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C0B9A-7766-463A-A692-CF023A8C41E6}" v="58" dt="2022-01-11T13:33:16.004"/>
    <p1510:client id="{5DA8DB3C-6F5A-4682-87DF-86B881C3777C}" v="34" dt="2022-01-11T14:21:37.512"/>
    <p1510:client id="{D000D296-3658-7AC5-58ED-1D834F63E534}" v="3" dt="2022-01-11T13:33:55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89F4-09A5-4195-B2CB-169C6014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7FC5-E298-4961-8FD7-EA60A5F3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Exercise 3.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Draw a logic circuit having 3 input wires and containing all basic and derived gates. Write the corresponding Boolean function, simplify it and then draw a simplified circuit equivalent to the initial one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09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877-7E4B-4D6D-9CB7-DD11FD8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EA711AA-AAEE-44CD-9A89-ECF84925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470" y="547043"/>
            <a:ext cx="9274833" cy="6189632"/>
          </a:xfrm>
        </p:spPr>
      </p:pic>
    </p:spTree>
    <p:extLst>
      <p:ext uri="{BB962C8B-B14F-4D97-AF65-F5344CB8AC3E}">
        <p14:creationId xmlns:p14="http://schemas.microsoft.com/office/powerpoint/2010/main" val="58403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0D19-93EA-4B0B-9F3E-D0379C04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67CAA543-BE1D-4ECC-A1FE-F6EBA3358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234" y="-1542"/>
            <a:ext cx="8717531" cy="6927370"/>
          </a:xfrm>
        </p:spPr>
      </p:pic>
    </p:spTree>
    <p:extLst>
      <p:ext uri="{BB962C8B-B14F-4D97-AF65-F5344CB8AC3E}">
        <p14:creationId xmlns:p14="http://schemas.microsoft.com/office/powerpoint/2010/main" val="10792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D534-18C8-4D06-B018-30CC940B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First circuit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FF8AB59-D9DF-4C3D-820A-5214794B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724" y="1825625"/>
            <a:ext cx="7574551" cy="4351338"/>
          </a:xfrm>
        </p:spPr>
      </p:pic>
    </p:spTree>
    <p:extLst>
      <p:ext uri="{BB962C8B-B14F-4D97-AF65-F5344CB8AC3E}">
        <p14:creationId xmlns:p14="http://schemas.microsoft.com/office/powerpoint/2010/main" val="110857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753B-E9F3-4199-8325-2D29F39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Simplification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C9213FB-D01A-494A-9AC3-0472D4406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415079" y="303137"/>
            <a:ext cx="5858805" cy="7817984"/>
          </a:xfrm>
        </p:spPr>
      </p:pic>
    </p:spTree>
    <p:extLst>
      <p:ext uri="{BB962C8B-B14F-4D97-AF65-F5344CB8AC3E}">
        <p14:creationId xmlns:p14="http://schemas.microsoft.com/office/powerpoint/2010/main" val="23116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60A3-F0E8-4AE6-929E-44716D0C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circuit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5C48A61-A093-4C67-9A43-B46BCA170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451979" y="328873"/>
            <a:ext cx="5860018" cy="7816456"/>
          </a:xfrm>
        </p:spPr>
      </p:pic>
    </p:spTree>
    <p:extLst>
      <p:ext uri="{BB962C8B-B14F-4D97-AF65-F5344CB8AC3E}">
        <p14:creationId xmlns:p14="http://schemas.microsoft.com/office/powerpoint/2010/main" val="34077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F12B3-0BAC-487E-BADC-0F460B93FBC7}"/>
</file>

<file path=customXml/itemProps2.xml><?xml version="1.0" encoding="utf-8"?>
<ds:datastoreItem xmlns:ds="http://schemas.openxmlformats.org/officeDocument/2006/customXml" ds:itemID="{AF11F009-FD02-46B3-A52D-64549619D5B7}"/>
</file>

<file path=customXml/itemProps3.xml><?xml version="1.0" encoding="utf-8"?>
<ds:datastoreItem xmlns:ds="http://schemas.openxmlformats.org/officeDocument/2006/customXml" ds:itemID="{2A306CD5-F0C2-464F-B906-39052FEDDD1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First circuit</vt:lpstr>
      <vt:lpstr>Simplification</vt:lpstr>
      <vt:lpstr>Final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2022-01-11T12:33:55Z</dcterms:created>
  <dcterms:modified xsi:type="dcterms:W3CDTF">2022-01-14T13:59:00Z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