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BB619-F406-418D-8116-58D03E34E052}" v="1" dt="2021-12-28T15:38:58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Ș-DANIEL DESCAȘ" userId="S::rares.descas@stud.ubbcluj.ro::ad9fc9d0-ecce-4f5d-8352-c38eeea4c02b" providerId="AD" clId="Web-{3C2A5F70-8804-4A3A-AF08-FB280EDEAF52}"/>
    <pc:docChg chg="modSld">
      <pc:chgData name="RAREȘ-DANIEL DESCAȘ" userId="S::rares.descas@stud.ubbcluj.ro::ad9fc9d0-ecce-4f5d-8352-c38eeea4c02b" providerId="AD" clId="Web-{3C2A5F70-8804-4A3A-AF08-FB280EDEAF52}" dt="2021-12-28T16:00:44.015" v="1" actId="1076"/>
      <pc:docMkLst>
        <pc:docMk/>
      </pc:docMkLst>
      <pc:sldChg chg="modSp">
        <pc:chgData name="RAREȘ-DANIEL DESCAȘ" userId="S::rares.descas@stud.ubbcluj.ro::ad9fc9d0-ecce-4f5d-8352-c38eeea4c02b" providerId="AD" clId="Web-{3C2A5F70-8804-4A3A-AF08-FB280EDEAF52}" dt="2021-12-28T16:00:44.015" v="1" actId="1076"/>
        <pc:sldMkLst>
          <pc:docMk/>
          <pc:sldMk cId="175202561" sldId="261"/>
        </pc:sldMkLst>
        <pc:graphicFrameChg chg="mod">
          <ac:chgData name="RAREȘ-DANIEL DESCAȘ" userId="S::rares.descas@stud.ubbcluj.ro::ad9fc9d0-ecce-4f5d-8352-c38eeea4c02b" providerId="AD" clId="Web-{3C2A5F70-8804-4A3A-AF08-FB280EDEAF52}" dt="2021-12-28T16:00:44.015" v="1" actId="1076"/>
          <ac:graphicFrameMkLst>
            <pc:docMk/>
            <pc:sldMk cId="175202561" sldId="261"/>
            <ac:graphicFrameMk id="17" creationId="{47EB1DC8-A52A-4F47-AC7C-AA00E598F5DF}"/>
          </ac:graphicFrameMkLst>
        </pc:graphicFrameChg>
      </pc:sldChg>
    </pc:docChg>
  </pc:docChgLst>
  <pc:docChgLst>
    <pc:chgData name="ALEX GUIA" userId="S::alex.guia@stud.ubbcluj.ro::73a1a354-1e2a-47ae-bdb6-63ebc70cc8ea" providerId="AD" clId="Web-{EE9BB619-F406-418D-8116-58D03E34E052}"/>
    <pc:docChg chg="modSld">
      <pc:chgData name="ALEX GUIA" userId="S::alex.guia@stud.ubbcluj.ro::73a1a354-1e2a-47ae-bdb6-63ebc70cc8ea" providerId="AD" clId="Web-{EE9BB619-F406-418D-8116-58D03E34E052}" dt="2021-12-28T15:38:58.897" v="1" actId="1076"/>
      <pc:docMkLst>
        <pc:docMk/>
      </pc:docMkLst>
      <pc:sldChg chg="modSp">
        <pc:chgData name="ALEX GUIA" userId="S::alex.guia@stud.ubbcluj.ro::73a1a354-1e2a-47ae-bdb6-63ebc70cc8ea" providerId="AD" clId="Web-{EE9BB619-F406-418D-8116-58D03E34E052}" dt="2021-12-28T15:38:58.897" v="1" actId="1076"/>
        <pc:sldMkLst>
          <pc:docMk/>
          <pc:sldMk cId="1942158734" sldId="260"/>
        </pc:sldMkLst>
        <pc:spChg chg="mod">
          <ac:chgData name="ALEX GUIA" userId="S::alex.guia@stud.ubbcluj.ro::73a1a354-1e2a-47ae-bdb6-63ebc70cc8ea" providerId="AD" clId="Web-{EE9BB619-F406-418D-8116-58D03E34E052}" dt="2021-12-28T15:38:58.897" v="1" actId="1076"/>
          <ac:spMkLst>
            <pc:docMk/>
            <pc:sldMk cId="1942158734" sldId="260"/>
            <ac:spMk id="4" creationId="{B607DD9E-3199-4619-BE50-EFECEF686F38}"/>
          </ac:spMkLst>
        </pc:spChg>
      </pc:sldChg>
      <pc:sldChg chg="modSp">
        <pc:chgData name="ALEX GUIA" userId="S::alex.guia@stud.ubbcluj.ro::73a1a354-1e2a-47ae-bdb6-63ebc70cc8ea" providerId="AD" clId="Web-{EE9BB619-F406-418D-8116-58D03E34E052}" dt="2021-12-28T14:58:43.489" v="0" actId="1076"/>
        <pc:sldMkLst>
          <pc:docMk/>
          <pc:sldMk cId="175202561" sldId="261"/>
        </pc:sldMkLst>
        <pc:graphicFrameChg chg="mod">
          <ac:chgData name="ALEX GUIA" userId="S::alex.guia@stud.ubbcluj.ro::73a1a354-1e2a-47ae-bdb6-63ebc70cc8ea" providerId="AD" clId="Web-{EE9BB619-F406-418D-8116-58D03E34E052}" dt="2021-12-28T14:58:43.489" v="0" actId="1076"/>
          <ac:graphicFrameMkLst>
            <pc:docMk/>
            <pc:sldMk cId="175202561" sldId="261"/>
            <ac:graphicFrameMk id="17" creationId="{47EB1DC8-A52A-4F47-AC7C-AA00E598F5DF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E7450B-AC91-4FEC-A94A-A5847293D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0C10D35-45CF-4694-924D-46D7688CA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9284F53-5B0B-4DEA-BC76-106A8C45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F8FBA9A-9B2E-4522-B641-14146CB8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B04E52D-B6AC-4009-9744-08D8992C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77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D5FBD9-1E5B-4980-93B2-6BD81EA3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180AA71-E596-4764-B0E4-8819EC19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72D87D7-766E-4E89-B51C-125CD656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8C50ED5-80C7-4E7D-A8DE-73495965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1E7F5B9-67FB-4BBA-806E-C85C86BC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54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87280B50-733B-40E0-8C58-A5F94B622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DA720CB-8055-405D-B6D3-DE503131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6D2A6D2-DA06-4BC0-A40C-8873E5A1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377A4C0-495D-4F1E-8017-C250EEB8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58C2A74-71B7-46DA-9D6B-E69DDE8A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89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8D8B9A-81AB-4391-B102-DC356C99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1DA9B1D-6386-4732-9707-2C4C8766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EE17CA9-0C09-471D-B021-AE7DC8DA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DE704F7-24E2-43F9-AA6F-ACA492B5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050FAF2-7174-4D88-9463-76B9A53C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441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DD0067-DBF1-4166-8744-F38665F7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C075CF1-C7A1-41DE-9783-F4B35E289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C50FD2E-E94F-49EA-AFB5-9BC17BCA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B252CE2-ED1E-4761-8D0E-557A9943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F962F1C-5D8E-444C-B285-6283DB17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617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A997FA-D2F9-4DA6-B7A0-26C2FB6A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72C61B8-67C9-42D9-A4C3-99740BC8F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89472F-ED01-4F61-BBA0-8669498AA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A7758C9-3CD4-423C-A3A5-BA46793C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16BFDCA-A8FA-420F-B68B-367BC3F6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DC07911-0728-4F3A-A652-9A9F5D9A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39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0F59663-BF40-4E00-9B66-9262AA50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FAD33F5-EC23-43CC-853A-0A202AAD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9C3ED91-BDE6-493A-BD48-BB8A890ED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9F9D391-5739-482F-B19D-99628E4D2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848D0263-1AF2-488B-A773-52A8EDD93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E042C1F5-27A3-427A-8CF6-87743A15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55657BB-8162-42E5-9A6F-C6DCDBB4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D073E3F-39A6-43DA-8EC1-33174D6D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722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7ECD59-3E99-4F76-807A-DBE64C62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DC89F60-8879-46E8-94B0-C803243D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583A9E3-FAEE-4209-8FCF-916197A2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3BF6B3A-D466-4757-957D-F069249B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931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C89EFDF-B05A-44BE-88AE-3B886D78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42DCA6EA-F717-4539-98FE-241810F4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85B7B9E-872F-489A-8E33-5755BA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6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03A9B0C-7C20-4DBE-A849-08F7F1BE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D8C606B-7EC2-4CDB-80F3-C0227E46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047B4B1-F18A-448A-8E2F-FCA4CB93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CE78EA3-F4D4-416B-9781-D1C8B48F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A165C16-36E7-4A26-AFE6-3F9B9CF9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E3E1942-DA9B-4157-B895-5774DA78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466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9464B5-9157-4903-A3D6-7FDB0D66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A2C3168B-C747-40AB-AC49-1490AC258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58BA9A2-C1A8-425D-8648-AB2375D9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8F63346-88EA-4139-A57D-E4B66C10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FE72052-EFCF-429D-83D0-6865D8A9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F6AFF7D-A56F-4E7C-8334-8051F65E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623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BB5BD04F-B59B-42C3-BB11-038147F0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5536310-4FD3-4872-BA88-DB69A5BD2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D18851A-C9E3-4A4D-A49F-A473589AC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60BA-8370-49C0-B796-3DB6B953AB77}" type="datetimeFigureOut">
              <a:rPr lang="ro-RO" smtClean="0"/>
              <a:t>28.12.2021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9426637-124B-468F-8F2F-E9979B41F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0CF9CE9-5A80-4824-B116-D7F16D95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F6CE-EE5D-40FC-8172-30CD260D0D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758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293ED9F-662B-4EDA-831A-1B0D3672B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224" y="34902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3600" i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Exercise 3</a:t>
            </a:r>
            <a:br>
              <a:rPr lang="ro-RO" sz="3600" i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</a:br>
            <a:br>
              <a:rPr lang="en-US" sz="3600" i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</a:br>
            <a:r>
              <a:rPr lang="en-US" sz="3600" i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Prove the inconsistency of the following set of clauses using lock resolution.</a:t>
            </a:r>
            <a:br>
              <a:rPr lang="en-US" sz="3600" i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</a:br>
            <a:r>
              <a:rPr lang="en-US" sz="3600" i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Try two different indexing for the literals.</a:t>
            </a:r>
            <a:endParaRPr lang="ro-RO" sz="3600">
              <a:solidFill>
                <a:schemeClr val="bg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C24AC25-E0BF-4C53-8F4E-A37FF249B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r"/>
            <a:r>
              <a:rPr lang="ro-RO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Arba Catalina</a:t>
            </a:r>
          </a:p>
          <a:p>
            <a:pPr algn="r"/>
            <a:r>
              <a:rPr lang="ro-RO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Group 911</a:t>
            </a:r>
          </a:p>
          <a:p>
            <a:pPr algn="r"/>
            <a:r>
              <a:rPr lang="ro-RO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23.11.2021</a:t>
            </a:r>
          </a:p>
          <a:p>
            <a:pPr algn="l"/>
            <a:endParaRPr lang="ro-RO"/>
          </a:p>
        </p:txBody>
      </p:sp>
      <p:graphicFrame>
        <p:nvGraphicFramePr>
          <p:cNvPr id="17" name="Obiect 16">
            <a:extLst>
              <a:ext uri="{FF2B5EF4-FFF2-40B4-BE49-F238E27FC236}">
                <a16:creationId xmlns:a16="http://schemas.microsoft.com/office/drawing/2014/main" id="{47EB1DC8-A52A-4F47-AC7C-AA00E598F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56844"/>
              </p:ext>
            </p:extLst>
          </p:nvPr>
        </p:nvGraphicFramePr>
        <p:xfrm>
          <a:off x="1209042" y="3329574"/>
          <a:ext cx="9922136" cy="55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r:id="rId3" imgW="3784600" imgH="203200" progId="Equation.3">
                  <p:embed/>
                </p:oleObj>
              </mc:Choice>
              <mc:Fallback>
                <p:oleObj r:id="rId3" imgW="3784600" imgH="203200" progId="Equation.3">
                  <p:embed/>
                  <p:pic>
                    <p:nvPicPr>
                      <p:cNvPr id="8" name="Obiect 7">
                        <a:extLst>
                          <a:ext uri="{FF2B5EF4-FFF2-40B4-BE49-F238E27FC236}">
                            <a16:creationId xmlns:a16="http://schemas.microsoft.com/office/drawing/2014/main" id="{FA8E617C-AC87-4E1E-A8D9-C300D4D30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42" y="3329574"/>
                        <a:ext cx="9922136" cy="557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0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E11713F-82DB-4B53-894D-9E5E28EE6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Algorithm for Predicate Resolution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412F4A-084A-42F9-A573-5F42F43B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899988"/>
            <a:ext cx="7225748" cy="505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4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564BF42-3892-4144-9011-FBCAE7FE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Theoretical 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F2E734-0D30-4BE0-ABB5-C793E35BB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080632"/>
            <a:ext cx="7225748" cy="46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2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58878DB-6480-4006-AE50-733F42A5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The solution</a:t>
            </a:r>
          </a:p>
        </p:txBody>
      </p:sp>
      <p:graphicFrame>
        <p:nvGraphicFramePr>
          <p:cNvPr id="18" name="Obiect 17">
            <a:extLst>
              <a:ext uri="{FF2B5EF4-FFF2-40B4-BE49-F238E27FC236}">
                <a16:creationId xmlns:a16="http://schemas.microsoft.com/office/drawing/2014/main" id="{C9A0B25A-FBAD-4D72-8F76-1457DB502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60839"/>
              </p:ext>
            </p:extLst>
          </p:nvPr>
        </p:nvGraphicFramePr>
        <p:xfrm>
          <a:off x="792692" y="1920978"/>
          <a:ext cx="110537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r:id="rId3" imgW="3784600" imgH="203200" progId="Equation.3">
                  <p:embed/>
                </p:oleObj>
              </mc:Choice>
              <mc:Fallback>
                <p:oleObj r:id="rId3" imgW="3784600" imgH="203200" progId="Equation.3">
                  <p:embed/>
                  <p:pic>
                    <p:nvPicPr>
                      <p:cNvPr id="4" name="Obiect 3">
                        <a:extLst>
                          <a:ext uri="{FF2B5EF4-FFF2-40B4-BE49-F238E27FC236}">
                            <a16:creationId xmlns:a16="http://schemas.microsoft.com/office/drawing/2014/main" id="{B45FFF01-A149-46D0-900A-E27642343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92" y="1920978"/>
                        <a:ext cx="11053763" cy="579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tăText 3">
            <a:extLst>
              <a:ext uri="{FF2B5EF4-FFF2-40B4-BE49-F238E27FC236}">
                <a16:creationId xmlns:a16="http://schemas.microsoft.com/office/drawing/2014/main" id="{B607DD9E-3199-4619-BE50-EFECEF686F38}"/>
              </a:ext>
            </a:extLst>
          </p:cNvPr>
          <p:cNvSpPr txBox="1"/>
          <p:nvPr/>
        </p:nvSpPr>
        <p:spPr>
          <a:xfrm>
            <a:off x="5982946" y="2639919"/>
            <a:ext cx="59544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resolvents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obteined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Res</a:t>
            </a:r>
            <a:r>
              <a:rPr lang="ro-RO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[x&lt;-a](C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Q(a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2800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02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[y&lt;-a](C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R(a)</a:t>
            </a:r>
          </a:p>
          <a:p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Res</a:t>
            </a:r>
            <a:r>
              <a:rPr lang="ro-RO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ro-RO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[x&lt;-a](C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Q(a)</a:t>
            </a:r>
          </a:p>
          <a:p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2800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o-RO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8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□</a:t>
            </a:r>
          </a:p>
          <a:p>
            <a:endParaRPr lang="ro-RO" sz="280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=&gt;S|-</a:t>
            </a:r>
            <a:r>
              <a:rPr lang="ro-RO" sz="28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locr</a:t>
            </a:r>
            <a:r>
              <a:rPr lang="ro-RO" sz="28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 </a:t>
            </a:r>
            <a:r>
              <a:rPr lang="ro-RO" sz="2800" baseline="-25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□ </a:t>
            </a:r>
            <a:r>
              <a:rPr lang="ro-RO" sz="280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</a:p>
          <a:p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D9E740AA-07A0-48C2-B3C4-C15849009F2B}"/>
              </a:ext>
            </a:extLst>
          </p:cNvPr>
          <p:cNvSpPr txBox="1"/>
          <p:nvPr/>
        </p:nvSpPr>
        <p:spPr>
          <a:xfrm>
            <a:off x="1099457" y="2667461"/>
            <a:ext cx="485502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endParaRPr lang="ro-RO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 </a:t>
            </a:r>
            <a:r>
              <a:rPr lang="ro-RO" sz="280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</a:p>
          <a:p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i="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i="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</a:p>
          <a:p>
            <a:r>
              <a:rPr lang="ro-RO" sz="28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2800" baseline="-250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ro-RO" sz="28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Q(x) </a:t>
            </a:r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 </a:t>
            </a:r>
            <a:r>
              <a:rPr lang="ro-RO" sz="2800" i="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endParaRPr lang="ro-RO" sz="2800" i="1" baseline="-2500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 baseline="-2500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W(a)</a:t>
            </a:r>
          </a:p>
          <a:p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ro-RO" sz="2800" i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R(y)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 </a:t>
            </a:r>
            <a:r>
              <a:rPr lang="ro-RO" sz="2800" i="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W(y</a:t>
            </a:r>
            <a:r>
              <a:rPr lang="ro-RO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i="1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215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92B0CEB-38CB-44C2-9FEA-5B3208BC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err="1">
                <a:solidFill>
                  <a:srgbClr val="FFFFFF"/>
                </a:solidFill>
              </a:rPr>
              <a:t>Different</a:t>
            </a:r>
            <a:r>
              <a:rPr lang="ro-RO" sz="4000">
                <a:solidFill>
                  <a:srgbClr val="FFFFFF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indexings</a:t>
            </a:r>
            <a:r>
              <a:rPr lang="en-US" sz="40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for the literals.</a:t>
            </a:r>
            <a:endParaRPr lang="ro-RO" sz="4000">
              <a:solidFill>
                <a:schemeClr val="bg1"/>
              </a:solidFill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18F125DD-EB69-4315-9155-6000FAA7D498}"/>
              </a:ext>
            </a:extLst>
          </p:cNvPr>
          <p:cNvSpPr txBox="1"/>
          <p:nvPr/>
        </p:nvSpPr>
        <p:spPr>
          <a:xfrm>
            <a:off x="1087119" y="2773680"/>
            <a:ext cx="41859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endParaRPr lang="ro-RO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 </a:t>
            </a:r>
            <a:r>
              <a:rPr lang="ro-RO" sz="280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</a:p>
          <a:p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i="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i="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</a:p>
          <a:p>
            <a:r>
              <a:rPr lang="ro-RO" sz="28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2800" baseline="-250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ro-RO" sz="28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Q(x) </a:t>
            </a:r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 </a:t>
            </a:r>
            <a:r>
              <a:rPr lang="ro-RO" sz="2800" i="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endParaRPr lang="ro-RO" sz="2800" i="1" baseline="-2500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 baseline="-2500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W(a)</a:t>
            </a:r>
          </a:p>
          <a:p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ro-RO" sz="2800" i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R(y)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 </a:t>
            </a:r>
            <a:r>
              <a:rPr lang="ro-RO" sz="2800" i="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W(y)</a:t>
            </a:r>
            <a:endParaRPr lang="ro-RO" sz="2800" i="1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6A7E21C9-345C-48DB-AD44-94CE38320133}"/>
              </a:ext>
            </a:extLst>
          </p:cNvPr>
          <p:cNvSpPr txBox="1"/>
          <p:nvPr/>
        </p:nvSpPr>
        <p:spPr>
          <a:xfrm>
            <a:off x="5435600" y="2773680"/>
            <a:ext cx="66344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resolvents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ro-RO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obteined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o-RO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2800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(C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ro-RO" sz="280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 </a:t>
            </a:r>
            <a:r>
              <a:rPr lang="ro-RO" sz="2800" i="0" baseline="-2500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endParaRPr lang="ro-RO" sz="2800" i="1" baseline="-2500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2800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01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[x&lt;-a](C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RO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R(a)</a:t>
            </a:r>
          </a:p>
          <a:p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Res</a:t>
            </a:r>
            <a:r>
              <a:rPr lang="ro-RO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ro-RO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[y&lt;-a](C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ro-RO" sz="2800" i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o-RO" sz="2800" i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2800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o-RO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8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□</a:t>
            </a:r>
          </a:p>
          <a:p>
            <a:endParaRPr lang="ro-RO" sz="280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=&gt;S|-</a:t>
            </a:r>
            <a:r>
              <a:rPr lang="ro-RO" sz="28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locr</a:t>
            </a:r>
            <a:r>
              <a:rPr lang="ro-RO" sz="28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 </a:t>
            </a:r>
            <a:r>
              <a:rPr lang="ro-RO" sz="2800" baseline="-25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2800" baseline="-25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□ </a:t>
            </a:r>
            <a:r>
              <a:rPr lang="ro-RO" sz="280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</a:p>
          <a:p>
            <a:endParaRPr lang="ro-RO"/>
          </a:p>
        </p:txBody>
      </p:sp>
      <p:graphicFrame>
        <p:nvGraphicFramePr>
          <p:cNvPr id="11" name="Substituent conținut 10">
            <a:extLst>
              <a:ext uri="{FF2B5EF4-FFF2-40B4-BE49-F238E27FC236}">
                <a16:creationId xmlns:a16="http://schemas.microsoft.com/office/drawing/2014/main" id="{9CB83B87-1381-4DF9-B761-9A8731CDF57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435653"/>
              </p:ext>
            </p:extLst>
          </p:nvPr>
        </p:nvGraphicFramePr>
        <p:xfrm>
          <a:off x="1371598" y="2184400"/>
          <a:ext cx="9895951" cy="457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r:id="rId3" imgW="3784600" imgH="203200" progId="Equation.3">
                  <p:embed/>
                </p:oleObj>
              </mc:Choice>
              <mc:Fallback>
                <p:oleObj r:id="rId3" imgW="3784600" imgH="203200" progId="Equation.3">
                  <p:embed/>
                  <p:pic>
                    <p:nvPicPr>
                      <p:cNvPr id="18" name="Obiect 17">
                        <a:extLst>
                          <a:ext uri="{FF2B5EF4-FFF2-40B4-BE49-F238E27FC236}">
                            <a16:creationId xmlns:a16="http://schemas.microsoft.com/office/drawing/2014/main" id="{C9A0B25A-FBAD-4D72-8F76-1457DB502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8" y="2184400"/>
                        <a:ext cx="9895951" cy="457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678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ți un document nou." ma:contentTypeScope="" ma:versionID="6de01385bea0b71deb46127d93a5a5f3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20bba913acd3a3511e262dd4dbe4083c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EF450E-C3A7-4E80-AA27-55107BE9E485}">
  <ds:schemaRefs>
    <ds:schemaRef ds:uri="1f964045-88d3-4872-bc4d-aec5516d6b4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0ECB25-E2F6-4D4C-98A3-292FD8BCACAF}"/>
</file>

<file path=customXml/itemProps3.xml><?xml version="1.0" encoding="utf-8"?>
<ds:datastoreItem xmlns:ds="http://schemas.openxmlformats.org/officeDocument/2006/customXml" ds:itemID="{C2E631AA-BC53-4EF5-A305-FFDFCF9000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Temă Office</vt:lpstr>
      <vt:lpstr>Exercise 3  Prove the inconsistency of the following set of clauses using lock resolution. Try two different indexing for the literals.</vt:lpstr>
      <vt:lpstr>The Algorithm for Predicate Resolution</vt:lpstr>
      <vt:lpstr>Theoretical results</vt:lpstr>
      <vt:lpstr>The solution</vt:lpstr>
      <vt:lpstr>Different indexings for the literals.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  Prove the inconsistency of the following set of clauses using lock resolution. Try two different indexing for the literals.</dc:title>
  <dc:creator>CĂTĂLINA ARBA</dc:creator>
  <cp:revision>1</cp:revision>
  <dcterms:created xsi:type="dcterms:W3CDTF">2021-11-22T19:38:52Z</dcterms:created>
  <dcterms:modified xsi:type="dcterms:W3CDTF">2021-12-28T16:01:23Z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