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486EAF2-9FBD-465A-8DB2-C5D7875C6B2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5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AF2-9FBD-465A-8DB2-C5D7875C6B2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9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AF2-9FBD-465A-8DB2-C5D7875C6B2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8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AF2-9FBD-465A-8DB2-C5D7875C6B2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832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AF2-9FBD-465A-8DB2-C5D7875C6B2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6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AF2-9FBD-465A-8DB2-C5D7875C6B2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2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AF2-9FBD-465A-8DB2-C5D7875C6B2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51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AF2-9FBD-465A-8DB2-C5D7875C6B2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29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AF2-9FBD-465A-8DB2-C5D7875C6B2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6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AF2-9FBD-465A-8DB2-C5D7875C6B2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1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AF2-9FBD-465A-8DB2-C5D7875C6B2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4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AF2-9FBD-465A-8DB2-C5D7875C6B2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9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AF2-9FBD-465A-8DB2-C5D7875C6B2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6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AF2-9FBD-465A-8DB2-C5D7875C6B2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3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AF2-9FBD-465A-8DB2-C5D7875C6B2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9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AF2-9FBD-465A-8DB2-C5D7875C6B2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2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AF2-9FBD-465A-8DB2-C5D7875C6B2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6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EAF2-9FBD-465A-8DB2-C5D7875C6B2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26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8A14-29D8-48CB-95D6-04142939F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Resolution predicate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5C18D-5598-4E64-83CA-86BAEC124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Banciu</a:t>
            </a:r>
            <a:r>
              <a:rPr lang="en-US" dirty="0"/>
              <a:t> Andrei</a:t>
            </a:r>
          </a:p>
        </p:txBody>
      </p:sp>
    </p:spTree>
    <p:extLst>
      <p:ext uri="{BB962C8B-B14F-4D97-AF65-F5344CB8AC3E}">
        <p14:creationId xmlns:p14="http://schemas.microsoft.com/office/powerpoint/2010/main" val="138288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0951-853B-4D1F-BD7A-ADEC86D4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E0D885-8CFC-40BB-8A37-F95CEA0D1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21" y="2097088"/>
            <a:ext cx="7598581" cy="3541712"/>
          </a:xfrm>
        </p:spPr>
      </p:pic>
    </p:spTree>
    <p:extLst>
      <p:ext uri="{BB962C8B-B14F-4D97-AF65-F5344CB8AC3E}">
        <p14:creationId xmlns:p14="http://schemas.microsoft.com/office/powerpoint/2010/main" val="115418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D898-A8C9-4019-A7B9-0AAE4184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Theoretical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A0770-A438-4E47-8485-66525A6BC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335" y="1646604"/>
            <a:ext cx="5746376" cy="475931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82C8D6-D6E2-4C6A-AC24-5E4617874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04" y="5584562"/>
            <a:ext cx="6401355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0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DA35-01A4-46A4-8919-01FCB28A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FIRST-ORDER (PREDICATE) FORMULAS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A498BC-265F-4B96-BD93-6074D6890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71354"/>
            <a:ext cx="2590800" cy="447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6767FA-4FB0-4F30-A1B9-A776D5643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624275"/>
            <a:ext cx="3400066" cy="778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0A77B4-EC0C-4B24-8829-2B7436672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3508512"/>
            <a:ext cx="2905125" cy="4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456C7-43E2-4F23-8BC4-42A96C8D3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3" y="4023333"/>
            <a:ext cx="1400175" cy="39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7C72A9-D220-439A-8EB9-C05A6B8B8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94" y="2071354"/>
            <a:ext cx="4648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C6DA8F-BC71-440E-B7FF-6E6854284E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519104"/>
            <a:ext cx="2974637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7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9E1C-A652-4B23-8B17-4D19A505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56654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Conversion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54BE37-F3EC-4744-A6A7-BF3F22928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73250"/>
            <a:ext cx="2590800" cy="447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D93E15-D6C7-4C04-9A79-50C49E9E749B}"/>
              </a:ext>
            </a:extLst>
          </p:cNvPr>
          <p:cNvSpPr txBox="1"/>
          <p:nvPr/>
        </p:nvSpPr>
        <p:spPr>
          <a:xfrm>
            <a:off x="4674066" y="1830425"/>
            <a:ext cx="1643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becomes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8163FC-3F84-4F1C-9F29-392CC8873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396470"/>
            <a:ext cx="3400066" cy="7789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EFD0C2-50DF-451A-9A01-005A552D7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3251006"/>
            <a:ext cx="2905125" cy="409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C9BCF2-8C36-4F5D-BECF-B86480FC5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3" y="3736126"/>
            <a:ext cx="1400175" cy="390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87010D-CE3D-4B8A-8D7D-E160DF861C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202196"/>
            <a:ext cx="2974637" cy="390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15824C-2B78-483C-9E26-A22125016017}"/>
              </a:ext>
            </a:extLst>
          </p:cNvPr>
          <p:cNvSpPr txBox="1"/>
          <p:nvPr/>
        </p:nvSpPr>
        <p:spPr>
          <a:xfrm>
            <a:off x="4674066" y="2524355"/>
            <a:ext cx="1643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becomes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D662CB-A1D3-4942-BC28-4AD4E59780BE}"/>
              </a:ext>
            </a:extLst>
          </p:cNvPr>
          <p:cNvSpPr txBox="1"/>
          <p:nvPr/>
        </p:nvSpPr>
        <p:spPr>
          <a:xfrm>
            <a:off x="4674066" y="3167390"/>
            <a:ext cx="1643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becomes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4470905-336B-4985-967F-32E88B49D1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77" y="1923143"/>
            <a:ext cx="1942368" cy="34788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3EFE0B8-D3DA-4142-A267-11917F5AC1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77" y="2612021"/>
            <a:ext cx="2554486" cy="34788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AAB055F-5537-4175-943E-00893EA2B0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77" y="3251006"/>
            <a:ext cx="2079234" cy="34788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49CEDE2-E833-4FC0-9FDA-EDD3246156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267" y="1929973"/>
            <a:ext cx="1946290" cy="34788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61D05BA-916D-45D1-9555-1D109FFF4C36}"/>
              </a:ext>
            </a:extLst>
          </p:cNvPr>
          <p:cNvSpPr txBox="1"/>
          <p:nvPr/>
        </p:nvSpPr>
        <p:spPr>
          <a:xfrm>
            <a:off x="8398087" y="1919251"/>
            <a:ext cx="46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EC9413-B7F6-41A5-8287-988E2C6D1869}"/>
              </a:ext>
            </a:extLst>
          </p:cNvPr>
          <p:cNvSpPr txBox="1"/>
          <p:nvPr/>
        </p:nvSpPr>
        <p:spPr>
          <a:xfrm>
            <a:off x="8981267" y="2582726"/>
            <a:ext cx="46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-&gt;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EC772DB-8E05-445B-B193-6FB4698F23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121" y="2612020"/>
            <a:ext cx="1974497" cy="34788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29F40E3-6375-4132-BCED-171067ACF7AA}"/>
              </a:ext>
            </a:extLst>
          </p:cNvPr>
          <p:cNvSpPr txBox="1"/>
          <p:nvPr/>
        </p:nvSpPr>
        <p:spPr>
          <a:xfrm>
            <a:off x="8459946" y="3213155"/>
            <a:ext cx="46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-&gt;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7F7ACFA-2BC8-4E6F-B714-043E56B8B5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363" y="3256924"/>
            <a:ext cx="1936887" cy="3478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72EACF-9BDC-4929-9CC8-006EE4FF1B75}"/>
              </a:ext>
            </a:extLst>
          </p:cNvPr>
          <p:cNvSpPr txBox="1"/>
          <p:nvPr/>
        </p:nvSpPr>
        <p:spPr>
          <a:xfrm>
            <a:off x="4684329" y="4063751"/>
            <a:ext cx="1643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becomes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AE888-A68F-492F-A3ED-96750A7136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712" y="4241956"/>
            <a:ext cx="3821532" cy="322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4C1A0-C71A-40E7-B148-9391C26FCB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788804"/>
            <a:ext cx="1089754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6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E784-AC7E-4C21-AC58-EDE5ECF8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predicate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12FFA-B48C-4F78-A6C4-B0F9C0B97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choose C</a:t>
            </a:r>
          </a:p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F0599BB-BC2E-4F7B-B5B8-8249C3DE0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1843748"/>
            <a:ext cx="6392683" cy="36639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D2FB46E-9B3B-4516-9397-53A657E67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8" y="3229742"/>
            <a:ext cx="5258623" cy="36947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71493B5-7B12-48FE-8045-8EB040A5B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0" y="2753927"/>
            <a:ext cx="5133883" cy="37749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1934D3F-CD98-49ED-B2EC-04F041865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0" y="3696892"/>
            <a:ext cx="5258623" cy="34662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88AA3F0-52DF-4A3C-ABCA-31DFD96DB5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0" y="4164693"/>
            <a:ext cx="3903620" cy="3694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98ACCE8-FEA7-4E21-9B79-6FE4947452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12" y="1740025"/>
            <a:ext cx="2395501" cy="371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4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1EB7-DD1C-444C-A576-38EF0D46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CFBE2D5-8575-4B25-BA66-1C039FA39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80232"/>
            <a:ext cx="6767146" cy="281964"/>
          </a:xfrm>
        </p:spPr>
      </p:pic>
    </p:spTree>
    <p:extLst>
      <p:ext uri="{BB962C8B-B14F-4D97-AF65-F5344CB8AC3E}">
        <p14:creationId xmlns:p14="http://schemas.microsoft.com/office/powerpoint/2010/main" val="2590849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36FA6C-F704-4AEE-A097-C6456D97EB43}"/>
</file>

<file path=customXml/itemProps2.xml><?xml version="1.0" encoding="utf-8"?>
<ds:datastoreItem xmlns:ds="http://schemas.openxmlformats.org/officeDocument/2006/customXml" ds:itemID="{127B3A0D-1A98-4E3E-A908-D42CC08B1C7F}"/>
</file>

<file path=customXml/itemProps3.xml><?xml version="1.0" encoding="utf-8"?>
<ds:datastoreItem xmlns:ds="http://schemas.openxmlformats.org/officeDocument/2006/customXml" ds:itemID="{97A6AFF3-E42C-4696-8AFF-A4A560472D88}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192</TotalTime>
  <Words>28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Resolution predicate</vt:lpstr>
      <vt:lpstr>Problem statement</vt:lpstr>
      <vt:lpstr>Theoretical results</vt:lpstr>
      <vt:lpstr>FIRST-ORDER (PREDICATE) FORMULAS</vt:lpstr>
      <vt:lpstr>Conversion</vt:lpstr>
      <vt:lpstr>Linear predicate resolution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Resolution predicate</dc:title>
  <dc:creator>Andrei</dc:creator>
  <cp:lastModifiedBy>Andrei</cp:lastModifiedBy>
  <cp:revision>17</cp:revision>
  <dcterms:created xsi:type="dcterms:W3CDTF">2021-11-23T12:19:27Z</dcterms:created>
  <dcterms:modified xsi:type="dcterms:W3CDTF">2021-11-23T15:39:39Z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