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3864ED-E76F-4AF4-A36C-0E7EB7E22371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81FD52-794B-4445-9BF0-F8B9CF964A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0" y="2132856"/>
            <a:ext cx="9140349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INDIVIDUAL HOMEWORK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Logic circuits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Bercea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Mihai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Andrei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911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3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844824"/>
            <a:ext cx="8153400" cy="4495800"/>
          </a:xfrm>
        </p:spPr>
        <p:txBody>
          <a:bodyPr/>
          <a:lstStyle/>
          <a:p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Draw a logic circuit having 3 input wires and containing all basic and derived gates. Write the corresponding Boolean function, simplify it and then draw a simplified circuit equivalent to the initial one.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4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Theoretical Results</a:t>
            </a:r>
            <a:endParaRPr lang="en-US" dirty="0"/>
          </a:p>
        </p:txBody>
      </p:sp>
      <p:pic>
        <p:nvPicPr>
          <p:cNvPr id="4" name="Imagin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ECF16D-E250-43C6-97D1-5FADCF9434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6505" t="26621" r="18189" b="22177"/>
          <a:stretch/>
        </p:blipFill>
        <p:spPr>
          <a:xfrm>
            <a:off x="0" y="1775299"/>
            <a:ext cx="4464496" cy="2838090"/>
          </a:xfrm>
          <a:prstGeom prst="rect">
            <a:avLst/>
          </a:prstGeom>
        </p:spPr>
      </p:pic>
      <p:pic>
        <p:nvPicPr>
          <p:cNvPr id="5" name="Imagin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99CD82-55B7-4B84-A90B-C90347093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17" t="23127" r="18189" b="28437"/>
          <a:stretch/>
        </p:blipFill>
        <p:spPr>
          <a:xfrm>
            <a:off x="4499992" y="1875047"/>
            <a:ext cx="4395108" cy="27363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8982397" cy="124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388424" y="5563188"/>
            <a:ext cx="648072" cy="62202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logic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128792" cy="4721667"/>
          </a:xfrm>
        </p:spPr>
      </p:pic>
    </p:spTree>
    <p:extLst>
      <p:ext uri="{BB962C8B-B14F-4D97-AF65-F5344CB8AC3E}">
        <p14:creationId xmlns:p14="http://schemas.microsoft.com/office/powerpoint/2010/main" val="320299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/>
              <a:t>The functions of the initial logic </a:t>
            </a:r>
            <a:r>
              <a:rPr lang="ro-RO" sz="3600" dirty="0" smtClean="0"/>
              <a:t>circui</a:t>
            </a:r>
            <a:r>
              <a:rPr lang="en-US" sz="3600" dirty="0" smtClean="0"/>
              <a:t>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r="10334"/>
          <a:stretch/>
        </p:blipFill>
        <p:spPr>
          <a:xfrm>
            <a:off x="395536" y="2348880"/>
            <a:ext cx="8288696" cy="2952328"/>
          </a:xfrm>
        </p:spPr>
      </p:pic>
    </p:spTree>
    <p:extLst>
      <p:ext uri="{BB962C8B-B14F-4D97-AF65-F5344CB8AC3E}">
        <p14:creationId xmlns:p14="http://schemas.microsoft.com/office/powerpoint/2010/main" val="6473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</a:t>
            </a:r>
            <a:r>
              <a:rPr lang="ro-RO" sz="3600" dirty="0" smtClean="0"/>
              <a:t>implification </a:t>
            </a:r>
            <a:r>
              <a:rPr lang="ro-RO" sz="3600" dirty="0"/>
              <a:t>of the boolean functions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"/>
          <a:stretch/>
        </p:blipFill>
        <p:spPr>
          <a:xfrm>
            <a:off x="179512" y="1628800"/>
            <a:ext cx="5876055" cy="34518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239952"/>
            <a:ext cx="5292080" cy="23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simplified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480612" cy="3672408"/>
          </a:xfrm>
        </p:spPr>
      </p:pic>
    </p:spTree>
    <p:extLst>
      <p:ext uri="{BB962C8B-B14F-4D97-AF65-F5344CB8AC3E}">
        <p14:creationId xmlns:p14="http://schemas.microsoft.com/office/powerpoint/2010/main" val="334511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1663A6-1974-4E16-9040-212460B38450}"/>
</file>

<file path=customXml/itemProps2.xml><?xml version="1.0" encoding="utf-8"?>
<ds:datastoreItem xmlns:ds="http://schemas.openxmlformats.org/officeDocument/2006/customXml" ds:itemID="{5B7FE16F-7241-45EE-95E6-9DD80414C8AD}"/>
</file>

<file path=customXml/itemProps3.xml><?xml version="1.0" encoding="utf-8"?>
<ds:datastoreItem xmlns:ds="http://schemas.openxmlformats.org/officeDocument/2006/customXml" ds:itemID="{F67DFA8D-D8E4-46E5-9F85-CF4B99ADAD26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</TotalTime>
  <Words>31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INDIVIDUAL HOMEWORK Logic circuits</vt:lpstr>
      <vt:lpstr>Problem statement</vt:lpstr>
      <vt:lpstr>Theoretical Results</vt:lpstr>
      <vt:lpstr>Initial logic circuit</vt:lpstr>
      <vt:lpstr>The functions of the initial logic circuit</vt:lpstr>
      <vt:lpstr>Simplification of the boolean functions</vt:lpstr>
      <vt:lpstr>The simplified circuit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Logic circuits</dc:title>
  <dc:creator>PC</dc:creator>
  <cp:lastModifiedBy>PC</cp:lastModifiedBy>
  <cp:revision>2</cp:revision>
  <dcterms:created xsi:type="dcterms:W3CDTF">2022-01-10T11:31:53Z</dcterms:created>
  <dcterms:modified xsi:type="dcterms:W3CDTF">2022-01-10T11:47:40Z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