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FFB28D-69FE-4623-88FC-5416CAF8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  <a:endParaRPr lang="en-15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ECAA475-7F7E-48C4-88E8-D400EC48C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8.1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949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3DDFD6D-48FA-4051-8027-804179C2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en-15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9A5201A-0257-4552-AE29-81EB4E1B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0" y="2774894"/>
            <a:ext cx="11452791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6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0827F01-D257-49FE-B15C-1EB9D572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endParaRPr lang="en-15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F5CBE5D-35E3-4631-A094-8C42832F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161572"/>
            <a:ext cx="6305942" cy="44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940A5B-CA30-4275-8973-5060467C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endParaRPr lang="en-15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0C69D18-2978-4762-A91B-A61AE430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0" y="2145366"/>
            <a:ext cx="9798420" cy="44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6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6404A4-C8E6-488F-B2EC-7511C56F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endParaRPr lang="en-15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0330D7B-B043-49D8-8BF2-5E3FC877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98" y="2165039"/>
            <a:ext cx="969780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E2C6D6-2C61-4FBE-B007-6D7C71AA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endParaRPr lang="en-15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CB9D038-B2F5-4718-A8F1-CF1BFDBF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03" y="2159026"/>
            <a:ext cx="6372640" cy="46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7512D83-9FDE-49CD-8B61-AD2E05F5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6318F3D-F5B1-428B-BD0C-0A512294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996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F1(x1,x2,x3)=m0 v m1 v m2 v m5 v m6= x1’x2’x3’ v x1’x2’x3v x1’x2x3’v x1x2’x3vx1x2x3’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Sf={(0,0,0),(0,0,1),(0,1,0),(1,0,1),(1,1,0)}-support of f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Sf={(0,0,0),(0,0,1),(0,1,0),(1,0,1),(1,1,0)}-sorted support</a:t>
            </a:r>
          </a:p>
          <a:p>
            <a:pPr marL="0" indent="0">
              <a:buNone/>
            </a:pPr>
            <a:endParaRPr lang="en-150" dirty="0">
              <a:solidFill>
                <a:schemeClr val="bg1"/>
              </a:solidFill>
            </a:endParaRP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0E1FBFDE-318F-4F18-948D-9390B643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54" y="4136531"/>
            <a:ext cx="4273342" cy="26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0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902812-F9DC-4D46-A8E2-7B33893C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EB561CF-0749-4718-9602-7A2176C3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C(f)={max3,max4}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:3 and, 2 or , 4 not\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:3 and, 2 or , 4 not/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Pi :” maxi belongs to the simplified form of f”,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=1,2,3,4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“m0 covered by max1 or max2” p1vp2≡T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“m1 covered by max1 or max3” p1vp3≡T</a:t>
            </a:r>
            <a:endParaRPr lang="en-15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“m2 covered by max2 or max4” p2vp4≡T</a:t>
            </a:r>
            <a:endParaRPr lang="en-15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“m5 covered by max3” p3≡T</a:t>
            </a:r>
            <a:endParaRPr lang="en-15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“m6 covered by max4” p4≡T</a:t>
            </a:r>
            <a:endParaRPr lang="en-15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150" dirty="0">
              <a:solidFill>
                <a:schemeClr val="bg1"/>
              </a:solidFill>
            </a:endParaRPr>
          </a:p>
        </p:txBody>
      </p:sp>
      <p:sp>
        <p:nvSpPr>
          <p:cNvPr id="35" name="CasetăText 34">
            <a:extLst>
              <a:ext uri="{FF2B5EF4-FFF2-40B4-BE49-F238E27FC236}">
                <a16:creationId xmlns:a16="http://schemas.microsoft.com/office/drawing/2014/main" id="{634EB45C-D6CB-48B1-9B6F-A5C998834B58}"/>
              </a:ext>
            </a:extLst>
          </p:cNvPr>
          <p:cNvSpPr txBox="1"/>
          <p:nvPr/>
        </p:nvSpPr>
        <p:spPr>
          <a:xfrm>
            <a:off x="3574111" y="2898250"/>
            <a:ext cx="252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=&gt;same efficiency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8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901A42-0B38-4B01-BD63-F4870D6E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D165B4-F370-49ED-AC46-B942F10D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(p1vp2)^(p1vp3)^(p2vp4)^p3^p4 ≡T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P3^p4^(p1vp2) ≡T  (applied absorption law)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 ≡(p1^p3^p4)v(p2^p3^p4) (applied distributive law)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DNF with 2 cubes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(x1,x2,x3)=max1vmax3vmax4=x1’x2’ v x2’x3 v x2x3’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F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  <a:r>
              <a:rPr lang="en-US" baseline="3000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(x1,x2,x3</a:t>
            </a:r>
            <a:r>
              <a:rPr lang="en-US">
                <a:solidFill>
                  <a:schemeClr val="bg1"/>
                </a:solidFill>
              </a:rPr>
              <a:t>)=max2vmax3vmax4=x1’x3’ </a:t>
            </a:r>
            <a:r>
              <a:rPr lang="en-US" dirty="0">
                <a:solidFill>
                  <a:schemeClr val="bg1"/>
                </a:solidFill>
              </a:rPr>
              <a:t>v x2’x3 v x2x3’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876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B14AA-EECC-4B0D-ACED-2F5C7138B1BD}"/>
</file>

<file path=customXml/itemProps2.xml><?xml version="1.0" encoding="utf-8"?>
<ds:datastoreItem xmlns:ds="http://schemas.openxmlformats.org/officeDocument/2006/customXml" ds:itemID="{AAC5E6B7-B092-4FFB-BFC9-4BADC5E97A7B}"/>
</file>

<file path=customXml/itemProps3.xml><?xml version="1.0" encoding="utf-8"?>
<ds:datastoreItem xmlns:ds="http://schemas.openxmlformats.org/officeDocument/2006/customXml" ds:itemID="{41E2CE8A-5E5D-4918-BD1E-A070AC968F04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125</TotalTime>
  <Words>249</Words>
  <Application>Microsoft Office PowerPoint</Application>
  <PresentationFormat>Ecran lat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Boolean Functions</vt:lpstr>
      <vt:lpstr>Statement</vt:lpstr>
      <vt:lpstr>Theory</vt:lpstr>
      <vt:lpstr>Theory</vt:lpstr>
      <vt:lpstr>Theory</vt:lpstr>
      <vt:lpstr>Theory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Functions</dc:title>
  <dc:creator>ovidiu calota</dc:creator>
  <cp:lastModifiedBy>ovidiu calota</cp:lastModifiedBy>
  <cp:revision>4</cp:revision>
  <dcterms:created xsi:type="dcterms:W3CDTF">2022-01-03T18:06:27Z</dcterms:created>
  <dcterms:modified xsi:type="dcterms:W3CDTF">2022-01-11T15:34:14Z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