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42882-0691-4E67-A092-23B33830C940}" v="3" dt="2022-01-24T11:26:5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Cancescu Mihai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Boolean function, Moisil simplification 8.8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81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f(x1,x2,x3)=m0vm3vm4vm6vm7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9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Simplifying a Boolean function (given in disjunctive canonical form) means covering all its minterms with a minimum number of maximal monoms and a minimum number of overlaps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Simplification process steps ( steps 2, 3 are specific to Moisil’s method, which is an algebraic simplification method) :</a:t>
            </a:r>
          </a:p>
          <a:p>
            <a:pPr>
              <a:buFont typeface="+mj-lt"/>
              <a:buAutoNum type="arabicPeriod"/>
            </a:pPr>
            <a:r>
              <a:rPr lang="en-US"/>
              <a:t>The initial function f is transformed into DCF(f). </a:t>
            </a:r>
          </a:p>
          <a:p>
            <a:pPr>
              <a:buFont typeface="+mj-lt"/>
              <a:buAutoNum type="arabicPeriod"/>
            </a:pPr>
            <a:r>
              <a:rPr lang="en-US"/>
              <a:t>The set of maximal monoms are calculated using either one of Veitch-Karnaugh diagrams ( a graphical method) or Quine’s method ( an analytical method). For simplifying f</a:t>
            </a:r>
            <a:r>
              <a:rPr lang="en-US" baseline="-25000"/>
              <a:t>8</a:t>
            </a:r>
            <a:r>
              <a:rPr lang="en-US"/>
              <a:t> we will use Quine’s method.</a:t>
            </a:r>
          </a:p>
          <a:p>
            <a:pPr>
              <a:buFont typeface="+mj-lt"/>
              <a:buAutoNum type="arabicPeriod"/>
            </a:pPr>
            <a:r>
              <a:rPr lang="en-US"/>
              <a:t>In order to obtain the simplified forms of the function from the set of maximal monoms, we will use propositional logic. 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859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2809" y="997068"/>
                <a:ext cx="8946541" cy="419548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rgbClr val="47C3D3"/>
                  </a:buClr>
                  <a:buNone/>
                </a:pPr>
                <a:r>
                  <a:rPr lang="en-US" dirty="0"/>
                  <a:t>Since our initial function (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8 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(x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) = m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0 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3 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4 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6 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7  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) is already given in DCF, we will jump straight to the factorization process. We will use Quine’s method in order to find the set of maximal </a:t>
                </a:r>
                <a:r>
                  <a:rPr lang="en-US" dirty="0" err="1">
                    <a:solidFill>
                      <a:srgbClr val="FFFFFF"/>
                    </a:solidFill>
                    <a:cs typeface="Arial" panose="020B0604020202020204" pitchFamily="34" charset="0"/>
                  </a:rPr>
                  <a:t>monoms</a:t>
                </a:r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M(f).</a:t>
                </a:r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baseline="-25000" dirty="0"/>
                  <a:t>f </a:t>
                </a:r>
                <a:r>
                  <a:rPr lang="en-US" dirty="0"/>
                  <a:t> = {(0, 0, 0), (0, 1, 1), (1, 0, 0), (1, 1, 0), (1, 1, 1)} – the support set of f</a:t>
                </a:r>
              </a:p>
              <a:p>
                <a:pPr marL="0" indent="0">
                  <a:buNone/>
                </a:pPr>
                <a:r>
                  <a:rPr lang="en-US" dirty="0"/>
                  <a:t>The first step of Quine’s method is to order the support set of f with respect to the number of  “1” values in each 3-tuple.</a:t>
                </a:r>
              </a:p>
              <a:p>
                <a:pPr marL="0" indent="0">
                  <a:buNone/>
                </a:pPr>
                <a:r>
                  <a:rPr lang="nl-NL" dirty="0"/>
                  <a:t>    S</a:t>
                </a:r>
                <a:r>
                  <a:rPr lang="nl-NL" baseline="-25000" dirty="0"/>
                  <a:t>f</a:t>
                </a:r>
                <a:r>
                  <a:rPr lang="nl-NL" dirty="0"/>
                  <a:t>  = {(0, 0, 0), (1, 0, 0), (1, 1, 0), (0, 1, 1), (1, 1, 1)} (ascending order)</a:t>
                </a:r>
              </a:p>
              <a:p>
                <a:pPr marL="0" indent="0">
                  <a:buNone/>
                </a:pPr>
                <a:r>
                  <a:rPr lang="nl-NL" dirty="0"/>
                  <a:t>The minterms from the function’s expression are represented using the powers of variables, in a tableau, each minterm on a line, in ascending/ descending order, with respect to the number of “1” values in the 3-tuples of the support of the function. The header of the tableau contains the variables’ names.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809" y="997068"/>
                <a:ext cx="8946541" cy="4195481"/>
              </a:xfrm>
              <a:blipFill>
                <a:blip r:embed="rId2"/>
                <a:stretch>
                  <a:fillRect l="-613" t="-1453" r="-95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tăText 1">
            <a:extLst>
              <a:ext uri="{FF2B5EF4-FFF2-40B4-BE49-F238E27FC236}">
                <a16:creationId xmlns:a16="http://schemas.microsoft.com/office/drawing/2014/main" id="{A3790D0C-0208-488A-8EFB-FAC81C154BB6}"/>
              </a:ext>
            </a:extLst>
          </p:cNvPr>
          <p:cNvSpPr txBox="1"/>
          <p:nvPr/>
        </p:nvSpPr>
        <p:spPr>
          <a:xfrm>
            <a:off x="4724400" y="320039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/>
              <a:t>Clic pentru a adăuga text</a:t>
            </a:r>
          </a:p>
        </p:txBody>
      </p:sp>
    </p:spTree>
    <p:extLst>
      <p:ext uri="{BB962C8B-B14F-4D97-AF65-F5344CB8AC3E}">
        <p14:creationId xmlns:p14="http://schemas.microsoft.com/office/powerpoint/2010/main" val="252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85002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nl-NL">
                <a:solidFill>
                  <a:srgbClr val="FFFFFF"/>
                </a:solidFill>
                <a:latin typeface="Arial"/>
              </a:rPr>
              <a:t>S</a:t>
            </a:r>
            <a:r>
              <a:rPr lang="nl-NL" baseline="-25000">
                <a:solidFill>
                  <a:srgbClr val="FFFFFF"/>
                </a:solidFill>
                <a:latin typeface="Arial"/>
              </a:rPr>
              <a:t>f</a:t>
            </a:r>
            <a:r>
              <a:rPr lang="nl-NL">
                <a:solidFill>
                  <a:srgbClr val="FFFFFF"/>
                </a:solidFill>
                <a:latin typeface="Arial"/>
              </a:rPr>
              <a:t>  = {(0, 0, 0), (1, 0, 0), (1, 1, 0), (0, 1, 1), (1, 1, 1)}</a:t>
            </a:r>
          </a:p>
          <a:p>
            <a:endParaRPr lang="nl-NL">
              <a:solidFill>
                <a:srgbClr val="FFFFFF"/>
              </a:solidFill>
              <a:latin typeface="Arial"/>
            </a:endParaRPr>
          </a:p>
          <a:p>
            <a:r>
              <a:rPr lang="nl-NL">
                <a:solidFill>
                  <a:srgbClr val="FFFFFF"/>
                </a:solidFill>
                <a:latin typeface="Arial"/>
              </a:rPr>
              <a:t>I                                                  m0</a:t>
            </a:r>
          </a:p>
          <a:p>
            <a:r>
              <a:rPr lang="en-US"/>
              <a:t>Ii					                       m4</a:t>
            </a:r>
          </a:p>
          <a:p>
            <a:r>
              <a:rPr lang="en-US"/>
              <a:t>Iii                                                m6</a:t>
            </a:r>
          </a:p>
          <a:p>
            <a:r>
              <a:rPr lang="en-US"/>
              <a:t>                                                  m3</a:t>
            </a:r>
          </a:p>
          <a:p>
            <a:r>
              <a:rPr lang="en-US"/>
              <a:t>Iv                                                m7</a:t>
            </a:r>
          </a:p>
          <a:p>
            <a:r>
              <a:rPr lang="en-US"/>
              <a:t>v=i+ii                                           m0vm4= x2x3=max1</a:t>
            </a:r>
          </a:p>
          <a:p>
            <a:r>
              <a:rPr lang="en-US"/>
              <a:t>vi=ii+iii                                         m4vm6=x1x2=max2</a:t>
            </a:r>
          </a:p>
          <a:p>
            <a:r>
              <a:rPr lang="en-US"/>
              <a:t>Vii=iii+iv                                       m6vm7=x1x2=max3</a:t>
            </a:r>
          </a:p>
          <a:p>
            <a:r>
              <a:rPr lang="en-US"/>
              <a:t>                                                    m3vm7=x2x3=max4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6" y="2714269"/>
            <a:ext cx="2475231" cy="38260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053138" y="4600575"/>
            <a:ext cx="230092" cy="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17457" y="4600575"/>
            <a:ext cx="230092" cy="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46019" y="4941094"/>
            <a:ext cx="230092" cy="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The set of maximal </a:t>
                </a:r>
                <a:r>
                  <a:rPr lang="en-US" sz="1900" dirty="0" err="1">
                    <a:solidFill>
                      <a:srgbClr val="FFFFFF"/>
                    </a:solidFill>
                    <a:latin typeface="Arial"/>
                  </a:rPr>
                  <a:t>monoms</a:t>
                </a:r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 obtained:</a:t>
                </a:r>
              </a:p>
              <a:p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M(f) 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rgbClr val="FFFFFF"/>
                    </a:solidFill>
                    <a:latin typeface="Arial"/>
                  </a:rPr>
                  <a:t>} = {max1, max2, max3, max4}</a:t>
                </a:r>
              </a:p>
              <a:p>
                <a:endParaRPr lang="ro-RO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998" y="630518"/>
            <a:ext cx="8946541" cy="5305825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All the minterms from the function’s expression must be covered by a minimum number of maximal monoms, with a minimum number of overlaps. This statement is modelled by the following propositional formula obtained as a conjuction of al previous true sentences: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  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 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v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˄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v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v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≡ T (CNF with 5 clauses)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This CNF is then transformed into a DNF.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1800">
              <a:solidFill>
                <a:srgbClr val="FFFFFF"/>
              </a:solidFill>
              <a:latin typeface="Arial"/>
              <a:ea typeface="+mn-ea"/>
              <a:cs typeface="+mn-cs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Apply DISTRIBUTIVE laws: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T ≡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1800">
              <a:solidFill>
                <a:srgbClr val="FFFFFF"/>
              </a:solidFill>
              <a:latin typeface="Arial"/>
              <a:ea typeface="+mn-ea"/>
              <a:cs typeface="+mn-cs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Apply IDEMPOTENCY: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T ≡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sz="1800">
              <a:solidFill>
                <a:srgbClr val="FFFFFF"/>
              </a:solidFill>
              <a:latin typeface="Arial"/>
              <a:ea typeface="+mn-ea"/>
              <a:cs typeface="+mn-cs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Apply ABSORTION: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T ≡ 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v (p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3 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˄ p</a:t>
            </a:r>
            <a:r>
              <a:rPr lang="en-US" sz="1800" baseline="-250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</a:t>
            </a:r>
            <a:r>
              <a:rPr lang="en-US" sz="1800">
                <a:solidFill>
                  <a:srgbClr val="FFFFFF"/>
                </a:solidFill>
                <a:latin typeface="Arial"/>
                <a:ea typeface="+mn-ea"/>
                <a:cs typeface="+mn-cs"/>
              </a:rPr>
              <a:t>) (DNF with 2 cubes is obtained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09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2729" y="1573947"/>
                <a:ext cx="8946541" cy="4195481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T ≡ 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v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(DNF with 2 cubes)</a:t>
                </a:r>
              </a:p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A DNF (disjunction of cubes) is true is at least one of its cubes is true.</a:t>
                </a:r>
              </a:p>
              <a:p>
                <a:pPr lvl="0"/>
                <a:r>
                  <a:rPr lang="en-US">
                    <a:solidFill>
                      <a:srgbClr val="FFFFFF"/>
                    </a:solidFill>
                  </a:rPr>
                  <a:t>For </a:t>
                </a:r>
                <a:r>
                  <a:rPr lang="en-US" dirty="0">
                    <a:solidFill>
                      <a:srgbClr val="FFFFFF"/>
                    </a:solidFill>
                  </a:rPr>
                  <a:t>the cube 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</a:t>
                </a:r>
                <a:r>
                  <a:rPr lang="en-US">
                    <a:solidFill>
                      <a:srgbClr val="FFFFFF"/>
                    </a:solidFill>
                  </a:rPr>
                  <a:t>≡ T: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(x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)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For the cube 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≡ </a:t>
                </a:r>
                <a:r>
                  <a:rPr lang="en-US">
                    <a:solidFill>
                      <a:srgbClr val="FFFFFF"/>
                    </a:solidFill>
                  </a:rPr>
                  <a:t>T :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(x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)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</a:rPr>
                  <a:t>v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:endParaRPr lang="en-US" dirty="0">
                  <a:solidFill>
                    <a:srgbClr val="FFFFFF"/>
                  </a:solidFill>
                </a:endParaRPr>
              </a:p>
              <a:p>
                <a:endParaRPr lang="ro-RO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29" y="1573947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886" y="798286"/>
            <a:ext cx="52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Thanks for your attention! :)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9648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9F2CCF-78D0-43BE-9923-87D405523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681D2B-1A93-4A5F-B28C-2BB8CDD2FD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9A96F-4EA5-450E-9854-CADAC78C5AF7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462</Words>
  <Application>Microsoft Office PowerPoint</Application>
  <PresentationFormat>Ecran lat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Ion</vt:lpstr>
      <vt:lpstr>Cancescu Mihai</vt:lpstr>
      <vt:lpstr>Problem Statement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Cancescu Mihai</dc:title>
  <dc:creator/>
  <cp:lastModifiedBy/>
  <cp:revision>3</cp:revision>
  <dcterms:created xsi:type="dcterms:W3CDTF">2022-01-14T16:05:15Z</dcterms:created>
  <dcterms:modified xsi:type="dcterms:W3CDTF">2022-01-24T11:26:57Z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