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19"/>
  </p:notesMasterIdLst>
  <p:sldIdLst>
    <p:sldId id="256" r:id="rId5"/>
    <p:sldId id="258" r:id="rId6"/>
    <p:sldId id="271" r:id="rId7"/>
    <p:sldId id="270" r:id="rId8"/>
    <p:sldId id="275" r:id="rId9"/>
    <p:sldId id="276" r:id="rId10"/>
    <p:sldId id="272" r:id="rId11"/>
    <p:sldId id="273" r:id="rId12"/>
    <p:sldId id="274" r:id="rId13"/>
    <p:sldId id="265" r:id="rId14"/>
    <p:sldId id="266" r:id="rId15"/>
    <p:sldId id="267" r:id="rId16"/>
    <p:sldId id="277" r:id="rId17"/>
    <p:sldId id="268" r:id="rId18"/>
  </p:sldIdLst>
  <p:sldSz cx="9144000" cy="6858000" type="screen4x3"/>
  <p:notesSz cx="6858000" cy="9144000"/>
  <p:embeddedFontLst>
    <p:embeddedFont>
      <p:font typeface="Josefin Sans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D9BD4-8C5E-425C-AA6F-B67005420879}" v="2" dt="2021-11-14T12:44:14.381"/>
  </p1510:revLst>
</p1510:revInfo>
</file>

<file path=ppt/tableStyles.xml><?xml version="1.0" encoding="utf-8"?>
<a:tblStyleLst xmlns:a="http://schemas.openxmlformats.org/drawingml/2006/main" def="{4585EC48-322B-4224-939F-9361656F82DF}">
  <a:tblStyle styleId="{4585EC48-322B-4224-939F-9361656F82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5" autoAdjust="0"/>
    <p:restoredTop sz="94624" autoAdjust="0"/>
  </p:normalViewPr>
  <p:slideViewPr>
    <p:cSldViewPr>
      <p:cViewPr varScale="1">
        <p:scale>
          <a:sx n="112" d="100"/>
          <a:sy n="112" d="100"/>
        </p:scale>
        <p:origin x="194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I DANIEL CÎRSTEA" userId="S::andrei.cirstea@stud.ubbcluj.ro::778ce417-21db-4f28-8944-be90fd12e255" providerId="AD" clId="Web-{55BD9BD4-8C5E-425C-AA6F-B67005420879}"/>
    <pc:docChg chg="modSld">
      <pc:chgData name="ANDREI DANIEL CÎRSTEA" userId="S::andrei.cirstea@stud.ubbcluj.ro::778ce417-21db-4f28-8944-be90fd12e255" providerId="AD" clId="Web-{55BD9BD4-8C5E-425C-AA6F-B67005420879}" dt="2021-11-14T12:44:14.381" v="1" actId="1076"/>
      <pc:docMkLst>
        <pc:docMk/>
      </pc:docMkLst>
      <pc:sldChg chg="modSp">
        <pc:chgData name="ANDREI DANIEL CÎRSTEA" userId="S::andrei.cirstea@stud.ubbcluj.ro::778ce417-21db-4f28-8944-be90fd12e255" providerId="AD" clId="Web-{55BD9BD4-8C5E-425C-AA6F-B67005420879}" dt="2021-11-14T12:44:14.381" v="1" actId="1076"/>
        <pc:sldMkLst>
          <pc:docMk/>
          <pc:sldMk cId="107068141" sldId="275"/>
        </pc:sldMkLst>
        <pc:picChg chg="mod">
          <ac:chgData name="ANDREI DANIEL CÎRSTEA" userId="S::andrei.cirstea@stud.ubbcluj.ro::778ce417-21db-4f28-8944-be90fd12e255" providerId="AD" clId="Web-{55BD9BD4-8C5E-425C-AA6F-B67005420879}" dt="2021-11-14T12:44:14.381" v="1" actId="1076"/>
          <ac:picMkLst>
            <pc:docMk/>
            <pc:sldMk cId="107068141" sldId="275"/>
            <ac:picMk id="77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29698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37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da5cd4b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da5cd4b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364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g9dbc2534ef_2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2" name="Google Shape;2352;g9dbc2534ef_2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37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g9dbc2534ef_2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2" name="Google Shape;2352;g9dbc2534ef_2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61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9da5cd4bae_0_2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9da5cd4bae_0_2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29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88650" y="1800650"/>
            <a:ext cx="5934600" cy="22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76502" y="4075825"/>
            <a:ext cx="5934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11172" y="4075831"/>
            <a:ext cx="226246" cy="142507"/>
          </a:xfrm>
          <a:custGeom>
            <a:avLst/>
            <a:gdLst/>
            <a:ahLst/>
            <a:cxnLst/>
            <a:rect l="l" t="t" r="r" b="b"/>
            <a:pathLst>
              <a:path w="897" h="565" extrusionOk="0">
                <a:moveTo>
                  <a:pt x="157" y="1"/>
                </a:moveTo>
                <a:cubicBezTo>
                  <a:pt x="125" y="1"/>
                  <a:pt x="99" y="18"/>
                  <a:pt x="83" y="63"/>
                </a:cubicBezTo>
                <a:cubicBezTo>
                  <a:pt x="0" y="268"/>
                  <a:pt x="452" y="564"/>
                  <a:pt x="452" y="564"/>
                </a:cubicBezTo>
                <a:cubicBezTo>
                  <a:pt x="452" y="564"/>
                  <a:pt x="896" y="268"/>
                  <a:pt x="822" y="63"/>
                </a:cubicBezTo>
                <a:cubicBezTo>
                  <a:pt x="806" y="18"/>
                  <a:pt x="779" y="1"/>
                  <a:pt x="748" y="1"/>
                </a:cubicBezTo>
                <a:cubicBezTo>
                  <a:pt x="634" y="1"/>
                  <a:pt x="452" y="227"/>
                  <a:pt x="452" y="227"/>
                </a:cubicBezTo>
                <a:cubicBezTo>
                  <a:pt x="452" y="227"/>
                  <a:pt x="271" y="1"/>
                  <a:pt x="1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98403" y="215941"/>
            <a:ext cx="1680772" cy="6696761"/>
          </a:xfrm>
          <a:custGeom>
            <a:avLst/>
            <a:gdLst/>
            <a:ahLst/>
            <a:cxnLst/>
            <a:rect l="l" t="t" r="r" b="b"/>
            <a:pathLst>
              <a:path w="6320" h="25181" extrusionOk="0">
                <a:moveTo>
                  <a:pt x="6311" y="1"/>
                </a:moveTo>
                <a:cubicBezTo>
                  <a:pt x="6311" y="1"/>
                  <a:pt x="370" y="2014"/>
                  <a:pt x="617" y="5170"/>
                </a:cubicBezTo>
                <a:cubicBezTo>
                  <a:pt x="863" y="8334"/>
                  <a:pt x="4084" y="8235"/>
                  <a:pt x="2474" y="11588"/>
                </a:cubicBezTo>
                <a:cubicBezTo>
                  <a:pt x="863" y="14941"/>
                  <a:pt x="0" y="16568"/>
                  <a:pt x="2720" y="20011"/>
                </a:cubicBezTo>
                <a:cubicBezTo>
                  <a:pt x="5449" y="23454"/>
                  <a:pt x="5325" y="22213"/>
                  <a:pt x="6320" y="25180"/>
                </a:cubicBezTo>
                <a:lnTo>
                  <a:pt x="6311" y="1"/>
                </a:lnTo>
                <a:close/>
              </a:path>
            </a:pathLst>
          </a:custGeom>
          <a:solidFill>
            <a:srgbClr val="A62F14">
              <a:alpha val="60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545171" y="1054807"/>
            <a:ext cx="1156329" cy="5527401"/>
          </a:xfrm>
          <a:custGeom>
            <a:avLst/>
            <a:gdLst/>
            <a:ahLst/>
            <a:cxnLst/>
            <a:rect l="l" t="t" r="r" b="b"/>
            <a:pathLst>
              <a:path w="4348" h="20784" extrusionOk="0">
                <a:moveTo>
                  <a:pt x="4347" y="1"/>
                </a:moveTo>
                <a:cubicBezTo>
                  <a:pt x="4347" y="1"/>
                  <a:pt x="255" y="1661"/>
                  <a:pt x="428" y="4266"/>
                </a:cubicBezTo>
                <a:cubicBezTo>
                  <a:pt x="592" y="6871"/>
                  <a:pt x="2811" y="6797"/>
                  <a:pt x="1701" y="9558"/>
                </a:cubicBezTo>
                <a:cubicBezTo>
                  <a:pt x="592" y="12327"/>
                  <a:pt x="0" y="13667"/>
                  <a:pt x="1874" y="16510"/>
                </a:cubicBezTo>
                <a:cubicBezTo>
                  <a:pt x="3756" y="19353"/>
                  <a:pt x="3665" y="18326"/>
                  <a:pt x="4347" y="20783"/>
                </a:cubicBezTo>
                <a:lnTo>
                  <a:pt x="4347" y="1"/>
                </a:lnTo>
                <a:close/>
              </a:path>
            </a:pathLst>
          </a:custGeom>
          <a:solidFill>
            <a:srgbClr val="A6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78244" y="4371524"/>
            <a:ext cx="1167257" cy="1856992"/>
          </a:xfrm>
          <a:custGeom>
            <a:avLst/>
            <a:gdLst/>
            <a:ahLst/>
            <a:cxnLst/>
            <a:rect l="l" t="t" r="r" b="b"/>
            <a:pathLst>
              <a:path w="6551" h="10422" extrusionOk="0">
                <a:moveTo>
                  <a:pt x="5637" y="0"/>
                </a:moveTo>
                <a:cubicBezTo>
                  <a:pt x="4985" y="0"/>
                  <a:pt x="4233" y="2235"/>
                  <a:pt x="4233" y="2235"/>
                </a:cubicBezTo>
                <a:cubicBezTo>
                  <a:pt x="4060" y="2523"/>
                  <a:pt x="3896" y="2819"/>
                  <a:pt x="3756" y="3123"/>
                </a:cubicBezTo>
                <a:cubicBezTo>
                  <a:pt x="3693" y="2578"/>
                  <a:pt x="3463" y="1077"/>
                  <a:pt x="2927" y="1077"/>
                </a:cubicBezTo>
                <a:cubicBezTo>
                  <a:pt x="2905" y="1077"/>
                  <a:pt x="2883" y="1080"/>
                  <a:pt x="2860" y="1085"/>
                </a:cubicBezTo>
                <a:cubicBezTo>
                  <a:pt x="2186" y="1241"/>
                  <a:pt x="3082" y="2663"/>
                  <a:pt x="3690" y="3246"/>
                </a:cubicBezTo>
                <a:cubicBezTo>
                  <a:pt x="3501" y="3665"/>
                  <a:pt x="3337" y="4093"/>
                  <a:pt x="3197" y="4536"/>
                </a:cubicBezTo>
                <a:cubicBezTo>
                  <a:pt x="3126" y="3946"/>
                  <a:pt x="2897" y="2540"/>
                  <a:pt x="2379" y="2540"/>
                </a:cubicBezTo>
                <a:cubicBezTo>
                  <a:pt x="2356" y="2540"/>
                  <a:pt x="2333" y="2542"/>
                  <a:pt x="2310" y="2548"/>
                </a:cubicBezTo>
                <a:cubicBezTo>
                  <a:pt x="1636" y="2696"/>
                  <a:pt x="2532" y="4117"/>
                  <a:pt x="3140" y="4701"/>
                </a:cubicBezTo>
                <a:cubicBezTo>
                  <a:pt x="2992" y="5194"/>
                  <a:pt x="2877" y="5687"/>
                  <a:pt x="2778" y="6188"/>
                </a:cubicBezTo>
                <a:cubicBezTo>
                  <a:pt x="2594" y="5653"/>
                  <a:pt x="2105" y="4391"/>
                  <a:pt x="1601" y="4391"/>
                </a:cubicBezTo>
                <a:cubicBezTo>
                  <a:pt x="1563" y="4391"/>
                  <a:pt x="1525" y="4398"/>
                  <a:pt x="1488" y="4413"/>
                </a:cubicBezTo>
                <a:cubicBezTo>
                  <a:pt x="847" y="4668"/>
                  <a:pt x="2014" y="5884"/>
                  <a:pt x="2753" y="6353"/>
                </a:cubicBezTo>
                <a:cubicBezTo>
                  <a:pt x="2688" y="6714"/>
                  <a:pt x="2638" y="7076"/>
                  <a:pt x="2597" y="7429"/>
                </a:cubicBezTo>
                <a:cubicBezTo>
                  <a:pt x="2573" y="7618"/>
                  <a:pt x="2556" y="7815"/>
                  <a:pt x="2540" y="8013"/>
                </a:cubicBezTo>
                <a:cubicBezTo>
                  <a:pt x="2281" y="7599"/>
                  <a:pt x="1499" y="6437"/>
                  <a:pt x="967" y="6437"/>
                </a:cubicBezTo>
                <a:cubicBezTo>
                  <a:pt x="907" y="6437"/>
                  <a:pt x="850" y="6451"/>
                  <a:pt x="798" y="6484"/>
                </a:cubicBezTo>
                <a:cubicBezTo>
                  <a:pt x="206" y="6846"/>
                  <a:pt x="1685" y="7815"/>
                  <a:pt x="2523" y="8128"/>
                </a:cubicBezTo>
                <a:cubicBezTo>
                  <a:pt x="2482" y="8670"/>
                  <a:pt x="2466" y="9212"/>
                  <a:pt x="2482" y="9755"/>
                </a:cubicBezTo>
                <a:cubicBezTo>
                  <a:pt x="2140" y="9363"/>
                  <a:pt x="1273" y="8452"/>
                  <a:pt x="749" y="8452"/>
                </a:cubicBezTo>
                <a:cubicBezTo>
                  <a:pt x="668" y="8452"/>
                  <a:pt x="596" y="8474"/>
                  <a:pt x="535" y="8522"/>
                </a:cubicBezTo>
                <a:cubicBezTo>
                  <a:pt x="0" y="8941"/>
                  <a:pt x="1586" y="9681"/>
                  <a:pt x="2482" y="9894"/>
                </a:cubicBezTo>
                <a:cubicBezTo>
                  <a:pt x="2490" y="10051"/>
                  <a:pt x="2507" y="10215"/>
                  <a:pt x="2515" y="10371"/>
                </a:cubicBezTo>
                <a:cubicBezTo>
                  <a:pt x="2519" y="10406"/>
                  <a:pt x="2548" y="10422"/>
                  <a:pt x="2579" y="10422"/>
                </a:cubicBezTo>
                <a:cubicBezTo>
                  <a:pt x="2621" y="10422"/>
                  <a:pt x="2668" y="10394"/>
                  <a:pt x="2663" y="10346"/>
                </a:cubicBezTo>
                <a:cubicBezTo>
                  <a:pt x="2655" y="10240"/>
                  <a:pt x="2647" y="10141"/>
                  <a:pt x="2638" y="10034"/>
                </a:cubicBezTo>
                <a:cubicBezTo>
                  <a:pt x="3411" y="9500"/>
                  <a:pt x="4791" y="8070"/>
                  <a:pt x="4150" y="7881"/>
                </a:cubicBezTo>
                <a:cubicBezTo>
                  <a:pt x="4125" y="7874"/>
                  <a:pt x="4099" y="7870"/>
                  <a:pt x="4073" y="7870"/>
                </a:cubicBezTo>
                <a:cubicBezTo>
                  <a:pt x="3510" y="7870"/>
                  <a:pt x="2819" y="9504"/>
                  <a:pt x="2638" y="9952"/>
                </a:cubicBezTo>
                <a:cubicBezTo>
                  <a:pt x="2614" y="9385"/>
                  <a:pt x="2622" y="8810"/>
                  <a:pt x="2663" y="8243"/>
                </a:cubicBezTo>
                <a:cubicBezTo>
                  <a:pt x="3501" y="7782"/>
                  <a:pt x="5005" y="6550"/>
                  <a:pt x="4413" y="6295"/>
                </a:cubicBezTo>
                <a:cubicBezTo>
                  <a:pt x="4379" y="6280"/>
                  <a:pt x="4343" y="6273"/>
                  <a:pt x="4305" y="6273"/>
                </a:cubicBezTo>
                <a:cubicBezTo>
                  <a:pt x="3789" y="6273"/>
                  <a:pt x="2970" y="7598"/>
                  <a:pt x="2671" y="8103"/>
                </a:cubicBezTo>
                <a:cubicBezTo>
                  <a:pt x="2688" y="7906"/>
                  <a:pt x="2704" y="7700"/>
                  <a:pt x="2721" y="7503"/>
                </a:cubicBezTo>
                <a:cubicBezTo>
                  <a:pt x="2753" y="7183"/>
                  <a:pt x="2803" y="6854"/>
                  <a:pt x="2852" y="6525"/>
                </a:cubicBezTo>
                <a:cubicBezTo>
                  <a:pt x="3764" y="6213"/>
                  <a:pt x="5498" y="5251"/>
                  <a:pt x="4989" y="4882"/>
                </a:cubicBezTo>
                <a:cubicBezTo>
                  <a:pt x="4944" y="4849"/>
                  <a:pt x="4891" y="4835"/>
                  <a:pt x="4832" y="4835"/>
                </a:cubicBezTo>
                <a:cubicBezTo>
                  <a:pt x="4297" y="4835"/>
                  <a:pt x="3223" y="6019"/>
                  <a:pt x="2868" y="6418"/>
                </a:cubicBezTo>
                <a:cubicBezTo>
                  <a:pt x="2959" y="5901"/>
                  <a:pt x="3074" y="5383"/>
                  <a:pt x="3222" y="4873"/>
                </a:cubicBezTo>
                <a:cubicBezTo>
                  <a:pt x="4175" y="4709"/>
                  <a:pt x="5999" y="4027"/>
                  <a:pt x="5589" y="3583"/>
                </a:cubicBezTo>
                <a:cubicBezTo>
                  <a:pt x="5539" y="3529"/>
                  <a:pt x="5468" y="3505"/>
                  <a:pt x="5380" y="3505"/>
                </a:cubicBezTo>
                <a:cubicBezTo>
                  <a:pt x="4840" y="3505"/>
                  <a:pt x="3679" y="4412"/>
                  <a:pt x="3255" y="4758"/>
                </a:cubicBezTo>
                <a:cubicBezTo>
                  <a:pt x="3394" y="4298"/>
                  <a:pt x="3559" y="3854"/>
                  <a:pt x="3756" y="3411"/>
                </a:cubicBezTo>
                <a:cubicBezTo>
                  <a:pt x="4701" y="3246"/>
                  <a:pt x="6550" y="2564"/>
                  <a:pt x="6139" y="2112"/>
                </a:cubicBezTo>
                <a:cubicBezTo>
                  <a:pt x="6090" y="2059"/>
                  <a:pt x="6019" y="2035"/>
                  <a:pt x="5932" y="2035"/>
                </a:cubicBezTo>
                <a:cubicBezTo>
                  <a:pt x="5392" y="2035"/>
                  <a:pt x="4230" y="2949"/>
                  <a:pt x="3805" y="3296"/>
                </a:cubicBezTo>
                <a:cubicBezTo>
                  <a:pt x="4027" y="2835"/>
                  <a:pt x="4282" y="2392"/>
                  <a:pt x="4561" y="1972"/>
                </a:cubicBezTo>
                <a:cubicBezTo>
                  <a:pt x="5317" y="1315"/>
                  <a:pt x="6279" y="148"/>
                  <a:pt x="5704" y="8"/>
                </a:cubicBezTo>
                <a:cubicBezTo>
                  <a:pt x="5681" y="3"/>
                  <a:pt x="5659" y="0"/>
                  <a:pt x="5637" y="0"/>
                </a:cubicBezTo>
                <a:close/>
              </a:path>
            </a:pathLst>
          </a:custGeom>
          <a:solidFill>
            <a:srgbClr val="D9AC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1550238">
            <a:off x="4786252" y="5648997"/>
            <a:ext cx="1341465" cy="1883290"/>
            <a:chOff x="12669588" y="4974625"/>
            <a:chExt cx="1341517" cy="1883364"/>
          </a:xfrm>
        </p:grpSpPr>
        <p:sp>
          <p:nvSpPr>
            <p:cNvPr id="16" name="Google Shape;16;p2"/>
            <p:cNvSpPr/>
            <p:nvPr/>
          </p:nvSpPr>
          <p:spPr>
            <a:xfrm>
              <a:off x="12669588" y="4974625"/>
              <a:ext cx="1167257" cy="1552126"/>
            </a:xfrm>
            <a:custGeom>
              <a:avLst/>
              <a:gdLst/>
              <a:ahLst/>
              <a:cxnLst/>
              <a:rect l="l" t="t" r="r" b="b"/>
              <a:pathLst>
                <a:path w="6551" h="8711" extrusionOk="0">
                  <a:moveTo>
                    <a:pt x="42" y="0"/>
                  </a:moveTo>
                  <a:lnTo>
                    <a:pt x="42" y="0"/>
                  </a:lnTo>
                  <a:cubicBezTo>
                    <a:pt x="42" y="0"/>
                    <a:pt x="1" y="1668"/>
                    <a:pt x="420" y="3969"/>
                  </a:cubicBezTo>
                  <a:cubicBezTo>
                    <a:pt x="847" y="6278"/>
                    <a:pt x="2745" y="8210"/>
                    <a:pt x="6386" y="8711"/>
                  </a:cubicBezTo>
                  <a:cubicBezTo>
                    <a:pt x="6386" y="8711"/>
                    <a:pt x="6550" y="6196"/>
                    <a:pt x="5556" y="4840"/>
                  </a:cubicBezTo>
                  <a:cubicBezTo>
                    <a:pt x="4570" y="3484"/>
                    <a:pt x="798" y="1907"/>
                    <a:pt x="42" y="0"/>
                  </a:cubicBezTo>
                  <a:close/>
                </a:path>
              </a:pathLst>
            </a:custGeom>
            <a:solidFill>
              <a:srgbClr val="F9BD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780950" y="5335976"/>
              <a:ext cx="1230155" cy="1522014"/>
            </a:xfrm>
            <a:custGeom>
              <a:avLst/>
              <a:gdLst/>
              <a:ahLst/>
              <a:cxnLst/>
              <a:rect l="l" t="t" r="r" b="b"/>
              <a:pathLst>
                <a:path w="6904" h="8542" extrusionOk="0">
                  <a:moveTo>
                    <a:pt x="279" y="0"/>
                  </a:moveTo>
                  <a:cubicBezTo>
                    <a:pt x="274" y="0"/>
                    <a:pt x="269" y="1"/>
                    <a:pt x="263" y="2"/>
                  </a:cubicBezTo>
                  <a:cubicBezTo>
                    <a:pt x="206" y="2"/>
                    <a:pt x="173" y="59"/>
                    <a:pt x="189" y="117"/>
                  </a:cubicBezTo>
                  <a:cubicBezTo>
                    <a:pt x="395" y="561"/>
                    <a:pt x="649" y="980"/>
                    <a:pt x="954" y="1366"/>
                  </a:cubicBezTo>
                  <a:cubicBezTo>
                    <a:pt x="713" y="1257"/>
                    <a:pt x="452" y="1199"/>
                    <a:pt x="190" y="1199"/>
                  </a:cubicBezTo>
                  <a:cubicBezTo>
                    <a:pt x="157" y="1199"/>
                    <a:pt x="124" y="1200"/>
                    <a:pt x="91" y="1202"/>
                  </a:cubicBezTo>
                  <a:cubicBezTo>
                    <a:pt x="33" y="1218"/>
                    <a:pt x="0" y="1292"/>
                    <a:pt x="41" y="1341"/>
                  </a:cubicBezTo>
                  <a:cubicBezTo>
                    <a:pt x="58" y="1366"/>
                    <a:pt x="82" y="1374"/>
                    <a:pt x="115" y="1374"/>
                  </a:cubicBezTo>
                  <a:cubicBezTo>
                    <a:pt x="153" y="1369"/>
                    <a:pt x="191" y="1367"/>
                    <a:pt x="230" y="1367"/>
                  </a:cubicBezTo>
                  <a:cubicBezTo>
                    <a:pt x="529" y="1367"/>
                    <a:pt x="854" y="1499"/>
                    <a:pt x="1159" y="1637"/>
                  </a:cubicBezTo>
                  <a:lnTo>
                    <a:pt x="1175" y="1645"/>
                  </a:lnTo>
                  <a:cubicBezTo>
                    <a:pt x="1463" y="1982"/>
                    <a:pt x="1767" y="2303"/>
                    <a:pt x="2088" y="2615"/>
                  </a:cubicBezTo>
                  <a:lnTo>
                    <a:pt x="2104" y="2632"/>
                  </a:lnTo>
                  <a:cubicBezTo>
                    <a:pt x="2104" y="2640"/>
                    <a:pt x="2120" y="2648"/>
                    <a:pt x="2129" y="2656"/>
                  </a:cubicBezTo>
                  <a:cubicBezTo>
                    <a:pt x="2334" y="2853"/>
                    <a:pt x="2540" y="3042"/>
                    <a:pt x="2745" y="3240"/>
                  </a:cubicBezTo>
                  <a:lnTo>
                    <a:pt x="3139" y="3601"/>
                  </a:lnTo>
                  <a:cubicBezTo>
                    <a:pt x="3115" y="3602"/>
                    <a:pt x="3091" y="3602"/>
                    <a:pt x="3067" y="3602"/>
                  </a:cubicBezTo>
                  <a:cubicBezTo>
                    <a:pt x="2404" y="3602"/>
                    <a:pt x="1669" y="3493"/>
                    <a:pt x="781" y="3240"/>
                  </a:cubicBezTo>
                  <a:cubicBezTo>
                    <a:pt x="776" y="3239"/>
                    <a:pt x="770" y="3238"/>
                    <a:pt x="765" y="3238"/>
                  </a:cubicBezTo>
                  <a:cubicBezTo>
                    <a:pt x="730" y="3238"/>
                    <a:pt x="698" y="3261"/>
                    <a:pt x="691" y="3297"/>
                  </a:cubicBezTo>
                  <a:cubicBezTo>
                    <a:pt x="682" y="3322"/>
                    <a:pt x="682" y="3346"/>
                    <a:pt x="699" y="3371"/>
                  </a:cubicBezTo>
                  <a:cubicBezTo>
                    <a:pt x="707" y="3388"/>
                    <a:pt x="723" y="3404"/>
                    <a:pt x="748" y="3412"/>
                  </a:cubicBezTo>
                  <a:cubicBezTo>
                    <a:pt x="1634" y="3659"/>
                    <a:pt x="2373" y="3771"/>
                    <a:pt x="3049" y="3771"/>
                  </a:cubicBezTo>
                  <a:cubicBezTo>
                    <a:pt x="3138" y="3771"/>
                    <a:pt x="3225" y="3769"/>
                    <a:pt x="3312" y="3766"/>
                  </a:cubicBezTo>
                  <a:cubicBezTo>
                    <a:pt x="3485" y="3930"/>
                    <a:pt x="3633" y="4086"/>
                    <a:pt x="3780" y="4234"/>
                  </a:cubicBezTo>
                  <a:cubicBezTo>
                    <a:pt x="4076" y="4538"/>
                    <a:pt x="4380" y="4883"/>
                    <a:pt x="4668" y="5245"/>
                  </a:cubicBezTo>
                  <a:cubicBezTo>
                    <a:pt x="3854" y="5220"/>
                    <a:pt x="3041" y="5048"/>
                    <a:pt x="2277" y="4760"/>
                  </a:cubicBezTo>
                  <a:cubicBezTo>
                    <a:pt x="2268" y="4756"/>
                    <a:pt x="2258" y="4754"/>
                    <a:pt x="2247" y="4754"/>
                  </a:cubicBezTo>
                  <a:cubicBezTo>
                    <a:pt x="2236" y="4754"/>
                    <a:pt x="2223" y="4756"/>
                    <a:pt x="2211" y="4760"/>
                  </a:cubicBezTo>
                  <a:cubicBezTo>
                    <a:pt x="2194" y="4768"/>
                    <a:pt x="2178" y="4785"/>
                    <a:pt x="2170" y="4809"/>
                  </a:cubicBezTo>
                  <a:cubicBezTo>
                    <a:pt x="2153" y="4850"/>
                    <a:pt x="2178" y="4900"/>
                    <a:pt x="2219" y="4916"/>
                  </a:cubicBezTo>
                  <a:cubicBezTo>
                    <a:pt x="3041" y="5237"/>
                    <a:pt x="3920" y="5401"/>
                    <a:pt x="4808" y="5417"/>
                  </a:cubicBezTo>
                  <a:cubicBezTo>
                    <a:pt x="4947" y="5590"/>
                    <a:pt x="5079" y="5771"/>
                    <a:pt x="5202" y="5952"/>
                  </a:cubicBezTo>
                  <a:lnTo>
                    <a:pt x="5202" y="5968"/>
                  </a:lnTo>
                  <a:cubicBezTo>
                    <a:pt x="5210" y="6001"/>
                    <a:pt x="5235" y="6034"/>
                    <a:pt x="5268" y="6042"/>
                  </a:cubicBezTo>
                  <a:cubicBezTo>
                    <a:pt x="5818" y="6823"/>
                    <a:pt x="6312" y="7644"/>
                    <a:pt x="6739" y="8499"/>
                  </a:cubicBezTo>
                  <a:cubicBezTo>
                    <a:pt x="6753" y="8520"/>
                    <a:pt x="6780" y="8542"/>
                    <a:pt x="6808" y="8542"/>
                  </a:cubicBezTo>
                  <a:cubicBezTo>
                    <a:pt x="6812" y="8542"/>
                    <a:pt x="6817" y="8541"/>
                    <a:pt x="6821" y="8540"/>
                  </a:cubicBezTo>
                  <a:cubicBezTo>
                    <a:pt x="6854" y="8540"/>
                    <a:pt x="6887" y="8515"/>
                    <a:pt x="6895" y="8483"/>
                  </a:cubicBezTo>
                  <a:cubicBezTo>
                    <a:pt x="6903" y="8466"/>
                    <a:pt x="6903" y="8441"/>
                    <a:pt x="6895" y="8425"/>
                  </a:cubicBezTo>
                  <a:cubicBezTo>
                    <a:pt x="6451" y="7546"/>
                    <a:pt x="5942" y="6699"/>
                    <a:pt x="5366" y="5902"/>
                  </a:cubicBezTo>
                  <a:cubicBezTo>
                    <a:pt x="5202" y="4965"/>
                    <a:pt x="4972" y="4045"/>
                    <a:pt x="4652" y="3157"/>
                  </a:cubicBezTo>
                  <a:cubicBezTo>
                    <a:pt x="4643" y="3125"/>
                    <a:pt x="4610" y="3100"/>
                    <a:pt x="4578" y="3100"/>
                  </a:cubicBezTo>
                  <a:cubicBezTo>
                    <a:pt x="4520" y="3100"/>
                    <a:pt x="4479" y="3157"/>
                    <a:pt x="4495" y="3215"/>
                  </a:cubicBezTo>
                  <a:cubicBezTo>
                    <a:pt x="4767" y="3996"/>
                    <a:pt x="4980" y="4785"/>
                    <a:pt x="5136" y="5590"/>
                  </a:cubicBezTo>
                  <a:cubicBezTo>
                    <a:pt x="4832" y="5179"/>
                    <a:pt x="4504" y="4776"/>
                    <a:pt x="4167" y="4407"/>
                  </a:cubicBezTo>
                  <a:cubicBezTo>
                    <a:pt x="4134" y="4365"/>
                    <a:pt x="4101" y="4324"/>
                    <a:pt x="4060" y="4292"/>
                  </a:cubicBezTo>
                  <a:cubicBezTo>
                    <a:pt x="3846" y="3108"/>
                    <a:pt x="3394" y="2073"/>
                    <a:pt x="2778" y="1382"/>
                  </a:cubicBezTo>
                  <a:cubicBezTo>
                    <a:pt x="2764" y="1362"/>
                    <a:pt x="2740" y="1347"/>
                    <a:pt x="2713" y="1347"/>
                  </a:cubicBezTo>
                  <a:cubicBezTo>
                    <a:pt x="2707" y="1347"/>
                    <a:pt x="2702" y="1348"/>
                    <a:pt x="2696" y="1350"/>
                  </a:cubicBezTo>
                  <a:cubicBezTo>
                    <a:pt x="2638" y="1366"/>
                    <a:pt x="2614" y="1440"/>
                    <a:pt x="2646" y="1489"/>
                  </a:cubicBezTo>
                  <a:cubicBezTo>
                    <a:pt x="3197" y="2114"/>
                    <a:pt x="3624" y="3018"/>
                    <a:pt x="3846" y="4053"/>
                  </a:cubicBezTo>
                  <a:cubicBezTo>
                    <a:pt x="3517" y="3716"/>
                    <a:pt x="3164" y="3388"/>
                    <a:pt x="2827" y="3067"/>
                  </a:cubicBezTo>
                  <a:cubicBezTo>
                    <a:pt x="2630" y="2886"/>
                    <a:pt x="2433" y="2697"/>
                    <a:pt x="2236" y="2516"/>
                  </a:cubicBezTo>
                  <a:cubicBezTo>
                    <a:pt x="1973" y="1925"/>
                    <a:pt x="1767" y="1308"/>
                    <a:pt x="1603" y="684"/>
                  </a:cubicBezTo>
                  <a:cubicBezTo>
                    <a:pt x="1595" y="651"/>
                    <a:pt x="1570" y="626"/>
                    <a:pt x="1529" y="618"/>
                  </a:cubicBezTo>
                  <a:cubicBezTo>
                    <a:pt x="1471" y="626"/>
                    <a:pt x="1430" y="676"/>
                    <a:pt x="1447" y="733"/>
                  </a:cubicBezTo>
                  <a:cubicBezTo>
                    <a:pt x="1578" y="1235"/>
                    <a:pt x="1734" y="1719"/>
                    <a:pt x="1915" y="2204"/>
                  </a:cubicBezTo>
                  <a:cubicBezTo>
                    <a:pt x="1356" y="1637"/>
                    <a:pt x="748" y="939"/>
                    <a:pt x="345" y="51"/>
                  </a:cubicBezTo>
                  <a:cubicBezTo>
                    <a:pt x="331" y="23"/>
                    <a:pt x="311" y="0"/>
                    <a:pt x="279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10103" y="390029"/>
            <a:ext cx="1569944" cy="2346810"/>
            <a:chOff x="9591703" y="754416"/>
            <a:chExt cx="1569944" cy="2346810"/>
          </a:xfrm>
        </p:grpSpPr>
        <p:sp>
          <p:nvSpPr>
            <p:cNvPr id="19" name="Google Shape;19;p2"/>
            <p:cNvSpPr/>
            <p:nvPr/>
          </p:nvSpPr>
          <p:spPr>
            <a:xfrm>
              <a:off x="9591703" y="1141068"/>
              <a:ext cx="1569944" cy="1960158"/>
            </a:xfrm>
            <a:custGeom>
              <a:avLst/>
              <a:gdLst/>
              <a:ahLst/>
              <a:cxnLst/>
              <a:rect l="l" t="t" r="r" b="b"/>
              <a:pathLst>
                <a:path w="8811" h="11001" extrusionOk="0">
                  <a:moveTo>
                    <a:pt x="2047" y="1"/>
                  </a:moveTo>
                  <a:cubicBezTo>
                    <a:pt x="2047" y="1"/>
                    <a:pt x="1" y="4611"/>
                    <a:pt x="519" y="5416"/>
                  </a:cubicBezTo>
                  <a:cubicBezTo>
                    <a:pt x="618" y="5569"/>
                    <a:pt x="709" y="5630"/>
                    <a:pt x="794" y="5630"/>
                  </a:cubicBezTo>
                  <a:cubicBezTo>
                    <a:pt x="1118" y="5630"/>
                    <a:pt x="1370" y="4770"/>
                    <a:pt x="1733" y="4770"/>
                  </a:cubicBezTo>
                  <a:cubicBezTo>
                    <a:pt x="1776" y="4770"/>
                    <a:pt x="1820" y="4782"/>
                    <a:pt x="1866" y="4808"/>
                  </a:cubicBezTo>
                  <a:cubicBezTo>
                    <a:pt x="2409" y="5129"/>
                    <a:pt x="2524" y="5581"/>
                    <a:pt x="1924" y="6411"/>
                  </a:cubicBezTo>
                  <a:cubicBezTo>
                    <a:pt x="1355" y="7187"/>
                    <a:pt x="1369" y="7942"/>
                    <a:pt x="1891" y="7942"/>
                  </a:cubicBezTo>
                  <a:cubicBezTo>
                    <a:pt x="1927" y="7942"/>
                    <a:pt x="1965" y="7938"/>
                    <a:pt x="2006" y="7931"/>
                  </a:cubicBezTo>
                  <a:cubicBezTo>
                    <a:pt x="2599" y="7823"/>
                    <a:pt x="2708" y="6540"/>
                    <a:pt x="3260" y="6540"/>
                  </a:cubicBezTo>
                  <a:cubicBezTo>
                    <a:pt x="3297" y="6540"/>
                    <a:pt x="3337" y="6546"/>
                    <a:pt x="3378" y="6559"/>
                  </a:cubicBezTo>
                  <a:cubicBezTo>
                    <a:pt x="4036" y="6764"/>
                    <a:pt x="3724" y="7586"/>
                    <a:pt x="3354" y="8137"/>
                  </a:cubicBezTo>
                  <a:cubicBezTo>
                    <a:pt x="2976" y="8687"/>
                    <a:pt x="2828" y="9402"/>
                    <a:pt x="3403" y="9632"/>
                  </a:cubicBezTo>
                  <a:cubicBezTo>
                    <a:pt x="3430" y="9643"/>
                    <a:pt x="3458" y="9648"/>
                    <a:pt x="3486" y="9648"/>
                  </a:cubicBezTo>
                  <a:cubicBezTo>
                    <a:pt x="4019" y="9648"/>
                    <a:pt x="4720" y="7873"/>
                    <a:pt x="5071" y="7873"/>
                  </a:cubicBezTo>
                  <a:cubicBezTo>
                    <a:pt x="5095" y="7873"/>
                    <a:pt x="5117" y="7881"/>
                    <a:pt x="5137" y="7898"/>
                  </a:cubicBezTo>
                  <a:cubicBezTo>
                    <a:pt x="5462" y="8183"/>
                    <a:pt x="6358" y="11001"/>
                    <a:pt x="7298" y="11001"/>
                  </a:cubicBezTo>
                  <a:cubicBezTo>
                    <a:pt x="7334" y="11001"/>
                    <a:pt x="7369" y="10996"/>
                    <a:pt x="7405" y="10988"/>
                  </a:cubicBezTo>
                  <a:cubicBezTo>
                    <a:pt x="8194" y="10380"/>
                    <a:pt x="6197" y="7849"/>
                    <a:pt x="6181" y="7405"/>
                  </a:cubicBezTo>
                  <a:cubicBezTo>
                    <a:pt x="6179" y="7298"/>
                    <a:pt x="6309" y="7263"/>
                    <a:pt x="6510" y="7263"/>
                  </a:cubicBezTo>
                  <a:cubicBezTo>
                    <a:pt x="6895" y="7263"/>
                    <a:pt x="7540" y="7392"/>
                    <a:pt x="8017" y="7392"/>
                  </a:cubicBezTo>
                  <a:cubicBezTo>
                    <a:pt x="8321" y="7392"/>
                    <a:pt x="8557" y="7339"/>
                    <a:pt x="8613" y="7167"/>
                  </a:cubicBezTo>
                  <a:cubicBezTo>
                    <a:pt x="8810" y="6575"/>
                    <a:pt x="8153" y="6230"/>
                    <a:pt x="7496" y="6172"/>
                  </a:cubicBezTo>
                  <a:cubicBezTo>
                    <a:pt x="6838" y="6123"/>
                    <a:pt x="6000" y="5836"/>
                    <a:pt x="6263" y="5195"/>
                  </a:cubicBezTo>
                  <a:cubicBezTo>
                    <a:pt x="6341" y="5012"/>
                    <a:pt x="6495" y="4954"/>
                    <a:pt x="6687" y="4954"/>
                  </a:cubicBezTo>
                  <a:cubicBezTo>
                    <a:pt x="7016" y="4954"/>
                    <a:pt x="7457" y="5126"/>
                    <a:pt x="7811" y="5126"/>
                  </a:cubicBezTo>
                  <a:cubicBezTo>
                    <a:pt x="7962" y="5126"/>
                    <a:pt x="8098" y="5095"/>
                    <a:pt x="8202" y="5006"/>
                  </a:cubicBezTo>
                  <a:cubicBezTo>
                    <a:pt x="8687" y="4595"/>
                    <a:pt x="8104" y="4036"/>
                    <a:pt x="7076" y="3978"/>
                  </a:cubicBezTo>
                  <a:cubicBezTo>
                    <a:pt x="6057" y="3921"/>
                    <a:pt x="5770" y="3543"/>
                    <a:pt x="5877" y="2918"/>
                  </a:cubicBezTo>
                  <a:cubicBezTo>
                    <a:pt x="5908" y="2720"/>
                    <a:pt x="6087" y="2675"/>
                    <a:pt x="6305" y="2675"/>
                  </a:cubicBezTo>
                  <a:cubicBezTo>
                    <a:pt x="6485" y="2675"/>
                    <a:pt x="6691" y="2705"/>
                    <a:pt x="6864" y="2705"/>
                  </a:cubicBezTo>
                  <a:cubicBezTo>
                    <a:pt x="7129" y="2705"/>
                    <a:pt x="7313" y="2632"/>
                    <a:pt x="7191" y="2261"/>
                  </a:cubicBezTo>
                  <a:cubicBezTo>
                    <a:pt x="6896" y="1349"/>
                    <a:pt x="2047" y="1"/>
                    <a:pt x="204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13934" y="754416"/>
              <a:ext cx="1347575" cy="2239544"/>
            </a:xfrm>
            <a:custGeom>
              <a:avLst/>
              <a:gdLst/>
              <a:ahLst/>
              <a:cxnLst/>
              <a:rect l="l" t="t" r="r" b="b"/>
              <a:pathLst>
                <a:path w="7563" h="12569" extrusionOk="0">
                  <a:moveTo>
                    <a:pt x="1143" y="0"/>
                  </a:moveTo>
                  <a:cubicBezTo>
                    <a:pt x="1102" y="0"/>
                    <a:pt x="1060" y="24"/>
                    <a:pt x="1049" y="75"/>
                  </a:cubicBezTo>
                  <a:cubicBezTo>
                    <a:pt x="893" y="864"/>
                    <a:pt x="1164" y="1727"/>
                    <a:pt x="1394" y="2467"/>
                  </a:cubicBezTo>
                  <a:cubicBezTo>
                    <a:pt x="1501" y="2804"/>
                    <a:pt x="1616" y="3132"/>
                    <a:pt x="1739" y="3453"/>
                  </a:cubicBezTo>
                  <a:cubicBezTo>
                    <a:pt x="1534" y="3634"/>
                    <a:pt x="1402" y="3930"/>
                    <a:pt x="1279" y="4168"/>
                  </a:cubicBezTo>
                  <a:cubicBezTo>
                    <a:pt x="1065" y="4579"/>
                    <a:pt x="884" y="4998"/>
                    <a:pt x="704" y="5425"/>
                  </a:cubicBezTo>
                  <a:cubicBezTo>
                    <a:pt x="465" y="6000"/>
                    <a:pt x="235" y="6584"/>
                    <a:pt x="22" y="7167"/>
                  </a:cubicBezTo>
                  <a:cubicBezTo>
                    <a:pt x="0" y="7236"/>
                    <a:pt x="61" y="7291"/>
                    <a:pt x="118" y="7291"/>
                  </a:cubicBezTo>
                  <a:cubicBezTo>
                    <a:pt x="149" y="7291"/>
                    <a:pt x="179" y="7274"/>
                    <a:pt x="194" y="7233"/>
                  </a:cubicBezTo>
                  <a:cubicBezTo>
                    <a:pt x="367" y="6748"/>
                    <a:pt x="556" y="6255"/>
                    <a:pt x="753" y="5779"/>
                  </a:cubicBezTo>
                  <a:cubicBezTo>
                    <a:pt x="1041" y="5072"/>
                    <a:pt x="1312" y="4275"/>
                    <a:pt x="1780" y="3667"/>
                  </a:cubicBezTo>
                  <a:lnTo>
                    <a:pt x="1805" y="3642"/>
                  </a:lnTo>
                  <a:cubicBezTo>
                    <a:pt x="2092" y="4390"/>
                    <a:pt x="2421" y="5121"/>
                    <a:pt x="2766" y="5844"/>
                  </a:cubicBezTo>
                  <a:cubicBezTo>
                    <a:pt x="2849" y="6025"/>
                    <a:pt x="2939" y="6206"/>
                    <a:pt x="3029" y="6387"/>
                  </a:cubicBezTo>
                  <a:cubicBezTo>
                    <a:pt x="2898" y="6510"/>
                    <a:pt x="2791" y="6650"/>
                    <a:pt x="2709" y="6798"/>
                  </a:cubicBezTo>
                  <a:cubicBezTo>
                    <a:pt x="2487" y="7143"/>
                    <a:pt x="2281" y="7496"/>
                    <a:pt x="2092" y="7858"/>
                  </a:cubicBezTo>
                  <a:cubicBezTo>
                    <a:pt x="1797" y="8392"/>
                    <a:pt x="1525" y="8942"/>
                    <a:pt x="1262" y="9501"/>
                  </a:cubicBezTo>
                  <a:cubicBezTo>
                    <a:pt x="1230" y="9566"/>
                    <a:pt x="1289" y="9619"/>
                    <a:pt x="1348" y="9619"/>
                  </a:cubicBezTo>
                  <a:cubicBezTo>
                    <a:pt x="1379" y="9619"/>
                    <a:pt x="1410" y="9604"/>
                    <a:pt x="1427" y="9567"/>
                  </a:cubicBezTo>
                  <a:cubicBezTo>
                    <a:pt x="1640" y="9107"/>
                    <a:pt x="1879" y="8647"/>
                    <a:pt x="2109" y="8195"/>
                  </a:cubicBezTo>
                  <a:cubicBezTo>
                    <a:pt x="2306" y="7825"/>
                    <a:pt x="2503" y="7471"/>
                    <a:pt x="2717" y="7118"/>
                  </a:cubicBezTo>
                  <a:cubicBezTo>
                    <a:pt x="2816" y="6954"/>
                    <a:pt x="2947" y="6699"/>
                    <a:pt x="3111" y="6559"/>
                  </a:cubicBezTo>
                  <a:cubicBezTo>
                    <a:pt x="3481" y="7315"/>
                    <a:pt x="3868" y="8071"/>
                    <a:pt x="4270" y="8819"/>
                  </a:cubicBezTo>
                  <a:cubicBezTo>
                    <a:pt x="3884" y="9098"/>
                    <a:pt x="3605" y="9674"/>
                    <a:pt x="3391" y="10044"/>
                  </a:cubicBezTo>
                  <a:cubicBezTo>
                    <a:pt x="3144" y="10463"/>
                    <a:pt x="2922" y="10906"/>
                    <a:pt x="2717" y="11350"/>
                  </a:cubicBezTo>
                  <a:cubicBezTo>
                    <a:pt x="2691" y="11424"/>
                    <a:pt x="2746" y="11478"/>
                    <a:pt x="2802" y="11478"/>
                  </a:cubicBezTo>
                  <a:cubicBezTo>
                    <a:pt x="2833" y="11478"/>
                    <a:pt x="2864" y="11462"/>
                    <a:pt x="2881" y="11424"/>
                  </a:cubicBezTo>
                  <a:cubicBezTo>
                    <a:pt x="3038" y="11079"/>
                    <a:pt x="3218" y="10742"/>
                    <a:pt x="3399" y="10405"/>
                  </a:cubicBezTo>
                  <a:cubicBezTo>
                    <a:pt x="3629" y="9970"/>
                    <a:pt x="3933" y="9312"/>
                    <a:pt x="4361" y="8992"/>
                  </a:cubicBezTo>
                  <a:cubicBezTo>
                    <a:pt x="4862" y="9920"/>
                    <a:pt x="5380" y="10841"/>
                    <a:pt x="5914" y="11753"/>
                  </a:cubicBezTo>
                  <a:cubicBezTo>
                    <a:pt x="6070" y="12016"/>
                    <a:pt x="6226" y="12271"/>
                    <a:pt x="6382" y="12525"/>
                  </a:cubicBezTo>
                  <a:cubicBezTo>
                    <a:pt x="6399" y="12556"/>
                    <a:pt x="6423" y="12568"/>
                    <a:pt x="6447" y="12568"/>
                  </a:cubicBezTo>
                  <a:cubicBezTo>
                    <a:pt x="6507" y="12568"/>
                    <a:pt x="6569" y="12491"/>
                    <a:pt x="6522" y="12427"/>
                  </a:cubicBezTo>
                  <a:cubicBezTo>
                    <a:pt x="5815" y="11268"/>
                    <a:pt x="5150" y="10085"/>
                    <a:pt x="4509" y="8893"/>
                  </a:cubicBezTo>
                  <a:cubicBezTo>
                    <a:pt x="4683" y="8798"/>
                    <a:pt x="4894" y="8764"/>
                    <a:pt x="5116" y="8764"/>
                  </a:cubicBezTo>
                  <a:cubicBezTo>
                    <a:pt x="5510" y="8764"/>
                    <a:pt x="5938" y="8871"/>
                    <a:pt x="6259" y="8934"/>
                  </a:cubicBezTo>
                  <a:cubicBezTo>
                    <a:pt x="6637" y="9008"/>
                    <a:pt x="7023" y="9107"/>
                    <a:pt x="7393" y="9222"/>
                  </a:cubicBezTo>
                  <a:cubicBezTo>
                    <a:pt x="7405" y="9226"/>
                    <a:pt x="7416" y="9228"/>
                    <a:pt x="7427" y="9228"/>
                  </a:cubicBezTo>
                  <a:cubicBezTo>
                    <a:pt x="7514" y="9228"/>
                    <a:pt x="7562" y="9095"/>
                    <a:pt x="7467" y="9066"/>
                  </a:cubicBezTo>
                  <a:cubicBezTo>
                    <a:pt x="7072" y="8942"/>
                    <a:pt x="6678" y="8836"/>
                    <a:pt x="6284" y="8753"/>
                  </a:cubicBezTo>
                  <a:cubicBezTo>
                    <a:pt x="5932" y="8681"/>
                    <a:pt x="5533" y="8599"/>
                    <a:pt x="5145" y="8599"/>
                  </a:cubicBezTo>
                  <a:cubicBezTo>
                    <a:pt x="4916" y="8599"/>
                    <a:pt x="4692" y="8628"/>
                    <a:pt x="4484" y="8704"/>
                  </a:cubicBezTo>
                  <a:cubicBezTo>
                    <a:pt x="4467" y="8712"/>
                    <a:pt x="4443" y="8720"/>
                    <a:pt x="4426" y="8729"/>
                  </a:cubicBezTo>
                  <a:lnTo>
                    <a:pt x="4295" y="8482"/>
                  </a:lnTo>
                  <a:cubicBezTo>
                    <a:pt x="3950" y="7825"/>
                    <a:pt x="3588" y="7151"/>
                    <a:pt x="3251" y="6477"/>
                  </a:cubicBezTo>
                  <a:cubicBezTo>
                    <a:pt x="3355" y="6434"/>
                    <a:pt x="3478" y="6421"/>
                    <a:pt x="3604" y="6421"/>
                  </a:cubicBezTo>
                  <a:cubicBezTo>
                    <a:pt x="3767" y="6421"/>
                    <a:pt x="3937" y="6443"/>
                    <a:pt x="4081" y="6452"/>
                  </a:cubicBezTo>
                  <a:cubicBezTo>
                    <a:pt x="4492" y="6485"/>
                    <a:pt x="4911" y="6543"/>
                    <a:pt x="5322" y="6609"/>
                  </a:cubicBezTo>
                  <a:cubicBezTo>
                    <a:pt x="5832" y="6691"/>
                    <a:pt x="6349" y="6781"/>
                    <a:pt x="6851" y="6888"/>
                  </a:cubicBezTo>
                  <a:cubicBezTo>
                    <a:pt x="6858" y="6889"/>
                    <a:pt x="6865" y="6890"/>
                    <a:pt x="6871" y="6890"/>
                  </a:cubicBezTo>
                  <a:cubicBezTo>
                    <a:pt x="6968" y="6890"/>
                    <a:pt x="6983" y="6730"/>
                    <a:pt x="6875" y="6707"/>
                  </a:cubicBezTo>
                  <a:cubicBezTo>
                    <a:pt x="6316" y="6592"/>
                    <a:pt x="5758" y="6493"/>
                    <a:pt x="5199" y="6411"/>
                  </a:cubicBezTo>
                  <a:cubicBezTo>
                    <a:pt x="4788" y="6346"/>
                    <a:pt x="4377" y="6296"/>
                    <a:pt x="3974" y="6272"/>
                  </a:cubicBezTo>
                  <a:cubicBezTo>
                    <a:pt x="3859" y="6261"/>
                    <a:pt x="3737" y="6252"/>
                    <a:pt x="3616" y="6252"/>
                  </a:cubicBezTo>
                  <a:cubicBezTo>
                    <a:pt x="3461" y="6252"/>
                    <a:pt x="3307" y="6267"/>
                    <a:pt x="3169" y="6313"/>
                  </a:cubicBezTo>
                  <a:cubicBezTo>
                    <a:pt x="2709" y="5417"/>
                    <a:pt x="2306" y="4497"/>
                    <a:pt x="1945" y="3552"/>
                  </a:cubicBezTo>
                  <a:cubicBezTo>
                    <a:pt x="2009" y="3528"/>
                    <a:pt x="2079" y="3520"/>
                    <a:pt x="2153" y="3520"/>
                  </a:cubicBezTo>
                  <a:cubicBezTo>
                    <a:pt x="2258" y="3520"/>
                    <a:pt x="2369" y="3537"/>
                    <a:pt x="2470" y="3552"/>
                  </a:cubicBezTo>
                  <a:cubicBezTo>
                    <a:pt x="2906" y="3634"/>
                    <a:pt x="3333" y="3741"/>
                    <a:pt x="3744" y="3880"/>
                  </a:cubicBezTo>
                  <a:cubicBezTo>
                    <a:pt x="4295" y="4045"/>
                    <a:pt x="4837" y="4242"/>
                    <a:pt x="5371" y="4447"/>
                  </a:cubicBezTo>
                  <a:cubicBezTo>
                    <a:pt x="5382" y="4452"/>
                    <a:pt x="5393" y="4454"/>
                    <a:pt x="5403" y="4454"/>
                  </a:cubicBezTo>
                  <a:cubicBezTo>
                    <a:pt x="5484" y="4454"/>
                    <a:pt x="5532" y="4319"/>
                    <a:pt x="5437" y="4283"/>
                  </a:cubicBezTo>
                  <a:cubicBezTo>
                    <a:pt x="4862" y="4053"/>
                    <a:pt x="4270" y="3847"/>
                    <a:pt x="3670" y="3667"/>
                  </a:cubicBezTo>
                  <a:cubicBezTo>
                    <a:pt x="3268" y="3535"/>
                    <a:pt x="2857" y="3436"/>
                    <a:pt x="2438" y="3371"/>
                  </a:cubicBezTo>
                  <a:cubicBezTo>
                    <a:pt x="2347" y="3350"/>
                    <a:pt x="2255" y="3340"/>
                    <a:pt x="2161" y="3340"/>
                  </a:cubicBezTo>
                  <a:cubicBezTo>
                    <a:pt x="2068" y="3340"/>
                    <a:pt x="1973" y="3350"/>
                    <a:pt x="1879" y="3371"/>
                  </a:cubicBezTo>
                  <a:cubicBezTo>
                    <a:pt x="1682" y="2837"/>
                    <a:pt x="1509" y="2286"/>
                    <a:pt x="1369" y="1727"/>
                  </a:cubicBezTo>
                  <a:cubicBezTo>
                    <a:pt x="1238" y="1209"/>
                    <a:pt x="1123" y="634"/>
                    <a:pt x="1230" y="100"/>
                  </a:cubicBezTo>
                  <a:cubicBezTo>
                    <a:pt x="1243" y="36"/>
                    <a:pt x="1194" y="0"/>
                    <a:pt x="1143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7431831" y="4459192"/>
            <a:ext cx="1452702" cy="1681663"/>
          </a:xfrm>
          <a:custGeom>
            <a:avLst/>
            <a:gdLst/>
            <a:ahLst/>
            <a:cxnLst/>
            <a:rect l="l" t="t" r="r" b="b"/>
            <a:pathLst>
              <a:path w="8153" h="9438" extrusionOk="0">
                <a:moveTo>
                  <a:pt x="5963" y="0"/>
                </a:moveTo>
                <a:cubicBezTo>
                  <a:pt x="5928" y="0"/>
                  <a:pt x="5892" y="19"/>
                  <a:pt x="5885" y="61"/>
                </a:cubicBezTo>
                <a:cubicBezTo>
                  <a:pt x="5876" y="160"/>
                  <a:pt x="5852" y="267"/>
                  <a:pt x="5835" y="365"/>
                </a:cubicBezTo>
                <a:cubicBezTo>
                  <a:pt x="4964" y="702"/>
                  <a:pt x="3288" y="1779"/>
                  <a:pt x="3871" y="2116"/>
                </a:cubicBezTo>
                <a:cubicBezTo>
                  <a:pt x="3914" y="2140"/>
                  <a:pt x="3962" y="2151"/>
                  <a:pt x="4013" y="2151"/>
                </a:cubicBezTo>
                <a:cubicBezTo>
                  <a:pt x="4569" y="2151"/>
                  <a:pt x="5556" y="831"/>
                  <a:pt x="5819" y="448"/>
                </a:cubicBezTo>
                <a:lnTo>
                  <a:pt x="5819" y="448"/>
                </a:lnTo>
                <a:cubicBezTo>
                  <a:pt x="5712" y="1006"/>
                  <a:pt x="5572" y="1565"/>
                  <a:pt x="5400" y="2108"/>
                </a:cubicBezTo>
                <a:cubicBezTo>
                  <a:pt x="4479" y="2362"/>
                  <a:pt x="2729" y="3209"/>
                  <a:pt x="3247" y="3595"/>
                </a:cubicBezTo>
                <a:cubicBezTo>
                  <a:pt x="3296" y="3633"/>
                  <a:pt x="3357" y="3650"/>
                  <a:pt x="3426" y="3650"/>
                </a:cubicBezTo>
                <a:cubicBezTo>
                  <a:pt x="3953" y="3650"/>
                  <a:pt x="4974" y="2646"/>
                  <a:pt x="5359" y="2239"/>
                </a:cubicBezTo>
                <a:lnTo>
                  <a:pt x="5359" y="2239"/>
                </a:lnTo>
                <a:cubicBezTo>
                  <a:pt x="5301" y="2428"/>
                  <a:pt x="5235" y="2625"/>
                  <a:pt x="5170" y="2806"/>
                </a:cubicBezTo>
                <a:cubicBezTo>
                  <a:pt x="5063" y="3118"/>
                  <a:pt x="4940" y="3422"/>
                  <a:pt x="4808" y="3735"/>
                </a:cubicBezTo>
                <a:cubicBezTo>
                  <a:pt x="3855" y="3817"/>
                  <a:pt x="1948" y="4359"/>
                  <a:pt x="2343" y="4828"/>
                </a:cubicBezTo>
                <a:cubicBezTo>
                  <a:pt x="2400" y="4892"/>
                  <a:pt x="2487" y="4920"/>
                  <a:pt x="2595" y="4920"/>
                </a:cubicBezTo>
                <a:cubicBezTo>
                  <a:pt x="3174" y="4920"/>
                  <a:pt x="4358" y="4116"/>
                  <a:pt x="4767" y="3825"/>
                </a:cubicBezTo>
                <a:lnTo>
                  <a:pt x="4767" y="3825"/>
                </a:lnTo>
                <a:cubicBezTo>
                  <a:pt x="4562" y="4318"/>
                  <a:pt x="4323" y="4787"/>
                  <a:pt x="4060" y="5247"/>
                </a:cubicBezTo>
                <a:cubicBezTo>
                  <a:pt x="3967" y="5241"/>
                  <a:pt x="3864" y="5238"/>
                  <a:pt x="3755" y="5238"/>
                </a:cubicBezTo>
                <a:cubicBezTo>
                  <a:pt x="2744" y="5238"/>
                  <a:pt x="1196" y="5479"/>
                  <a:pt x="1455" y="5953"/>
                </a:cubicBezTo>
                <a:cubicBezTo>
                  <a:pt x="1511" y="6054"/>
                  <a:pt x="1637" y="6096"/>
                  <a:pt x="1806" y="6096"/>
                </a:cubicBezTo>
                <a:cubicBezTo>
                  <a:pt x="2408" y="6096"/>
                  <a:pt x="3554" y="5572"/>
                  <a:pt x="4003" y="5354"/>
                </a:cubicBezTo>
                <a:lnTo>
                  <a:pt x="4003" y="5354"/>
                </a:lnTo>
                <a:cubicBezTo>
                  <a:pt x="3764" y="5764"/>
                  <a:pt x="3493" y="6167"/>
                  <a:pt x="3206" y="6545"/>
                </a:cubicBezTo>
                <a:cubicBezTo>
                  <a:pt x="3102" y="6538"/>
                  <a:pt x="2986" y="6534"/>
                  <a:pt x="2863" y="6534"/>
                </a:cubicBezTo>
                <a:cubicBezTo>
                  <a:pt x="1847" y="6534"/>
                  <a:pt x="320" y="6776"/>
                  <a:pt x="584" y="7252"/>
                </a:cubicBezTo>
                <a:cubicBezTo>
                  <a:pt x="639" y="7350"/>
                  <a:pt x="762" y="7390"/>
                  <a:pt x="927" y="7390"/>
                </a:cubicBezTo>
                <a:cubicBezTo>
                  <a:pt x="1525" y="7390"/>
                  <a:pt x="2673" y="6863"/>
                  <a:pt x="3123" y="6644"/>
                </a:cubicBezTo>
                <a:lnTo>
                  <a:pt x="3123" y="6644"/>
                </a:lnTo>
                <a:cubicBezTo>
                  <a:pt x="2811" y="7046"/>
                  <a:pt x="2466" y="7416"/>
                  <a:pt x="2104" y="7761"/>
                </a:cubicBezTo>
                <a:cubicBezTo>
                  <a:pt x="1217" y="8230"/>
                  <a:pt x="1" y="9134"/>
                  <a:pt x="535" y="9405"/>
                </a:cubicBezTo>
                <a:cubicBezTo>
                  <a:pt x="577" y="9427"/>
                  <a:pt x="623" y="9438"/>
                  <a:pt x="672" y="9438"/>
                </a:cubicBezTo>
                <a:cubicBezTo>
                  <a:pt x="1323" y="9438"/>
                  <a:pt x="2482" y="7589"/>
                  <a:pt x="2482" y="7589"/>
                </a:cubicBezTo>
                <a:cubicBezTo>
                  <a:pt x="2721" y="7342"/>
                  <a:pt x="2951" y="7096"/>
                  <a:pt x="3165" y="6833"/>
                </a:cubicBezTo>
                <a:lnTo>
                  <a:pt x="3165" y="6833"/>
                </a:lnTo>
                <a:cubicBezTo>
                  <a:pt x="3091" y="7400"/>
                  <a:pt x="2959" y="9010"/>
                  <a:pt x="3551" y="9019"/>
                </a:cubicBezTo>
                <a:cubicBezTo>
                  <a:pt x="3553" y="9019"/>
                  <a:pt x="3554" y="9019"/>
                  <a:pt x="3556" y="9019"/>
                </a:cubicBezTo>
                <a:cubicBezTo>
                  <a:pt x="4247" y="9019"/>
                  <a:pt x="3706" y="7439"/>
                  <a:pt x="3247" y="6726"/>
                </a:cubicBezTo>
                <a:cubicBezTo>
                  <a:pt x="3526" y="6364"/>
                  <a:pt x="3789" y="5978"/>
                  <a:pt x="4027" y="5584"/>
                </a:cubicBezTo>
                <a:lnTo>
                  <a:pt x="4027" y="5584"/>
                </a:lnTo>
                <a:cubicBezTo>
                  <a:pt x="3962" y="6200"/>
                  <a:pt x="3847" y="7720"/>
                  <a:pt x="4430" y="7729"/>
                </a:cubicBezTo>
                <a:cubicBezTo>
                  <a:pt x="4432" y="7729"/>
                  <a:pt x="4434" y="7729"/>
                  <a:pt x="4435" y="7729"/>
                </a:cubicBezTo>
                <a:cubicBezTo>
                  <a:pt x="5118" y="7729"/>
                  <a:pt x="4577" y="6141"/>
                  <a:pt x="4118" y="5428"/>
                </a:cubicBezTo>
                <a:cubicBezTo>
                  <a:pt x="4373" y="4992"/>
                  <a:pt x="4611" y="4540"/>
                  <a:pt x="4816" y="4072"/>
                </a:cubicBezTo>
                <a:cubicBezTo>
                  <a:pt x="4872" y="4664"/>
                  <a:pt x="5068" y="6096"/>
                  <a:pt x="5609" y="6096"/>
                </a:cubicBezTo>
                <a:cubicBezTo>
                  <a:pt x="5624" y="6096"/>
                  <a:pt x="5639" y="6095"/>
                  <a:pt x="5655" y="6093"/>
                </a:cubicBezTo>
                <a:cubicBezTo>
                  <a:pt x="6345" y="5995"/>
                  <a:pt x="5490" y="4548"/>
                  <a:pt x="4882" y="3915"/>
                </a:cubicBezTo>
                <a:cubicBezTo>
                  <a:pt x="5030" y="3579"/>
                  <a:pt x="5161" y="3242"/>
                  <a:pt x="5285" y="2913"/>
                </a:cubicBezTo>
                <a:cubicBezTo>
                  <a:pt x="5350" y="2724"/>
                  <a:pt x="5416" y="2543"/>
                  <a:pt x="5474" y="2354"/>
                </a:cubicBezTo>
                <a:cubicBezTo>
                  <a:pt x="5644" y="2835"/>
                  <a:pt x="6174" y="4260"/>
                  <a:pt x="6716" y="4260"/>
                </a:cubicBezTo>
                <a:cubicBezTo>
                  <a:pt x="6748" y="4260"/>
                  <a:pt x="6781" y="4255"/>
                  <a:pt x="6813" y="4244"/>
                </a:cubicBezTo>
                <a:cubicBezTo>
                  <a:pt x="7471" y="4031"/>
                  <a:pt x="6254" y="2749"/>
                  <a:pt x="5507" y="2247"/>
                </a:cubicBezTo>
                <a:cubicBezTo>
                  <a:pt x="5679" y="1730"/>
                  <a:pt x="5819" y="1212"/>
                  <a:pt x="5926" y="678"/>
                </a:cubicBezTo>
                <a:cubicBezTo>
                  <a:pt x="6190" y="1168"/>
                  <a:pt x="6884" y="2359"/>
                  <a:pt x="7403" y="2359"/>
                </a:cubicBezTo>
                <a:cubicBezTo>
                  <a:pt x="7449" y="2359"/>
                  <a:pt x="7494" y="2350"/>
                  <a:pt x="7536" y="2329"/>
                </a:cubicBezTo>
                <a:cubicBezTo>
                  <a:pt x="8153" y="2042"/>
                  <a:pt x="6780" y="957"/>
                  <a:pt x="5959" y="538"/>
                </a:cubicBezTo>
                <a:cubicBezTo>
                  <a:pt x="5983" y="382"/>
                  <a:pt x="6016" y="234"/>
                  <a:pt x="6033" y="70"/>
                </a:cubicBezTo>
                <a:cubicBezTo>
                  <a:pt x="6041" y="26"/>
                  <a:pt x="6003" y="0"/>
                  <a:pt x="5963" y="0"/>
                </a:cubicBezTo>
                <a:close/>
              </a:path>
            </a:pathLst>
          </a:custGeom>
          <a:solidFill>
            <a:srgbClr val="F9BC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429796" y="-346875"/>
            <a:ext cx="1606471" cy="1938242"/>
          </a:xfrm>
          <a:custGeom>
            <a:avLst/>
            <a:gdLst/>
            <a:ahLst/>
            <a:cxnLst/>
            <a:rect l="l" t="t" r="r" b="b"/>
            <a:pathLst>
              <a:path w="9016" h="10878" extrusionOk="0">
                <a:moveTo>
                  <a:pt x="578" y="0"/>
                </a:moveTo>
                <a:cubicBezTo>
                  <a:pt x="530" y="0"/>
                  <a:pt x="486" y="38"/>
                  <a:pt x="510" y="96"/>
                </a:cubicBezTo>
                <a:cubicBezTo>
                  <a:pt x="682" y="532"/>
                  <a:pt x="880" y="967"/>
                  <a:pt x="1093" y="1403"/>
                </a:cubicBezTo>
                <a:cubicBezTo>
                  <a:pt x="0" y="2800"/>
                  <a:pt x="1118" y="5265"/>
                  <a:pt x="1118" y="5265"/>
                </a:cubicBezTo>
                <a:cubicBezTo>
                  <a:pt x="1915" y="4328"/>
                  <a:pt x="1570" y="2677"/>
                  <a:pt x="1323" y="1847"/>
                </a:cubicBezTo>
                <a:lnTo>
                  <a:pt x="1323" y="1847"/>
                </a:lnTo>
                <a:cubicBezTo>
                  <a:pt x="1652" y="2463"/>
                  <a:pt x="2014" y="3063"/>
                  <a:pt x="2408" y="3654"/>
                </a:cubicBezTo>
                <a:cubicBezTo>
                  <a:pt x="1595" y="5257"/>
                  <a:pt x="3082" y="7657"/>
                  <a:pt x="3082" y="7657"/>
                </a:cubicBezTo>
                <a:cubicBezTo>
                  <a:pt x="3707" y="6514"/>
                  <a:pt x="3008" y="4756"/>
                  <a:pt x="2638" y="3983"/>
                </a:cubicBezTo>
                <a:lnTo>
                  <a:pt x="2638" y="3983"/>
                </a:lnTo>
                <a:cubicBezTo>
                  <a:pt x="3066" y="4600"/>
                  <a:pt x="3534" y="5208"/>
                  <a:pt x="4027" y="5791"/>
                </a:cubicBezTo>
                <a:cubicBezTo>
                  <a:pt x="3230" y="7402"/>
                  <a:pt x="4709" y="9785"/>
                  <a:pt x="4709" y="9785"/>
                </a:cubicBezTo>
                <a:cubicBezTo>
                  <a:pt x="5367" y="8585"/>
                  <a:pt x="4553" y="6703"/>
                  <a:pt x="4208" y="6005"/>
                </a:cubicBezTo>
                <a:lnTo>
                  <a:pt x="4208" y="6005"/>
                </a:lnTo>
                <a:cubicBezTo>
                  <a:pt x="4693" y="6572"/>
                  <a:pt x="5202" y="7122"/>
                  <a:pt x="5728" y="7648"/>
                </a:cubicBezTo>
                <a:cubicBezTo>
                  <a:pt x="6476" y="9645"/>
                  <a:pt x="9015" y="10878"/>
                  <a:pt x="9015" y="10878"/>
                </a:cubicBezTo>
                <a:cubicBezTo>
                  <a:pt x="8498" y="9333"/>
                  <a:pt x="6681" y="8109"/>
                  <a:pt x="5975" y="7681"/>
                </a:cubicBezTo>
                <a:cubicBezTo>
                  <a:pt x="5482" y="7196"/>
                  <a:pt x="4997" y="6679"/>
                  <a:pt x="4537" y="6153"/>
                </a:cubicBezTo>
                <a:lnTo>
                  <a:pt x="4537" y="6153"/>
                </a:lnTo>
                <a:cubicBezTo>
                  <a:pt x="5278" y="6743"/>
                  <a:pt x="6763" y="7766"/>
                  <a:pt x="8119" y="7766"/>
                </a:cubicBezTo>
                <a:cubicBezTo>
                  <a:pt x="8160" y="7766"/>
                  <a:pt x="8202" y="7765"/>
                  <a:pt x="8243" y="7763"/>
                </a:cubicBezTo>
                <a:cubicBezTo>
                  <a:pt x="8243" y="7763"/>
                  <a:pt x="6229" y="5742"/>
                  <a:pt x="4196" y="5742"/>
                </a:cubicBezTo>
                <a:cubicBezTo>
                  <a:pt x="4191" y="5742"/>
                  <a:pt x="4187" y="5742"/>
                  <a:pt x="4183" y="5742"/>
                </a:cubicBezTo>
                <a:cubicBezTo>
                  <a:pt x="3682" y="5150"/>
                  <a:pt x="3213" y="4542"/>
                  <a:pt x="2778" y="3917"/>
                </a:cubicBezTo>
                <a:lnTo>
                  <a:pt x="2778" y="3917"/>
                </a:lnTo>
                <a:cubicBezTo>
                  <a:pt x="3464" y="4476"/>
                  <a:pt x="5040" y="5630"/>
                  <a:pt x="6484" y="5630"/>
                </a:cubicBezTo>
                <a:cubicBezTo>
                  <a:pt x="6528" y="5630"/>
                  <a:pt x="6572" y="5629"/>
                  <a:pt x="6616" y="5627"/>
                </a:cubicBezTo>
                <a:cubicBezTo>
                  <a:pt x="6616" y="5627"/>
                  <a:pt x="4602" y="3613"/>
                  <a:pt x="2564" y="3613"/>
                </a:cubicBezTo>
                <a:cubicBezTo>
                  <a:pt x="2137" y="2981"/>
                  <a:pt x="1743" y="2323"/>
                  <a:pt x="1389" y="1649"/>
                </a:cubicBezTo>
                <a:lnTo>
                  <a:pt x="1389" y="1649"/>
                </a:lnTo>
                <a:cubicBezTo>
                  <a:pt x="1989" y="2274"/>
                  <a:pt x="3526" y="3745"/>
                  <a:pt x="5104" y="3909"/>
                </a:cubicBezTo>
                <a:cubicBezTo>
                  <a:pt x="5104" y="3909"/>
                  <a:pt x="3361" y="1674"/>
                  <a:pt x="1249" y="1370"/>
                </a:cubicBezTo>
                <a:cubicBezTo>
                  <a:pt x="1028" y="934"/>
                  <a:pt x="839" y="499"/>
                  <a:pt x="666" y="63"/>
                </a:cubicBezTo>
                <a:cubicBezTo>
                  <a:pt x="649" y="19"/>
                  <a:pt x="612" y="0"/>
                  <a:pt x="578" y="0"/>
                </a:cubicBezTo>
                <a:close/>
              </a:path>
            </a:pathLst>
          </a:custGeom>
          <a:solidFill>
            <a:srgbClr val="D9AC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495017" y="-430939"/>
            <a:ext cx="1608787" cy="1152468"/>
          </a:xfrm>
          <a:custGeom>
            <a:avLst/>
            <a:gdLst/>
            <a:ahLst/>
            <a:cxnLst/>
            <a:rect l="l" t="t" r="r" b="b"/>
            <a:pathLst>
              <a:path w="9029" h="6468" extrusionOk="0">
                <a:moveTo>
                  <a:pt x="84" y="0"/>
                </a:moveTo>
                <a:cubicBezTo>
                  <a:pt x="38" y="0"/>
                  <a:pt x="1" y="47"/>
                  <a:pt x="46" y="98"/>
                </a:cubicBezTo>
                <a:cubicBezTo>
                  <a:pt x="276" y="386"/>
                  <a:pt x="523" y="674"/>
                  <a:pt x="794" y="953"/>
                </a:cubicBezTo>
                <a:cubicBezTo>
                  <a:pt x="293" y="2268"/>
                  <a:pt x="1714" y="3887"/>
                  <a:pt x="1714" y="3887"/>
                </a:cubicBezTo>
                <a:cubicBezTo>
                  <a:pt x="2109" y="2983"/>
                  <a:pt x="1451" y="1808"/>
                  <a:pt x="1065" y="1233"/>
                </a:cubicBezTo>
                <a:lnTo>
                  <a:pt x="1065" y="1233"/>
                </a:lnTo>
                <a:cubicBezTo>
                  <a:pt x="1468" y="1627"/>
                  <a:pt x="1887" y="1997"/>
                  <a:pt x="2323" y="2350"/>
                </a:cubicBezTo>
                <a:cubicBezTo>
                  <a:pt x="2076" y="3755"/>
                  <a:pt x="3769" y="5226"/>
                  <a:pt x="3769" y="5226"/>
                </a:cubicBezTo>
                <a:cubicBezTo>
                  <a:pt x="3974" y="4216"/>
                  <a:pt x="3029" y="3040"/>
                  <a:pt x="2569" y="2539"/>
                </a:cubicBezTo>
                <a:lnTo>
                  <a:pt x="2569" y="2539"/>
                </a:lnTo>
                <a:cubicBezTo>
                  <a:pt x="3038" y="2909"/>
                  <a:pt x="3539" y="3262"/>
                  <a:pt x="4048" y="3591"/>
                </a:cubicBezTo>
                <a:cubicBezTo>
                  <a:pt x="3818" y="5004"/>
                  <a:pt x="5503" y="6467"/>
                  <a:pt x="5503" y="6467"/>
                </a:cubicBezTo>
                <a:cubicBezTo>
                  <a:pt x="5717" y="5399"/>
                  <a:pt x="4665" y="4158"/>
                  <a:pt x="4237" y="3706"/>
                </a:cubicBezTo>
                <a:lnTo>
                  <a:pt x="4237" y="3706"/>
                </a:lnTo>
                <a:cubicBezTo>
                  <a:pt x="4739" y="4027"/>
                  <a:pt x="5256" y="4322"/>
                  <a:pt x="5774" y="4602"/>
                </a:cubicBezTo>
                <a:cubicBezTo>
                  <a:pt x="6810" y="5950"/>
                  <a:pt x="9028" y="6295"/>
                  <a:pt x="9028" y="6295"/>
                </a:cubicBezTo>
                <a:cubicBezTo>
                  <a:pt x="8281" y="5235"/>
                  <a:pt x="6604" y="4733"/>
                  <a:pt x="5963" y="4577"/>
                </a:cubicBezTo>
                <a:cubicBezTo>
                  <a:pt x="5478" y="4322"/>
                  <a:pt x="4993" y="4043"/>
                  <a:pt x="4509" y="3747"/>
                </a:cubicBezTo>
                <a:lnTo>
                  <a:pt x="4509" y="3747"/>
                </a:lnTo>
                <a:cubicBezTo>
                  <a:pt x="5042" y="3957"/>
                  <a:pt x="5946" y="4249"/>
                  <a:pt x="6801" y="4249"/>
                </a:cubicBezTo>
                <a:cubicBezTo>
                  <a:pt x="7119" y="4249"/>
                  <a:pt x="7431" y="4209"/>
                  <a:pt x="7713" y="4109"/>
                </a:cubicBezTo>
                <a:cubicBezTo>
                  <a:pt x="7713" y="4109"/>
                  <a:pt x="6368" y="3395"/>
                  <a:pt x="5028" y="3395"/>
                </a:cubicBezTo>
                <a:cubicBezTo>
                  <a:pt x="4729" y="3395"/>
                  <a:pt x="4430" y="3430"/>
                  <a:pt x="4147" y="3517"/>
                </a:cubicBezTo>
                <a:cubicBezTo>
                  <a:pt x="3637" y="3188"/>
                  <a:pt x="3128" y="2835"/>
                  <a:pt x="2651" y="2457"/>
                </a:cubicBezTo>
                <a:lnTo>
                  <a:pt x="2651" y="2457"/>
                </a:lnTo>
                <a:cubicBezTo>
                  <a:pt x="3153" y="2665"/>
                  <a:pt x="4137" y="3009"/>
                  <a:pt x="5065" y="3009"/>
                </a:cubicBezTo>
                <a:cubicBezTo>
                  <a:pt x="5384" y="3009"/>
                  <a:pt x="5696" y="2969"/>
                  <a:pt x="5980" y="2868"/>
                </a:cubicBezTo>
                <a:cubicBezTo>
                  <a:pt x="5980" y="2868"/>
                  <a:pt x="4637" y="2161"/>
                  <a:pt x="3304" y="2161"/>
                </a:cubicBezTo>
                <a:cubicBezTo>
                  <a:pt x="3004" y="2161"/>
                  <a:pt x="2705" y="2197"/>
                  <a:pt x="2421" y="2284"/>
                </a:cubicBezTo>
                <a:cubicBezTo>
                  <a:pt x="1945" y="1898"/>
                  <a:pt x="1493" y="1495"/>
                  <a:pt x="1065" y="1060"/>
                </a:cubicBezTo>
                <a:lnTo>
                  <a:pt x="1065" y="1060"/>
                </a:lnTo>
                <a:cubicBezTo>
                  <a:pt x="1584" y="1358"/>
                  <a:pt x="2789" y="1963"/>
                  <a:pt x="3902" y="1963"/>
                </a:cubicBezTo>
                <a:cubicBezTo>
                  <a:pt x="4078" y="1963"/>
                  <a:pt x="4250" y="1948"/>
                  <a:pt x="4418" y="1915"/>
                </a:cubicBezTo>
                <a:cubicBezTo>
                  <a:pt x="4418" y="1915"/>
                  <a:pt x="2895" y="852"/>
                  <a:pt x="1361" y="852"/>
                </a:cubicBezTo>
                <a:cubicBezTo>
                  <a:pt x="1204" y="852"/>
                  <a:pt x="1048" y="863"/>
                  <a:pt x="893" y="887"/>
                </a:cubicBezTo>
                <a:cubicBezTo>
                  <a:pt x="630" y="608"/>
                  <a:pt x="383" y="320"/>
                  <a:pt x="145" y="33"/>
                </a:cubicBezTo>
                <a:cubicBezTo>
                  <a:pt x="127" y="10"/>
                  <a:pt x="104" y="0"/>
                  <a:pt x="84" y="0"/>
                </a:cubicBezTo>
                <a:close/>
              </a:path>
            </a:pathLst>
          </a:custGeom>
          <a:solidFill>
            <a:srgbClr val="A62F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-534525" y="-624740"/>
            <a:ext cx="4327172" cy="2493988"/>
          </a:xfrm>
          <a:custGeom>
            <a:avLst/>
            <a:gdLst/>
            <a:ahLst/>
            <a:cxnLst/>
            <a:rect l="l" t="t" r="r" b="b"/>
            <a:pathLst>
              <a:path w="17826" h="10274" extrusionOk="0">
                <a:moveTo>
                  <a:pt x="2671" y="1"/>
                </a:moveTo>
                <a:cubicBezTo>
                  <a:pt x="1209" y="1"/>
                  <a:pt x="1" y="1176"/>
                  <a:pt x="1" y="2606"/>
                </a:cubicBezTo>
                <a:lnTo>
                  <a:pt x="1" y="10273"/>
                </a:lnTo>
                <a:cubicBezTo>
                  <a:pt x="617" y="9197"/>
                  <a:pt x="1595" y="8186"/>
                  <a:pt x="3140" y="7849"/>
                </a:cubicBezTo>
                <a:cubicBezTo>
                  <a:pt x="6887" y="7035"/>
                  <a:pt x="7471" y="6789"/>
                  <a:pt x="8465" y="5244"/>
                </a:cubicBezTo>
                <a:cubicBezTo>
                  <a:pt x="9468" y="3691"/>
                  <a:pt x="10051" y="1899"/>
                  <a:pt x="13708" y="1899"/>
                </a:cubicBezTo>
                <a:cubicBezTo>
                  <a:pt x="16214" y="1899"/>
                  <a:pt x="17357" y="987"/>
                  <a:pt x="17825" y="1"/>
                </a:cubicBezTo>
                <a:close/>
              </a:path>
            </a:pathLst>
          </a:custGeom>
          <a:solidFill>
            <a:srgbClr val="F2D2B6">
              <a:alpha val="566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-532583" y="-624740"/>
            <a:ext cx="3531212" cy="2080832"/>
          </a:xfrm>
          <a:custGeom>
            <a:avLst/>
            <a:gdLst/>
            <a:ahLst/>
            <a:cxnLst/>
            <a:rect l="l" t="t" r="r" b="b"/>
            <a:pathLst>
              <a:path w="14547" h="8572" extrusionOk="0">
                <a:moveTo>
                  <a:pt x="2179" y="1"/>
                </a:moveTo>
                <a:cubicBezTo>
                  <a:pt x="971" y="1"/>
                  <a:pt x="1" y="971"/>
                  <a:pt x="1" y="2170"/>
                </a:cubicBezTo>
                <a:lnTo>
                  <a:pt x="1" y="8572"/>
                </a:lnTo>
                <a:cubicBezTo>
                  <a:pt x="502" y="7668"/>
                  <a:pt x="1299" y="6822"/>
                  <a:pt x="2557" y="6542"/>
                </a:cubicBezTo>
                <a:cubicBezTo>
                  <a:pt x="5614" y="5868"/>
                  <a:pt x="6090" y="5663"/>
                  <a:pt x="6904" y="4373"/>
                </a:cubicBezTo>
                <a:cubicBezTo>
                  <a:pt x="7726" y="3074"/>
                  <a:pt x="8202" y="1587"/>
                  <a:pt x="11194" y="1587"/>
                </a:cubicBezTo>
                <a:cubicBezTo>
                  <a:pt x="13232" y="1587"/>
                  <a:pt x="14160" y="823"/>
                  <a:pt x="14546" y="1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5448723" y="-588386"/>
            <a:ext cx="4432102" cy="1456441"/>
            <a:chOff x="11551863" y="-1"/>
            <a:chExt cx="2377099" cy="781143"/>
          </a:xfrm>
        </p:grpSpPr>
        <p:sp>
          <p:nvSpPr>
            <p:cNvPr id="27" name="Google Shape;27;p2"/>
            <p:cNvSpPr/>
            <p:nvPr/>
          </p:nvSpPr>
          <p:spPr>
            <a:xfrm>
              <a:off x="11805770" y="138089"/>
              <a:ext cx="247492" cy="279921"/>
            </a:xfrm>
            <a:custGeom>
              <a:avLst/>
              <a:gdLst/>
              <a:ahLst/>
              <a:cxnLst/>
              <a:rect l="l" t="t" r="r" b="b"/>
              <a:pathLst>
                <a:path w="1389" h="1571" extrusionOk="0">
                  <a:moveTo>
                    <a:pt x="0" y="1"/>
                  </a:moveTo>
                  <a:lnTo>
                    <a:pt x="181" y="1570"/>
                  </a:lnTo>
                  <a:lnTo>
                    <a:pt x="1389" y="5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2211308" y="287404"/>
              <a:ext cx="254976" cy="275466"/>
            </a:xfrm>
            <a:custGeom>
              <a:avLst/>
              <a:gdLst/>
              <a:ahLst/>
              <a:cxnLst/>
              <a:rect l="l" t="t" r="r" b="b"/>
              <a:pathLst>
                <a:path w="1431" h="1546" extrusionOk="0">
                  <a:moveTo>
                    <a:pt x="1" y="1"/>
                  </a:moveTo>
                  <a:lnTo>
                    <a:pt x="313" y="1546"/>
                  </a:lnTo>
                  <a:lnTo>
                    <a:pt x="1430" y="4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2612570" y="427989"/>
              <a:ext cx="263706" cy="265310"/>
            </a:xfrm>
            <a:custGeom>
              <a:avLst/>
              <a:gdLst/>
              <a:ahLst/>
              <a:cxnLst/>
              <a:rect l="l" t="t" r="r" b="b"/>
              <a:pathLst>
                <a:path w="1480" h="1489" extrusionOk="0">
                  <a:moveTo>
                    <a:pt x="0" y="1"/>
                  </a:moveTo>
                  <a:lnTo>
                    <a:pt x="502" y="1488"/>
                  </a:lnTo>
                  <a:lnTo>
                    <a:pt x="1479" y="2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984432" y="499796"/>
              <a:ext cx="265132" cy="259430"/>
            </a:xfrm>
            <a:custGeom>
              <a:avLst/>
              <a:gdLst/>
              <a:ahLst/>
              <a:cxnLst/>
              <a:rect l="l" t="t" r="r" b="b"/>
              <a:pathLst>
                <a:path w="1488" h="1456" extrusionOk="0">
                  <a:moveTo>
                    <a:pt x="1" y="1"/>
                  </a:moveTo>
                  <a:lnTo>
                    <a:pt x="592" y="1455"/>
                  </a:lnTo>
                  <a:lnTo>
                    <a:pt x="1488" y="16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3353444" y="532047"/>
              <a:ext cx="268161" cy="249096"/>
            </a:xfrm>
            <a:custGeom>
              <a:avLst/>
              <a:gdLst/>
              <a:ahLst/>
              <a:cxnLst/>
              <a:rect l="l" t="t" r="r" b="b"/>
              <a:pathLst>
                <a:path w="1505" h="1398" extrusionOk="0">
                  <a:moveTo>
                    <a:pt x="1504" y="0"/>
                  </a:moveTo>
                  <a:lnTo>
                    <a:pt x="0" y="33"/>
                  </a:lnTo>
                  <a:lnTo>
                    <a:pt x="781" y="1397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1551863" y="-1"/>
              <a:ext cx="2377099" cy="551467"/>
            </a:xfrm>
            <a:custGeom>
              <a:avLst/>
              <a:gdLst/>
              <a:ahLst/>
              <a:cxnLst/>
              <a:rect l="l" t="t" r="r" b="b"/>
              <a:pathLst>
                <a:path w="13341" h="3095" extrusionOk="0">
                  <a:moveTo>
                    <a:pt x="114" y="1"/>
                  </a:moveTo>
                  <a:cubicBezTo>
                    <a:pt x="48" y="1"/>
                    <a:pt x="1" y="101"/>
                    <a:pt x="77" y="143"/>
                  </a:cubicBezTo>
                  <a:cubicBezTo>
                    <a:pt x="1507" y="915"/>
                    <a:pt x="3052" y="1524"/>
                    <a:pt x="4597" y="2033"/>
                  </a:cubicBezTo>
                  <a:cubicBezTo>
                    <a:pt x="6433" y="2634"/>
                    <a:pt x="8427" y="3094"/>
                    <a:pt x="10397" y="3094"/>
                  </a:cubicBezTo>
                  <a:cubicBezTo>
                    <a:pt x="11364" y="3094"/>
                    <a:pt x="12325" y="2983"/>
                    <a:pt x="13259" y="2723"/>
                  </a:cubicBezTo>
                  <a:cubicBezTo>
                    <a:pt x="13340" y="2694"/>
                    <a:pt x="13315" y="2571"/>
                    <a:pt x="13243" y="2571"/>
                  </a:cubicBezTo>
                  <a:cubicBezTo>
                    <a:pt x="13235" y="2571"/>
                    <a:pt x="13227" y="2572"/>
                    <a:pt x="13218" y="2575"/>
                  </a:cubicBezTo>
                  <a:cubicBezTo>
                    <a:pt x="12297" y="2833"/>
                    <a:pt x="11354" y="2943"/>
                    <a:pt x="10405" y="2943"/>
                  </a:cubicBezTo>
                  <a:cubicBezTo>
                    <a:pt x="8451" y="2943"/>
                    <a:pt x="6476" y="2477"/>
                    <a:pt x="4638" y="1885"/>
                  </a:cubicBezTo>
                  <a:cubicBezTo>
                    <a:pt x="3085" y="1400"/>
                    <a:pt x="1590" y="776"/>
                    <a:pt x="151" y="11"/>
                  </a:cubicBezTo>
                  <a:cubicBezTo>
                    <a:pt x="139" y="4"/>
                    <a:pt x="126" y="1"/>
                    <a:pt x="114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6303926" y="5450801"/>
            <a:ext cx="319299" cy="310924"/>
            <a:chOff x="10523051" y="3246451"/>
            <a:chExt cx="319299" cy="310924"/>
          </a:xfrm>
        </p:grpSpPr>
        <p:sp>
          <p:nvSpPr>
            <p:cNvPr id="34" name="Google Shape;34;p2"/>
            <p:cNvSpPr/>
            <p:nvPr/>
          </p:nvSpPr>
          <p:spPr>
            <a:xfrm>
              <a:off x="10523051" y="3246451"/>
              <a:ext cx="281346" cy="221656"/>
            </a:xfrm>
            <a:custGeom>
              <a:avLst/>
              <a:gdLst/>
              <a:ahLst/>
              <a:cxnLst/>
              <a:rect l="l" t="t" r="r" b="b"/>
              <a:pathLst>
                <a:path w="1579" h="1244" extrusionOk="0">
                  <a:moveTo>
                    <a:pt x="768" y="0"/>
                  </a:moveTo>
                  <a:cubicBezTo>
                    <a:pt x="381" y="0"/>
                    <a:pt x="0" y="191"/>
                    <a:pt x="0" y="191"/>
                  </a:cubicBezTo>
                  <a:cubicBezTo>
                    <a:pt x="200" y="1025"/>
                    <a:pt x="568" y="1243"/>
                    <a:pt x="898" y="1243"/>
                  </a:cubicBezTo>
                  <a:cubicBezTo>
                    <a:pt x="1261" y="1243"/>
                    <a:pt x="1578" y="980"/>
                    <a:pt x="1578" y="980"/>
                  </a:cubicBezTo>
                  <a:cubicBezTo>
                    <a:pt x="1558" y="195"/>
                    <a:pt x="1159" y="0"/>
                    <a:pt x="768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561181" y="3299371"/>
              <a:ext cx="281168" cy="258005"/>
            </a:xfrm>
            <a:custGeom>
              <a:avLst/>
              <a:gdLst/>
              <a:ahLst/>
              <a:cxnLst/>
              <a:rect l="l" t="t" r="r" b="b"/>
              <a:pathLst>
                <a:path w="1578" h="1448" extrusionOk="0">
                  <a:moveTo>
                    <a:pt x="0" y="1"/>
                  </a:moveTo>
                  <a:lnTo>
                    <a:pt x="312" y="149"/>
                  </a:lnTo>
                  <a:cubicBezTo>
                    <a:pt x="542" y="247"/>
                    <a:pt x="764" y="362"/>
                    <a:pt x="970" y="502"/>
                  </a:cubicBezTo>
                  <a:cubicBezTo>
                    <a:pt x="1085" y="568"/>
                    <a:pt x="1183" y="650"/>
                    <a:pt x="1282" y="749"/>
                  </a:cubicBezTo>
                  <a:cubicBezTo>
                    <a:pt x="1364" y="831"/>
                    <a:pt x="1430" y="938"/>
                    <a:pt x="1471" y="1045"/>
                  </a:cubicBezTo>
                  <a:cubicBezTo>
                    <a:pt x="1496" y="1094"/>
                    <a:pt x="1504" y="1143"/>
                    <a:pt x="1520" y="1201"/>
                  </a:cubicBezTo>
                  <a:cubicBezTo>
                    <a:pt x="1520" y="1242"/>
                    <a:pt x="1520" y="1283"/>
                    <a:pt x="1520" y="1324"/>
                  </a:cubicBezTo>
                  <a:lnTo>
                    <a:pt x="1520" y="1414"/>
                  </a:lnTo>
                  <a:lnTo>
                    <a:pt x="1520" y="1447"/>
                  </a:lnTo>
                  <a:cubicBezTo>
                    <a:pt x="1520" y="1447"/>
                    <a:pt x="1529" y="1439"/>
                    <a:pt x="1529" y="1414"/>
                  </a:cubicBezTo>
                  <a:cubicBezTo>
                    <a:pt x="1545" y="1381"/>
                    <a:pt x="1553" y="1349"/>
                    <a:pt x="1553" y="1316"/>
                  </a:cubicBezTo>
                  <a:cubicBezTo>
                    <a:pt x="1578" y="1209"/>
                    <a:pt x="1578" y="1094"/>
                    <a:pt x="1553" y="979"/>
                  </a:cubicBezTo>
                  <a:cubicBezTo>
                    <a:pt x="1545" y="913"/>
                    <a:pt x="1520" y="847"/>
                    <a:pt x="1496" y="790"/>
                  </a:cubicBezTo>
                  <a:cubicBezTo>
                    <a:pt x="1463" y="724"/>
                    <a:pt x="1430" y="667"/>
                    <a:pt x="1381" y="609"/>
                  </a:cubicBezTo>
                  <a:cubicBezTo>
                    <a:pt x="1340" y="552"/>
                    <a:pt x="1290" y="502"/>
                    <a:pt x="1241" y="453"/>
                  </a:cubicBezTo>
                  <a:cubicBezTo>
                    <a:pt x="1183" y="404"/>
                    <a:pt x="1126" y="362"/>
                    <a:pt x="1068" y="321"/>
                  </a:cubicBezTo>
                  <a:cubicBezTo>
                    <a:pt x="855" y="182"/>
                    <a:pt x="608" y="91"/>
                    <a:pt x="362" y="34"/>
                  </a:cubicBezTo>
                  <a:cubicBezTo>
                    <a:pt x="271" y="17"/>
                    <a:pt x="189" y="9"/>
                    <a:pt x="107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511146" y="1911179"/>
            <a:ext cx="401083" cy="262994"/>
            <a:chOff x="11658059" y="2197679"/>
            <a:chExt cx="401083" cy="262994"/>
          </a:xfrm>
        </p:grpSpPr>
        <p:sp>
          <p:nvSpPr>
            <p:cNvPr id="37" name="Google Shape;37;p2"/>
            <p:cNvSpPr/>
            <p:nvPr/>
          </p:nvSpPr>
          <p:spPr>
            <a:xfrm>
              <a:off x="11658059" y="2212290"/>
              <a:ext cx="383622" cy="248383"/>
            </a:xfrm>
            <a:custGeom>
              <a:avLst/>
              <a:gdLst/>
              <a:ahLst/>
              <a:cxnLst/>
              <a:rect l="l" t="t" r="r" b="b"/>
              <a:pathLst>
                <a:path w="2153" h="1394" extrusionOk="0">
                  <a:moveTo>
                    <a:pt x="1123" y="0"/>
                  </a:moveTo>
                  <a:cubicBezTo>
                    <a:pt x="1" y="0"/>
                    <a:pt x="353" y="1393"/>
                    <a:pt x="353" y="1393"/>
                  </a:cubicBezTo>
                  <a:cubicBezTo>
                    <a:pt x="2152" y="1385"/>
                    <a:pt x="1470" y="37"/>
                    <a:pt x="1470" y="37"/>
                  </a:cubicBezTo>
                  <a:cubicBezTo>
                    <a:pt x="1341" y="12"/>
                    <a:pt x="1226" y="0"/>
                    <a:pt x="1123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747149" y="2197679"/>
              <a:ext cx="311993" cy="230743"/>
            </a:xfrm>
            <a:custGeom>
              <a:avLst/>
              <a:gdLst/>
              <a:ahLst/>
              <a:cxnLst/>
              <a:rect l="l" t="t" r="r" b="b"/>
              <a:pathLst>
                <a:path w="1751" h="1295" extrusionOk="0">
                  <a:moveTo>
                    <a:pt x="1249" y="1"/>
                  </a:moveTo>
                  <a:cubicBezTo>
                    <a:pt x="1198" y="1"/>
                    <a:pt x="1150" y="9"/>
                    <a:pt x="1102" y="21"/>
                  </a:cubicBezTo>
                  <a:cubicBezTo>
                    <a:pt x="1028" y="37"/>
                    <a:pt x="962" y="53"/>
                    <a:pt x="904" y="86"/>
                  </a:cubicBezTo>
                  <a:cubicBezTo>
                    <a:pt x="839" y="111"/>
                    <a:pt x="773" y="152"/>
                    <a:pt x="715" y="193"/>
                  </a:cubicBezTo>
                  <a:cubicBezTo>
                    <a:pt x="658" y="234"/>
                    <a:pt x="600" y="275"/>
                    <a:pt x="551" y="325"/>
                  </a:cubicBezTo>
                  <a:cubicBezTo>
                    <a:pt x="370" y="505"/>
                    <a:pt x="222" y="719"/>
                    <a:pt x="116" y="957"/>
                  </a:cubicBezTo>
                  <a:cubicBezTo>
                    <a:pt x="74" y="1040"/>
                    <a:pt x="50" y="1114"/>
                    <a:pt x="25" y="1204"/>
                  </a:cubicBezTo>
                  <a:cubicBezTo>
                    <a:pt x="9" y="1229"/>
                    <a:pt x="0" y="1261"/>
                    <a:pt x="0" y="1294"/>
                  </a:cubicBezTo>
                  <a:lnTo>
                    <a:pt x="214" y="1023"/>
                  </a:lnTo>
                  <a:cubicBezTo>
                    <a:pt x="362" y="826"/>
                    <a:pt x="518" y="637"/>
                    <a:pt x="699" y="464"/>
                  </a:cubicBezTo>
                  <a:cubicBezTo>
                    <a:pt x="789" y="366"/>
                    <a:pt x="896" y="292"/>
                    <a:pt x="1011" y="218"/>
                  </a:cubicBezTo>
                  <a:cubicBezTo>
                    <a:pt x="1141" y="134"/>
                    <a:pt x="1299" y="85"/>
                    <a:pt x="1459" y="85"/>
                  </a:cubicBezTo>
                  <a:cubicBezTo>
                    <a:pt x="1471" y="85"/>
                    <a:pt x="1484" y="86"/>
                    <a:pt x="1496" y="86"/>
                  </a:cubicBezTo>
                  <a:cubicBezTo>
                    <a:pt x="1545" y="95"/>
                    <a:pt x="1587" y="95"/>
                    <a:pt x="1628" y="111"/>
                  </a:cubicBezTo>
                  <a:cubicBezTo>
                    <a:pt x="1669" y="119"/>
                    <a:pt x="1693" y="127"/>
                    <a:pt x="1718" y="136"/>
                  </a:cubicBezTo>
                  <a:lnTo>
                    <a:pt x="1751" y="144"/>
                  </a:lnTo>
                  <a:lnTo>
                    <a:pt x="1718" y="127"/>
                  </a:lnTo>
                  <a:cubicBezTo>
                    <a:pt x="1693" y="111"/>
                    <a:pt x="1660" y="95"/>
                    <a:pt x="1628" y="78"/>
                  </a:cubicBezTo>
                  <a:cubicBezTo>
                    <a:pt x="1529" y="29"/>
                    <a:pt x="1414" y="4"/>
                    <a:pt x="1307" y="4"/>
                  </a:cubicBezTo>
                  <a:cubicBezTo>
                    <a:pt x="1287" y="2"/>
                    <a:pt x="1268" y="1"/>
                    <a:pt x="124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3562303" y="869416"/>
            <a:ext cx="408745" cy="220943"/>
            <a:chOff x="12687228" y="1235504"/>
            <a:chExt cx="408745" cy="220943"/>
          </a:xfrm>
        </p:grpSpPr>
        <p:sp>
          <p:nvSpPr>
            <p:cNvPr id="40" name="Google Shape;40;p2"/>
            <p:cNvSpPr/>
            <p:nvPr/>
          </p:nvSpPr>
          <p:spPr>
            <a:xfrm>
              <a:off x="12798412" y="1235504"/>
              <a:ext cx="297561" cy="220943"/>
            </a:xfrm>
            <a:custGeom>
              <a:avLst/>
              <a:gdLst/>
              <a:ahLst/>
              <a:cxnLst/>
              <a:rect l="l" t="t" r="r" b="b"/>
              <a:pathLst>
                <a:path w="1670" h="1240" extrusionOk="0">
                  <a:moveTo>
                    <a:pt x="789" y="1"/>
                  </a:moveTo>
                  <a:cubicBezTo>
                    <a:pt x="81" y="1"/>
                    <a:pt x="1" y="868"/>
                    <a:pt x="1" y="868"/>
                  </a:cubicBezTo>
                  <a:cubicBezTo>
                    <a:pt x="281" y="1138"/>
                    <a:pt x="525" y="1240"/>
                    <a:pt x="734" y="1240"/>
                  </a:cubicBezTo>
                  <a:cubicBezTo>
                    <a:pt x="1363" y="1240"/>
                    <a:pt x="1669" y="317"/>
                    <a:pt x="1669" y="317"/>
                  </a:cubicBezTo>
                  <a:cubicBezTo>
                    <a:pt x="1301" y="88"/>
                    <a:pt x="1014" y="1"/>
                    <a:pt x="78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2687228" y="1305172"/>
              <a:ext cx="369189" cy="98177"/>
            </a:xfrm>
            <a:custGeom>
              <a:avLst/>
              <a:gdLst/>
              <a:ahLst/>
              <a:cxnLst/>
              <a:rect l="l" t="t" r="r" b="b"/>
              <a:pathLst>
                <a:path w="2072" h="551" extrusionOk="0">
                  <a:moveTo>
                    <a:pt x="2071" y="0"/>
                  </a:moveTo>
                  <a:lnTo>
                    <a:pt x="1751" y="124"/>
                  </a:lnTo>
                  <a:cubicBezTo>
                    <a:pt x="1521" y="206"/>
                    <a:pt x="1282" y="280"/>
                    <a:pt x="1044" y="337"/>
                  </a:cubicBezTo>
                  <a:cubicBezTo>
                    <a:pt x="913" y="362"/>
                    <a:pt x="781" y="370"/>
                    <a:pt x="650" y="370"/>
                  </a:cubicBezTo>
                  <a:cubicBezTo>
                    <a:pt x="526" y="370"/>
                    <a:pt x="411" y="345"/>
                    <a:pt x="304" y="296"/>
                  </a:cubicBezTo>
                  <a:cubicBezTo>
                    <a:pt x="255" y="280"/>
                    <a:pt x="206" y="247"/>
                    <a:pt x="165" y="222"/>
                  </a:cubicBezTo>
                  <a:cubicBezTo>
                    <a:pt x="132" y="198"/>
                    <a:pt x="91" y="165"/>
                    <a:pt x="66" y="132"/>
                  </a:cubicBezTo>
                  <a:cubicBezTo>
                    <a:pt x="41" y="107"/>
                    <a:pt x="25" y="91"/>
                    <a:pt x="0" y="66"/>
                  </a:cubicBezTo>
                  <a:lnTo>
                    <a:pt x="0" y="66"/>
                  </a:lnTo>
                  <a:cubicBezTo>
                    <a:pt x="9" y="99"/>
                    <a:pt x="25" y="132"/>
                    <a:pt x="50" y="156"/>
                  </a:cubicBezTo>
                  <a:cubicBezTo>
                    <a:pt x="140" y="313"/>
                    <a:pt x="288" y="428"/>
                    <a:pt x="461" y="493"/>
                  </a:cubicBezTo>
                  <a:cubicBezTo>
                    <a:pt x="526" y="518"/>
                    <a:pt x="592" y="534"/>
                    <a:pt x="666" y="543"/>
                  </a:cubicBezTo>
                  <a:cubicBezTo>
                    <a:pt x="732" y="551"/>
                    <a:pt x="806" y="551"/>
                    <a:pt x="871" y="551"/>
                  </a:cubicBezTo>
                  <a:cubicBezTo>
                    <a:pt x="945" y="543"/>
                    <a:pt x="1011" y="534"/>
                    <a:pt x="1085" y="526"/>
                  </a:cubicBezTo>
                  <a:cubicBezTo>
                    <a:pt x="1340" y="469"/>
                    <a:pt x="1578" y="370"/>
                    <a:pt x="1792" y="222"/>
                  </a:cubicBezTo>
                  <a:cubicBezTo>
                    <a:pt x="1866" y="181"/>
                    <a:pt x="1932" y="124"/>
                    <a:pt x="1997" y="66"/>
                  </a:cubicBezTo>
                  <a:cubicBezTo>
                    <a:pt x="2022" y="50"/>
                    <a:pt x="2047" y="25"/>
                    <a:pt x="2071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-504087" y="5260644"/>
            <a:ext cx="2872881" cy="2240782"/>
            <a:chOff x="10016484" y="4789495"/>
            <a:chExt cx="2313667" cy="1804608"/>
          </a:xfrm>
        </p:grpSpPr>
        <p:sp>
          <p:nvSpPr>
            <p:cNvPr id="43" name="Google Shape;43;p2"/>
            <p:cNvSpPr/>
            <p:nvPr/>
          </p:nvSpPr>
          <p:spPr>
            <a:xfrm>
              <a:off x="10420775" y="4789495"/>
              <a:ext cx="1539297" cy="669957"/>
            </a:xfrm>
            <a:custGeom>
              <a:avLst/>
              <a:gdLst/>
              <a:ahLst/>
              <a:cxnLst/>
              <a:rect l="l" t="t" r="r" b="b"/>
              <a:pathLst>
                <a:path w="8639" h="3760" extrusionOk="0">
                  <a:moveTo>
                    <a:pt x="2360" y="307"/>
                  </a:moveTo>
                  <a:cubicBezTo>
                    <a:pt x="2500" y="307"/>
                    <a:pt x="2438" y="484"/>
                    <a:pt x="2407" y="571"/>
                  </a:cubicBezTo>
                  <a:cubicBezTo>
                    <a:pt x="2317" y="760"/>
                    <a:pt x="2177" y="916"/>
                    <a:pt x="2004" y="1023"/>
                  </a:cubicBezTo>
                  <a:cubicBezTo>
                    <a:pt x="1980" y="1039"/>
                    <a:pt x="1963" y="1047"/>
                    <a:pt x="1939" y="1064"/>
                  </a:cubicBezTo>
                  <a:cubicBezTo>
                    <a:pt x="1865" y="768"/>
                    <a:pt x="2004" y="341"/>
                    <a:pt x="2341" y="308"/>
                  </a:cubicBezTo>
                  <a:cubicBezTo>
                    <a:pt x="2348" y="307"/>
                    <a:pt x="2354" y="307"/>
                    <a:pt x="2360" y="307"/>
                  </a:cubicBezTo>
                  <a:close/>
                  <a:moveTo>
                    <a:pt x="6754" y="702"/>
                  </a:moveTo>
                  <a:cubicBezTo>
                    <a:pt x="6960" y="924"/>
                    <a:pt x="7042" y="1368"/>
                    <a:pt x="6762" y="1557"/>
                  </a:cubicBezTo>
                  <a:lnTo>
                    <a:pt x="6754" y="1557"/>
                  </a:lnTo>
                  <a:cubicBezTo>
                    <a:pt x="6731" y="1573"/>
                    <a:pt x="6710" y="1580"/>
                    <a:pt x="6692" y="1580"/>
                  </a:cubicBezTo>
                  <a:cubicBezTo>
                    <a:pt x="6609" y="1580"/>
                    <a:pt x="6580" y="1432"/>
                    <a:pt x="6573" y="1351"/>
                  </a:cubicBezTo>
                  <a:cubicBezTo>
                    <a:pt x="6565" y="1146"/>
                    <a:pt x="6614" y="940"/>
                    <a:pt x="6721" y="760"/>
                  </a:cubicBezTo>
                  <a:cubicBezTo>
                    <a:pt x="6730" y="743"/>
                    <a:pt x="6746" y="719"/>
                    <a:pt x="6754" y="702"/>
                  </a:cubicBezTo>
                  <a:close/>
                  <a:moveTo>
                    <a:pt x="7953" y="0"/>
                  </a:moveTo>
                  <a:cubicBezTo>
                    <a:pt x="7487" y="0"/>
                    <a:pt x="7039" y="128"/>
                    <a:pt x="6738" y="464"/>
                  </a:cubicBezTo>
                  <a:cubicBezTo>
                    <a:pt x="6553" y="336"/>
                    <a:pt x="6332" y="270"/>
                    <a:pt x="6112" y="270"/>
                  </a:cubicBezTo>
                  <a:cubicBezTo>
                    <a:pt x="6076" y="270"/>
                    <a:pt x="6041" y="271"/>
                    <a:pt x="6006" y="275"/>
                  </a:cubicBezTo>
                  <a:cubicBezTo>
                    <a:pt x="5472" y="316"/>
                    <a:pt x="5061" y="760"/>
                    <a:pt x="4790" y="1236"/>
                  </a:cubicBezTo>
                  <a:lnTo>
                    <a:pt x="4716" y="258"/>
                  </a:lnTo>
                  <a:lnTo>
                    <a:pt x="3886" y="258"/>
                  </a:lnTo>
                  <a:lnTo>
                    <a:pt x="3804" y="1392"/>
                  </a:lnTo>
                  <a:cubicBezTo>
                    <a:pt x="3533" y="1557"/>
                    <a:pt x="3229" y="1664"/>
                    <a:pt x="2916" y="1696"/>
                  </a:cubicBezTo>
                  <a:cubicBezTo>
                    <a:pt x="2882" y="1700"/>
                    <a:pt x="2848" y="1702"/>
                    <a:pt x="2814" y="1702"/>
                  </a:cubicBezTo>
                  <a:cubicBezTo>
                    <a:pt x="2474" y="1702"/>
                    <a:pt x="2160" y="1518"/>
                    <a:pt x="1996" y="1212"/>
                  </a:cubicBezTo>
                  <a:cubicBezTo>
                    <a:pt x="2086" y="1162"/>
                    <a:pt x="2169" y="1113"/>
                    <a:pt x="2243" y="1047"/>
                  </a:cubicBezTo>
                  <a:cubicBezTo>
                    <a:pt x="2456" y="875"/>
                    <a:pt x="2900" y="143"/>
                    <a:pt x="2333" y="135"/>
                  </a:cubicBezTo>
                  <a:cubicBezTo>
                    <a:pt x="1988" y="135"/>
                    <a:pt x="1791" y="521"/>
                    <a:pt x="1758" y="817"/>
                  </a:cubicBezTo>
                  <a:cubicBezTo>
                    <a:pt x="1750" y="924"/>
                    <a:pt x="1758" y="1031"/>
                    <a:pt x="1791" y="1129"/>
                  </a:cubicBezTo>
                  <a:cubicBezTo>
                    <a:pt x="1666" y="1175"/>
                    <a:pt x="1538" y="1196"/>
                    <a:pt x="1409" y="1196"/>
                  </a:cubicBezTo>
                  <a:cubicBezTo>
                    <a:pt x="965" y="1196"/>
                    <a:pt x="518" y="950"/>
                    <a:pt x="180" y="669"/>
                  </a:cubicBezTo>
                  <a:cubicBezTo>
                    <a:pt x="162" y="653"/>
                    <a:pt x="142" y="646"/>
                    <a:pt x="124" y="646"/>
                  </a:cubicBezTo>
                  <a:cubicBezTo>
                    <a:pt x="57" y="646"/>
                    <a:pt x="1" y="733"/>
                    <a:pt x="65" y="784"/>
                  </a:cubicBezTo>
                  <a:cubicBezTo>
                    <a:pt x="453" y="1110"/>
                    <a:pt x="932" y="1354"/>
                    <a:pt x="1406" y="1354"/>
                  </a:cubicBezTo>
                  <a:cubicBezTo>
                    <a:pt x="1555" y="1354"/>
                    <a:pt x="1703" y="1330"/>
                    <a:pt x="1848" y="1277"/>
                  </a:cubicBezTo>
                  <a:cubicBezTo>
                    <a:pt x="1963" y="1507"/>
                    <a:pt x="2160" y="1688"/>
                    <a:pt x="2407" y="1795"/>
                  </a:cubicBezTo>
                  <a:cubicBezTo>
                    <a:pt x="2547" y="1856"/>
                    <a:pt x="2696" y="1883"/>
                    <a:pt x="2847" y="1883"/>
                  </a:cubicBezTo>
                  <a:cubicBezTo>
                    <a:pt x="3164" y="1883"/>
                    <a:pt x="3493" y="1765"/>
                    <a:pt x="3788" y="1598"/>
                  </a:cubicBezTo>
                  <a:lnTo>
                    <a:pt x="3788" y="1598"/>
                  </a:lnTo>
                  <a:lnTo>
                    <a:pt x="3631" y="3759"/>
                  </a:lnTo>
                  <a:lnTo>
                    <a:pt x="4979" y="3759"/>
                  </a:lnTo>
                  <a:lnTo>
                    <a:pt x="4815" y="1557"/>
                  </a:lnTo>
                  <a:cubicBezTo>
                    <a:pt x="4979" y="1171"/>
                    <a:pt x="5250" y="842"/>
                    <a:pt x="5587" y="595"/>
                  </a:cubicBezTo>
                  <a:cubicBezTo>
                    <a:pt x="5748" y="488"/>
                    <a:pt x="5930" y="435"/>
                    <a:pt x="6112" y="435"/>
                  </a:cubicBezTo>
                  <a:cubicBezTo>
                    <a:pt x="6294" y="435"/>
                    <a:pt x="6475" y="488"/>
                    <a:pt x="6631" y="595"/>
                  </a:cubicBezTo>
                  <a:cubicBezTo>
                    <a:pt x="6573" y="677"/>
                    <a:pt x="6532" y="768"/>
                    <a:pt x="6491" y="858"/>
                  </a:cubicBezTo>
                  <a:cubicBezTo>
                    <a:pt x="6405" y="1080"/>
                    <a:pt x="6351" y="1752"/>
                    <a:pt x="6675" y="1752"/>
                  </a:cubicBezTo>
                  <a:cubicBezTo>
                    <a:pt x="6723" y="1752"/>
                    <a:pt x="6779" y="1737"/>
                    <a:pt x="6845" y="1705"/>
                  </a:cubicBezTo>
                  <a:cubicBezTo>
                    <a:pt x="7149" y="1540"/>
                    <a:pt x="7140" y="1105"/>
                    <a:pt x="7025" y="834"/>
                  </a:cubicBezTo>
                  <a:cubicBezTo>
                    <a:pt x="6984" y="735"/>
                    <a:pt x="6927" y="645"/>
                    <a:pt x="6853" y="571"/>
                  </a:cubicBezTo>
                  <a:cubicBezTo>
                    <a:pt x="7121" y="263"/>
                    <a:pt x="7527" y="161"/>
                    <a:pt x="7935" y="161"/>
                  </a:cubicBezTo>
                  <a:cubicBezTo>
                    <a:pt x="8127" y="161"/>
                    <a:pt x="8318" y="183"/>
                    <a:pt x="8496" y="217"/>
                  </a:cubicBezTo>
                  <a:cubicBezTo>
                    <a:pt x="8502" y="218"/>
                    <a:pt x="8507" y="218"/>
                    <a:pt x="8512" y="218"/>
                  </a:cubicBezTo>
                  <a:cubicBezTo>
                    <a:pt x="8607" y="218"/>
                    <a:pt x="8639" y="77"/>
                    <a:pt x="8537" y="61"/>
                  </a:cubicBezTo>
                  <a:cubicBezTo>
                    <a:pt x="8346" y="22"/>
                    <a:pt x="8148" y="0"/>
                    <a:pt x="7953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016484" y="5169377"/>
              <a:ext cx="2313667" cy="1424727"/>
            </a:xfrm>
            <a:custGeom>
              <a:avLst/>
              <a:gdLst/>
              <a:ahLst/>
              <a:cxnLst/>
              <a:rect l="l" t="t" r="r" b="b"/>
              <a:pathLst>
                <a:path w="12985" h="7996" extrusionOk="0">
                  <a:moveTo>
                    <a:pt x="4996" y="0"/>
                  </a:moveTo>
                  <a:cubicBezTo>
                    <a:pt x="4405" y="0"/>
                    <a:pt x="3854" y="345"/>
                    <a:pt x="3419" y="904"/>
                  </a:cubicBezTo>
                  <a:cubicBezTo>
                    <a:pt x="3115" y="583"/>
                    <a:pt x="2695" y="403"/>
                    <a:pt x="2260" y="394"/>
                  </a:cubicBezTo>
                  <a:cubicBezTo>
                    <a:pt x="1011" y="394"/>
                    <a:pt x="0" y="2005"/>
                    <a:pt x="0" y="4002"/>
                  </a:cubicBezTo>
                  <a:cubicBezTo>
                    <a:pt x="0" y="5991"/>
                    <a:pt x="1011" y="7610"/>
                    <a:pt x="2260" y="7610"/>
                  </a:cubicBezTo>
                  <a:cubicBezTo>
                    <a:pt x="2695" y="7593"/>
                    <a:pt x="3115" y="7412"/>
                    <a:pt x="3419" y="7092"/>
                  </a:cubicBezTo>
                  <a:cubicBezTo>
                    <a:pt x="3854" y="7659"/>
                    <a:pt x="4405" y="7996"/>
                    <a:pt x="4996" y="7996"/>
                  </a:cubicBezTo>
                  <a:cubicBezTo>
                    <a:pt x="5555" y="7996"/>
                    <a:pt x="6073" y="7700"/>
                    <a:pt x="6492" y="7207"/>
                  </a:cubicBezTo>
                  <a:cubicBezTo>
                    <a:pt x="6903" y="7700"/>
                    <a:pt x="7421" y="7996"/>
                    <a:pt x="7980" y="7996"/>
                  </a:cubicBezTo>
                  <a:cubicBezTo>
                    <a:pt x="8579" y="7996"/>
                    <a:pt x="9130" y="7659"/>
                    <a:pt x="9557" y="7092"/>
                  </a:cubicBezTo>
                  <a:cubicBezTo>
                    <a:pt x="9894" y="7421"/>
                    <a:pt x="10297" y="7610"/>
                    <a:pt x="10724" y="7610"/>
                  </a:cubicBezTo>
                  <a:cubicBezTo>
                    <a:pt x="11965" y="7610"/>
                    <a:pt x="12984" y="5991"/>
                    <a:pt x="12984" y="4002"/>
                  </a:cubicBezTo>
                  <a:cubicBezTo>
                    <a:pt x="12984" y="2005"/>
                    <a:pt x="11973" y="394"/>
                    <a:pt x="10724" y="394"/>
                  </a:cubicBezTo>
                  <a:cubicBezTo>
                    <a:pt x="10297" y="394"/>
                    <a:pt x="9902" y="583"/>
                    <a:pt x="9557" y="904"/>
                  </a:cubicBezTo>
                  <a:cubicBezTo>
                    <a:pt x="9130" y="345"/>
                    <a:pt x="8579" y="0"/>
                    <a:pt x="7980" y="0"/>
                  </a:cubicBezTo>
                  <a:cubicBezTo>
                    <a:pt x="7421" y="0"/>
                    <a:pt x="6903" y="296"/>
                    <a:pt x="6492" y="789"/>
                  </a:cubicBezTo>
                  <a:cubicBezTo>
                    <a:pt x="6073" y="296"/>
                    <a:pt x="5555" y="0"/>
                    <a:pt x="4996" y="0"/>
                  </a:cubicBezTo>
                  <a:close/>
                </a:path>
              </a:pathLst>
            </a:custGeom>
            <a:solidFill>
              <a:srgbClr val="F9B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471735" y="5380699"/>
              <a:ext cx="161431" cy="1026139"/>
            </a:xfrm>
            <a:custGeom>
              <a:avLst/>
              <a:gdLst/>
              <a:ahLst/>
              <a:cxnLst/>
              <a:rect l="l" t="t" r="r" b="b"/>
              <a:pathLst>
                <a:path w="906" h="5759" extrusionOk="0">
                  <a:moveTo>
                    <a:pt x="791" y="0"/>
                  </a:moveTo>
                  <a:cubicBezTo>
                    <a:pt x="767" y="0"/>
                    <a:pt x="745" y="14"/>
                    <a:pt x="732" y="47"/>
                  </a:cubicBezTo>
                  <a:cubicBezTo>
                    <a:pt x="1" y="1764"/>
                    <a:pt x="190" y="3958"/>
                    <a:pt x="724" y="5692"/>
                  </a:cubicBezTo>
                  <a:cubicBezTo>
                    <a:pt x="737" y="5739"/>
                    <a:pt x="772" y="5758"/>
                    <a:pt x="806" y="5758"/>
                  </a:cubicBezTo>
                  <a:cubicBezTo>
                    <a:pt x="856" y="5758"/>
                    <a:pt x="905" y="5715"/>
                    <a:pt x="880" y="5651"/>
                  </a:cubicBezTo>
                  <a:cubicBezTo>
                    <a:pt x="477" y="4353"/>
                    <a:pt x="346" y="2997"/>
                    <a:pt x="510" y="1649"/>
                  </a:cubicBezTo>
                  <a:cubicBezTo>
                    <a:pt x="560" y="1131"/>
                    <a:pt x="683" y="622"/>
                    <a:pt x="872" y="137"/>
                  </a:cubicBezTo>
                  <a:cubicBezTo>
                    <a:pt x="906" y="69"/>
                    <a:pt x="846" y="0"/>
                    <a:pt x="791" y="0"/>
                  </a:cubicBezTo>
                  <a:close/>
                </a:path>
              </a:pathLst>
            </a:custGeom>
            <a:solidFill>
              <a:srgbClr val="F59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1157729" y="5354150"/>
              <a:ext cx="30291" cy="1052153"/>
            </a:xfrm>
            <a:custGeom>
              <a:avLst/>
              <a:gdLst/>
              <a:ahLst/>
              <a:cxnLst/>
              <a:rect l="l" t="t" r="r" b="b"/>
              <a:pathLst>
                <a:path w="170" h="5905" extrusionOk="0">
                  <a:moveTo>
                    <a:pt x="87" y="1"/>
                  </a:moveTo>
                  <a:cubicBezTo>
                    <a:pt x="46" y="1"/>
                    <a:pt x="5" y="27"/>
                    <a:pt x="5" y="81"/>
                  </a:cubicBezTo>
                  <a:lnTo>
                    <a:pt x="5" y="5825"/>
                  </a:lnTo>
                  <a:cubicBezTo>
                    <a:pt x="1" y="5878"/>
                    <a:pt x="42" y="5905"/>
                    <a:pt x="84" y="5905"/>
                  </a:cubicBezTo>
                  <a:cubicBezTo>
                    <a:pt x="126" y="5905"/>
                    <a:pt x="169" y="5878"/>
                    <a:pt x="169" y="5825"/>
                  </a:cubicBezTo>
                  <a:lnTo>
                    <a:pt x="169" y="81"/>
                  </a:lnTo>
                  <a:cubicBezTo>
                    <a:pt x="169" y="27"/>
                    <a:pt x="128" y="1"/>
                    <a:pt x="87" y="1"/>
                  </a:cubicBezTo>
                  <a:close/>
                </a:path>
              </a:pathLst>
            </a:custGeom>
            <a:solidFill>
              <a:srgbClr val="F59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716324" y="5381055"/>
              <a:ext cx="161253" cy="1026139"/>
            </a:xfrm>
            <a:custGeom>
              <a:avLst/>
              <a:gdLst/>
              <a:ahLst/>
              <a:cxnLst/>
              <a:rect l="l" t="t" r="r" b="b"/>
              <a:pathLst>
                <a:path w="905" h="5759" extrusionOk="0">
                  <a:moveTo>
                    <a:pt x="109" y="0"/>
                  </a:moveTo>
                  <a:cubicBezTo>
                    <a:pt x="55" y="0"/>
                    <a:pt x="0" y="62"/>
                    <a:pt x="34" y="135"/>
                  </a:cubicBezTo>
                  <a:cubicBezTo>
                    <a:pt x="231" y="603"/>
                    <a:pt x="330" y="1146"/>
                    <a:pt x="395" y="1647"/>
                  </a:cubicBezTo>
                  <a:cubicBezTo>
                    <a:pt x="584" y="2995"/>
                    <a:pt x="412" y="4367"/>
                    <a:pt x="26" y="5649"/>
                  </a:cubicBezTo>
                  <a:cubicBezTo>
                    <a:pt x="1" y="5714"/>
                    <a:pt x="52" y="5758"/>
                    <a:pt x="103" y="5758"/>
                  </a:cubicBezTo>
                  <a:cubicBezTo>
                    <a:pt x="136" y="5758"/>
                    <a:pt x="169" y="5740"/>
                    <a:pt x="182" y="5699"/>
                  </a:cubicBezTo>
                  <a:cubicBezTo>
                    <a:pt x="708" y="3956"/>
                    <a:pt x="905" y="1762"/>
                    <a:pt x="173" y="45"/>
                  </a:cubicBezTo>
                  <a:cubicBezTo>
                    <a:pt x="158" y="14"/>
                    <a:pt x="133" y="0"/>
                    <a:pt x="109" y="0"/>
                  </a:cubicBezTo>
                  <a:close/>
                </a:path>
              </a:pathLst>
            </a:custGeom>
            <a:solidFill>
              <a:srgbClr val="F594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8284413" y="6322341"/>
            <a:ext cx="296617" cy="186647"/>
          </a:xfrm>
          <a:custGeom>
            <a:avLst/>
            <a:gdLst/>
            <a:ahLst/>
            <a:cxnLst/>
            <a:rect l="l" t="t" r="r" b="b"/>
            <a:pathLst>
              <a:path w="1176" h="740" extrusionOk="0">
                <a:moveTo>
                  <a:pt x="196" y="1"/>
                </a:moveTo>
                <a:cubicBezTo>
                  <a:pt x="155" y="1"/>
                  <a:pt x="120" y="24"/>
                  <a:pt x="99" y="82"/>
                </a:cubicBezTo>
                <a:cubicBezTo>
                  <a:pt x="0" y="353"/>
                  <a:pt x="583" y="740"/>
                  <a:pt x="583" y="740"/>
                </a:cubicBezTo>
                <a:cubicBezTo>
                  <a:pt x="583" y="740"/>
                  <a:pt x="1175" y="362"/>
                  <a:pt x="1077" y="82"/>
                </a:cubicBezTo>
                <a:cubicBezTo>
                  <a:pt x="1053" y="24"/>
                  <a:pt x="1017" y="1"/>
                  <a:pt x="975" y="1"/>
                </a:cubicBezTo>
                <a:cubicBezTo>
                  <a:pt x="821" y="1"/>
                  <a:pt x="583" y="304"/>
                  <a:pt x="583" y="304"/>
                </a:cubicBezTo>
                <a:cubicBezTo>
                  <a:pt x="583" y="304"/>
                  <a:pt x="346" y="1"/>
                  <a:pt x="196" y="1"/>
                </a:cubicBezTo>
                <a:close/>
              </a:path>
            </a:pathLst>
          </a:custGeom>
          <a:solidFill>
            <a:srgbClr val="FACF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3380749" y="6229026"/>
            <a:ext cx="298634" cy="186647"/>
          </a:xfrm>
          <a:custGeom>
            <a:avLst/>
            <a:gdLst/>
            <a:ahLst/>
            <a:cxnLst/>
            <a:rect l="l" t="t" r="r" b="b"/>
            <a:pathLst>
              <a:path w="1184" h="740" extrusionOk="0">
                <a:moveTo>
                  <a:pt x="204" y="0"/>
                </a:moveTo>
                <a:cubicBezTo>
                  <a:pt x="163" y="0"/>
                  <a:pt x="128" y="23"/>
                  <a:pt x="107" y="82"/>
                </a:cubicBezTo>
                <a:cubicBezTo>
                  <a:pt x="0" y="361"/>
                  <a:pt x="592" y="739"/>
                  <a:pt x="592" y="739"/>
                </a:cubicBezTo>
                <a:cubicBezTo>
                  <a:pt x="592" y="739"/>
                  <a:pt x="1183" y="361"/>
                  <a:pt x="1077" y="82"/>
                </a:cubicBezTo>
                <a:cubicBezTo>
                  <a:pt x="1055" y="23"/>
                  <a:pt x="1021" y="0"/>
                  <a:pt x="979" y="0"/>
                </a:cubicBezTo>
                <a:cubicBezTo>
                  <a:pt x="829" y="0"/>
                  <a:pt x="592" y="304"/>
                  <a:pt x="592" y="304"/>
                </a:cubicBezTo>
                <a:cubicBezTo>
                  <a:pt x="592" y="304"/>
                  <a:pt x="354" y="0"/>
                  <a:pt x="204" y="0"/>
                </a:cubicBezTo>
                <a:close/>
              </a:path>
            </a:pathLst>
          </a:custGeom>
          <a:solidFill>
            <a:srgbClr val="FACF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6623236" y="1090338"/>
            <a:ext cx="298887" cy="187908"/>
          </a:xfrm>
          <a:custGeom>
            <a:avLst/>
            <a:gdLst/>
            <a:ahLst/>
            <a:cxnLst/>
            <a:rect l="l" t="t" r="r" b="b"/>
            <a:pathLst>
              <a:path w="1185" h="745" extrusionOk="0">
                <a:moveTo>
                  <a:pt x="208" y="1"/>
                </a:moveTo>
                <a:cubicBezTo>
                  <a:pt x="165" y="1"/>
                  <a:pt x="130" y="25"/>
                  <a:pt x="108" y="87"/>
                </a:cubicBezTo>
                <a:cubicBezTo>
                  <a:pt x="1" y="358"/>
                  <a:pt x="593" y="744"/>
                  <a:pt x="593" y="744"/>
                </a:cubicBezTo>
                <a:cubicBezTo>
                  <a:pt x="593" y="744"/>
                  <a:pt x="1184" y="358"/>
                  <a:pt x="1078" y="87"/>
                </a:cubicBezTo>
                <a:cubicBezTo>
                  <a:pt x="1056" y="25"/>
                  <a:pt x="1020" y="1"/>
                  <a:pt x="977" y="1"/>
                </a:cubicBezTo>
                <a:cubicBezTo>
                  <a:pt x="827" y="1"/>
                  <a:pt x="593" y="300"/>
                  <a:pt x="593" y="300"/>
                </a:cubicBezTo>
                <a:cubicBezTo>
                  <a:pt x="593" y="300"/>
                  <a:pt x="358" y="1"/>
                  <a:pt x="208" y="1"/>
                </a:cubicBezTo>
                <a:close/>
              </a:path>
            </a:pathLst>
          </a:custGeom>
          <a:solidFill>
            <a:srgbClr val="FACF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4584327" y="392380"/>
            <a:ext cx="226246" cy="143264"/>
          </a:xfrm>
          <a:custGeom>
            <a:avLst/>
            <a:gdLst/>
            <a:ahLst/>
            <a:cxnLst/>
            <a:rect l="l" t="t" r="r" b="b"/>
            <a:pathLst>
              <a:path w="897" h="568" extrusionOk="0">
                <a:moveTo>
                  <a:pt x="154" y="0"/>
                </a:moveTo>
                <a:cubicBezTo>
                  <a:pt x="121" y="0"/>
                  <a:pt x="93" y="19"/>
                  <a:pt x="75" y="66"/>
                </a:cubicBezTo>
                <a:cubicBezTo>
                  <a:pt x="1" y="271"/>
                  <a:pt x="444" y="567"/>
                  <a:pt x="444" y="567"/>
                </a:cubicBezTo>
                <a:cubicBezTo>
                  <a:pt x="444" y="567"/>
                  <a:pt x="896" y="271"/>
                  <a:pt x="822" y="66"/>
                </a:cubicBezTo>
                <a:cubicBezTo>
                  <a:pt x="805" y="21"/>
                  <a:pt x="777" y="4"/>
                  <a:pt x="744" y="4"/>
                </a:cubicBezTo>
                <a:cubicBezTo>
                  <a:pt x="626" y="4"/>
                  <a:pt x="444" y="230"/>
                  <a:pt x="444" y="230"/>
                </a:cubicBezTo>
                <a:cubicBezTo>
                  <a:pt x="444" y="230"/>
                  <a:pt x="270" y="0"/>
                  <a:pt x="154" y="0"/>
                </a:cubicBezTo>
                <a:close/>
              </a:path>
            </a:pathLst>
          </a:custGeom>
          <a:solidFill>
            <a:srgbClr val="FACF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2073750" y="1999650"/>
            <a:ext cx="4996800" cy="25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3">
  <p:cSld name="CUSTOM_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1336125" y="2174325"/>
            <a:ext cx="65163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1"/>
          </p:nvPr>
        </p:nvSpPr>
        <p:spPr>
          <a:xfrm>
            <a:off x="1336125" y="3171750"/>
            <a:ext cx="651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o-RO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7E2E92-CD6E-45B2-BCEE-CBC3B29184F0}" type="slidenum">
              <a:rPr lang="ro-RO"/>
              <a:pPr>
                <a:defRPr/>
              </a:pPr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390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5">
  <p:cSld name="Only Title 5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2397025" y="331700"/>
            <a:ext cx="4350600" cy="169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706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1275" y="593375"/>
            <a:ext cx="77214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efin Sans"/>
              <a:buNone/>
              <a:defRPr sz="28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chester"/>
              <a:buNone/>
              <a:defRPr sz="2800">
                <a:solidFill>
                  <a:schemeClr val="dk1"/>
                </a:solidFill>
                <a:latin typeface="Rochester"/>
                <a:ea typeface="Rochester"/>
                <a:cs typeface="Rochester"/>
                <a:sym typeface="Roches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1300" y="1536625"/>
            <a:ext cx="7721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Josefin Sans"/>
              <a:buChar char="●"/>
              <a:defRPr sz="1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●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osefin Sans"/>
              <a:buChar char="○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Josefin Sans"/>
              <a:buChar char="■"/>
              <a:defRPr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7" r:id="rId5"/>
    <p:sldLayoutId id="2147483662" r:id="rId6"/>
    <p:sldLayoutId id="2147483678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ctrTitle"/>
          </p:nvPr>
        </p:nvSpPr>
        <p:spPr>
          <a:xfrm>
            <a:off x="1588650" y="1800650"/>
            <a:ext cx="5934600" cy="22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SEMANTIC </a:t>
            </a:r>
            <a:br>
              <a:rPr lang="en" dirty="0"/>
            </a:br>
            <a:r>
              <a:rPr lang="en" dirty="0"/>
              <a:t>TABLEAUX</a:t>
            </a:r>
            <a:endParaRPr dirty="0"/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1576502" y="4075825"/>
            <a:ext cx="59346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Individual Homework – Cantor Alexandru-Horatiu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7" name="Google Shape;2437;p42"/>
          <p:cNvGrpSpPr/>
          <p:nvPr/>
        </p:nvGrpSpPr>
        <p:grpSpPr>
          <a:xfrm>
            <a:off x="283695" y="368598"/>
            <a:ext cx="8571399" cy="7172744"/>
            <a:chOff x="-7787950" y="535650"/>
            <a:chExt cx="6340730" cy="5306069"/>
          </a:xfrm>
        </p:grpSpPr>
        <p:sp>
          <p:nvSpPr>
            <p:cNvPr id="2438" name="Google Shape;2438;p42"/>
            <p:cNvSpPr/>
            <p:nvPr/>
          </p:nvSpPr>
          <p:spPr>
            <a:xfrm>
              <a:off x="-7269608" y="4097931"/>
              <a:ext cx="28264" cy="29273"/>
            </a:xfrm>
            <a:custGeom>
              <a:avLst/>
              <a:gdLst/>
              <a:ahLst/>
              <a:cxnLst/>
              <a:rect l="l" t="t" r="r" b="b"/>
              <a:pathLst>
                <a:path w="56" h="58" extrusionOk="0">
                  <a:moveTo>
                    <a:pt x="28" y="1"/>
                  </a:moveTo>
                  <a:cubicBezTo>
                    <a:pt x="14" y="1"/>
                    <a:pt x="0" y="11"/>
                    <a:pt x="0" y="31"/>
                  </a:cubicBezTo>
                  <a:cubicBezTo>
                    <a:pt x="0" y="49"/>
                    <a:pt x="14" y="58"/>
                    <a:pt x="28" y="58"/>
                  </a:cubicBezTo>
                  <a:cubicBezTo>
                    <a:pt x="42" y="58"/>
                    <a:pt x="56" y="49"/>
                    <a:pt x="56" y="31"/>
                  </a:cubicBezTo>
                  <a:cubicBezTo>
                    <a:pt x="56" y="11"/>
                    <a:pt x="42" y="1"/>
                    <a:pt x="28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2"/>
            <p:cNvSpPr/>
            <p:nvPr/>
          </p:nvSpPr>
          <p:spPr>
            <a:xfrm>
              <a:off x="-1947897" y="4156982"/>
              <a:ext cx="44415" cy="29778"/>
            </a:xfrm>
            <a:custGeom>
              <a:avLst/>
              <a:gdLst/>
              <a:ahLst/>
              <a:cxnLst/>
              <a:rect l="l" t="t" r="r" b="b"/>
              <a:pathLst>
                <a:path w="88" h="59" extrusionOk="0">
                  <a:moveTo>
                    <a:pt x="41" y="0"/>
                  </a:moveTo>
                  <a:cubicBezTo>
                    <a:pt x="20" y="0"/>
                    <a:pt x="0" y="15"/>
                    <a:pt x="0" y="41"/>
                  </a:cubicBezTo>
                  <a:cubicBezTo>
                    <a:pt x="0" y="53"/>
                    <a:pt x="5" y="58"/>
                    <a:pt x="13" y="58"/>
                  </a:cubicBezTo>
                  <a:cubicBezTo>
                    <a:pt x="37" y="58"/>
                    <a:pt x="88" y="0"/>
                    <a:pt x="4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2"/>
            <p:cNvSpPr/>
            <p:nvPr/>
          </p:nvSpPr>
          <p:spPr>
            <a:xfrm>
              <a:off x="-1904491" y="3947526"/>
              <a:ext cx="44415" cy="30788"/>
            </a:xfrm>
            <a:custGeom>
              <a:avLst/>
              <a:gdLst/>
              <a:ahLst/>
              <a:cxnLst/>
              <a:rect l="l" t="t" r="r" b="b"/>
              <a:pathLst>
                <a:path w="88" h="61" extrusionOk="0">
                  <a:moveTo>
                    <a:pt x="41" y="1"/>
                  </a:moveTo>
                  <a:cubicBezTo>
                    <a:pt x="15" y="1"/>
                    <a:pt x="0" y="16"/>
                    <a:pt x="0" y="41"/>
                  </a:cubicBezTo>
                  <a:cubicBezTo>
                    <a:pt x="0" y="55"/>
                    <a:pt x="6" y="60"/>
                    <a:pt x="13" y="60"/>
                  </a:cubicBezTo>
                  <a:cubicBezTo>
                    <a:pt x="38" y="60"/>
                    <a:pt x="87" y="1"/>
                    <a:pt x="4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2"/>
            <p:cNvSpPr/>
            <p:nvPr/>
          </p:nvSpPr>
          <p:spPr>
            <a:xfrm>
              <a:off x="-7655210" y="664353"/>
              <a:ext cx="6085349" cy="5177366"/>
            </a:xfrm>
            <a:custGeom>
              <a:avLst/>
              <a:gdLst/>
              <a:ahLst/>
              <a:cxnLst/>
              <a:rect l="l" t="t" r="r" b="b"/>
              <a:pathLst>
                <a:path w="12057" h="10258" extrusionOk="0">
                  <a:moveTo>
                    <a:pt x="6608" y="1"/>
                  </a:moveTo>
                  <a:cubicBezTo>
                    <a:pt x="5004" y="1"/>
                    <a:pt x="3683" y="52"/>
                    <a:pt x="2463" y="159"/>
                  </a:cubicBezTo>
                  <a:lnTo>
                    <a:pt x="2387" y="169"/>
                  </a:lnTo>
                  <a:cubicBezTo>
                    <a:pt x="1361" y="255"/>
                    <a:pt x="299" y="351"/>
                    <a:pt x="127" y="1575"/>
                  </a:cubicBezTo>
                  <a:cubicBezTo>
                    <a:pt x="0" y="2490"/>
                    <a:pt x="102" y="3426"/>
                    <a:pt x="198" y="4326"/>
                  </a:cubicBezTo>
                  <a:cubicBezTo>
                    <a:pt x="253" y="4847"/>
                    <a:pt x="309" y="5388"/>
                    <a:pt x="324" y="5919"/>
                  </a:cubicBezTo>
                  <a:cubicBezTo>
                    <a:pt x="329" y="6141"/>
                    <a:pt x="334" y="6359"/>
                    <a:pt x="334" y="6581"/>
                  </a:cubicBezTo>
                  <a:cubicBezTo>
                    <a:pt x="349" y="7760"/>
                    <a:pt x="370" y="8973"/>
                    <a:pt x="739" y="10116"/>
                  </a:cubicBezTo>
                  <a:lnTo>
                    <a:pt x="799" y="10096"/>
                  </a:lnTo>
                  <a:cubicBezTo>
                    <a:pt x="430" y="8963"/>
                    <a:pt x="415" y="7750"/>
                    <a:pt x="400" y="6581"/>
                  </a:cubicBezTo>
                  <a:cubicBezTo>
                    <a:pt x="395" y="6359"/>
                    <a:pt x="395" y="6136"/>
                    <a:pt x="385" y="5914"/>
                  </a:cubicBezTo>
                  <a:cubicBezTo>
                    <a:pt x="375" y="5383"/>
                    <a:pt x="314" y="4842"/>
                    <a:pt x="258" y="4321"/>
                  </a:cubicBezTo>
                  <a:cubicBezTo>
                    <a:pt x="162" y="3421"/>
                    <a:pt x="61" y="2495"/>
                    <a:pt x="188" y="1585"/>
                  </a:cubicBezTo>
                  <a:cubicBezTo>
                    <a:pt x="354" y="412"/>
                    <a:pt x="1391" y="321"/>
                    <a:pt x="2392" y="230"/>
                  </a:cubicBezTo>
                  <a:lnTo>
                    <a:pt x="2473" y="225"/>
                  </a:lnTo>
                  <a:cubicBezTo>
                    <a:pt x="3734" y="114"/>
                    <a:pt x="5118" y="62"/>
                    <a:pt x="6808" y="62"/>
                  </a:cubicBezTo>
                  <a:cubicBezTo>
                    <a:pt x="6888" y="62"/>
                    <a:pt x="6969" y="63"/>
                    <a:pt x="7050" y="63"/>
                  </a:cubicBezTo>
                  <a:lnTo>
                    <a:pt x="7389" y="63"/>
                  </a:lnTo>
                  <a:cubicBezTo>
                    <a:pt x="9301" y="63"/>
                    <a:pt x="11682" y="63"/>
                    <a:pt x="11829" y="2354"/>
                  </a:cubicBezTo>
                  <a:cubicBezTo>
                    <a:pt x="11996" y="4994"/>
                    <a:pt x="11703" y="7664"/>
                    <a:pt x="11425" y="10248"/>
                  </a:cubicBezTo>
                  <a:lnTo>
                    <a:pt x="11490" y="10258"/>
                  </a:lnTo>
                  <a:cubicBezTo>
                    <a:pt x="11768" y="7669"/>
                    <a:pt x="12057" y="4994"/>
                    <a:pt x="11890" y="2349"/>
                  </a:cubicBezTo>
                  <a:cubicBezTo>
                    <a:pt x="11824" y="1302"/>
                    <a:pt x="11298" y="629"/>
                    <a:pt x="10287" y="290"/>
                  </a:cubicBezTo>
                  <a:cubicBezTo>
                    <a:pt x="9422" y="2"/>
                    <a:pt x="8340" y="2"/>
                    <a:pt x="7389" y="2"/>
                  </a:cubicBezTo>
                  <a:lnTo>
                    <a:pt x="7050" y="2"/>
                  </a:lnTo>
                  <a:cubicBezTo>
                    <a:pt x="6900" y="1"/>
                    <a:pt x="6753" y="1"/>
                    <a:pt x="6608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2"/>
            <p:cNvSpPr/>
            <p:nvPr/>
          </p:nvSpPr>
          <p:spPr>
            <a:xfrm>
              <a:off x="-7742021" y="559876"/>
              <a:ext cx="6228183" cy="5276795"/>
            </a:xfrm>
            <a:custGeom>
              <a:avLst/>
              <a:gdLst/>
              <a:ahLst/>
              <a:cxnLst/>
              <a:rect l="l" t="t" r="r" b="b"/>
              <a:pathLst>
                <a:path w="12340" h="10455" extrusionOk="0">
                  <a:moveTo>
                    <a:pt x="7033" y="66"/>
                  </a:moveTo>
                  <a:cubicBezTo>
                    <a:pt x="8170" y="66"/>
                    <a:pt x="9336" y="136"/>
                    <a:pt x="10555" y="275"/>
                  </a:cubicBezTo>
                  <a:lnTo>
                    <a:pt x="10610" y="280"/>
                  </a:lnTo>
                  <a:cubicBezTo>
                    <a:pt x="10899" y="315"/>
                    <a:pt x="11222" y="351"/>
                    <a:pt x="11440" y="523"/>
                  </a:cubicBezTo>
                  <a:cubicBezTo>
                    <a:pt x="11612" y="664"/>
                    <a:pt x="11748" y="867"/>
                    <a:pt x="11865" y="1150"/>
                  </a:cubicBezTo>
                  <a:cubicBezTo>
                    <a:pt x="12011" y="1519"/>
                    <a:pt x="12092" y="1908"/>
                    <a:pt x="12112" y="2303"/>
                  </a:cubicBezTo>
                  <a:cubicBezTo>
                    <a:pt x="11915" y="1706"/>
                    <a:pt x="11571" y="1221"/>
                    <a:pt x="11126" y="922"/>
                  </a:cubicBezTo>
                  <a:cubicBezTo>
                    <a:pt x="10600" y="568"/>
                    <a:pt x="9948" y="482"/>
                    <a:pt x="9326" y="422"/>
                  </a:cubicBezTo>
                  <a:cubicBezTo>
                    <a:pt x="8547" y="346"/>
                    <a:pt x="7743" y="305"/>
                    <a:pt x="6909" y="305"/>
                  </a:cubicBezTo>
                  <a:cubicBezTo>
                    <a:pt x="5462" y="310"/>
                    <a:pt x="4016" y="411"/>
                    <a:pt x="2585" y="609"/>
                  </a:cubicBezTo>
                  <a:lnTo>
                    <a:pt x="2332" y="639"/>
                  </a:lnTo>
                  <a:cubicBezTo>
                    <a:pt x="1781" y="705"/>
                    <a:pt x="1214" y="770"/>
                    <a:pt x="744" y="1038"/>
                  </a:cubicBezTo>
                  <a:cubicBezTo>
                    <a:pt x="789" y="983"/>
                    <a:pt x="840" y="937"/>
                    <a:pt x="891" y="897"/>
                  </a:cubicBezTo>
                  <a:cubicBezTo>
                    <a:pt x="1113" y="725"/>
                    <a:pt x="1406" y="664"/>
                    <a:pt x="1644" y="619"/>
                  </a:cubicBezTo>
                  <a:cubicBezTo>
                    <a:pt x="3427" y="250"/>
                    <a:pt x="5191" y="66"/>
                    <a:pt x="7033" y="66"/>
                  </a:cubicBezTo>
                  <a:close/>
                  <a:moveTo>
                    <a:pt x="537" y="1256"/>
                  </a:moveTo>
                  <a:cubicBezTo>
                    <a:pt x="410" y="1524"/>
                    <a:pt x="360" y="1838"/>
                    <a:pt x="324" y="2131"/>
                  </a:cubicBezTo>
                  <a:cubicBezTo>
                    <a:pt x="258" y="2657"/>
                    <a:pt x="203" y="3178"/>
                    <a:pt x="167" y="3704"/>
                  </a:cubicBezTo>
                  <a:cubicBezTo>
                    <a:pt x="142" y="3264"/>
                    <a:pt x="122" y="2824"/>
                    <a:pt x="107" y="2399"/>
                  </a:cubicBezTo>
                  <a:cubicBezTo>
                    <a:pt x="97" y="2181"/>
                    <a:pt x="86" y="1934"/>
                    <a:pt x="167" y="1721"/>
                  </a:cubicBezTo>
                  <a:cubicBezTo>
                    <a:pt x="248" y="1534"/>
                    <a:pt x="375" y="1377"/>
                    <a:pt x="531" y="1256"/>
                  </a:cubicBezTo>
                  <a:close/>
                  <a:moveTo>
                    <a:pt x="162" y="4826"/>
                  </a:moveTo>
                  <a:lnTo>
                    <a:pt x="172" y="5074"/>
                  </a:lnTo>
                  <a:cubicBezTo>
                    <a:pt x="263" y="6738"/>
                    <a:pt x="354" y="8457"/>
                    <a:pt x="354" y="9954"/>
                  </a:cubicBezTo>
                  <a:cubicBezTo>
                    <a:pt x="142" y="8255"/>
                    <a:pt x="76" y="6541"/>
                    <a:pt x="162" y="4826"/>
                  </a:cubicBezTo>
                  <a:close/>
                  <a:moveTo>
                    <a:pt x="7036" y="1"/>
                  </a:moveTo>
                  <a:cubicBezTo>
                    <a:pt x="5189" y="1"/>
                    <a:pt x="3420" y="184"/>
                    <a:pt x="1634" y="553"/>
                  </a:cubicBezTo>
                  <a:cubicBezTo>
                    <a:pt x="1391" y="604"/>
                    <a:pt x="1088" y="669"/>
                    <a:pt x="860" y="846"/>
                  </a:cubicBezTo>
                  <a:cubicBezTo>
                    <a:pt x="759" y="922"/>
                    <a:pt x="673" y="1018"/>
                    <a:pt x="607" y="1130"/>
                  </a:cubicBezTo>
                  <a:cubicBezTo>
                    <a:pt x="360" y="1296"/>
                    <a:pt x="193" y="1489"/>
                    <a:pt x="112" y="1696"/>
                  </a:cubicBezTo>
                  <a:cubicBezTo>
                    <a:pt x="26" y="1923"/>
                    <a:pt x="36" y="2176"/>
                    <a:pt x="46" y="2404"/>
                  </a:cubicBezTo>
                  <a:cubicBezTo>
                    <a:pt x="66" y="2996"/>
                    <a:pt x="102" y="3613"/>
                    <a:pt x="132" y="4230"/>
                  </a:cubicBezTo>
                  <a:cubicBezTo>
                    <a:pt x="0" y="6399"/>
                    <a:pt x="76" y="8528"/>
                    <a:pt x="360" y="10389"/>
                  </a:cubicBezTo>
                  <a:lnTo>
                    <a:pt x="420" y="10384"/>
                  </a:lnTo>
                  <a:cubicBezTo>
                    <a:pt x="435" y="8791"/>
                    <a:pt x="339" y="6900"/>
                    <a:pt x="238" y="5074"/>
                  </a:cubicBezTo>
                  <a:cubicBezTo>
                    <a:pt x="223" y="4791"/>
                    <a:pt x="208" y="4513"/>
                    <a:pt x="193" y="4230"/>
                  </a:cubicBezTo>
                  <a:cubicBezTo>
                    <a:pt x="233" y="3537"/>
                    <a:pt x="299" y="2834"/>
                    <a:pt x="385" y="2141"/>
                  </a:cubicBezTo>
                  <a:cubicBezTo>
                    <a:pt x="425" y="1807"/>
                    <a:pt x="481" y="1448"/>
                    <a:pt x="653" y="1170"/>
                  </a:cubicBezTo>
                  <a:cubicBezTo>
                    <a:pt x="1133" y="841"/>
                    <a:pt x="1745" y="770"/>
                    <a:pt x="2342" y="700"/>
                  </a:cubicBezTo>
                  <a:lnTo>
                    <a:pt x="2595" y="669"/>
                  </a:lnTo>
                  <a:cubicBezTo>
                    <a:pt x="4135" y="469"/>
                    <a:pt x="5565" y="369"/>
                    <a:pt x="6916" y="369"/>
                  </a:cubicBezTo>
                  <a:cubicBezTo>
                    <a:pt x="7747" y="369"/>
                    <a:pt x="8548" y="407"/>
                    <a:pt x="9326" y="482"/>
                  </a:cubicBezTo>
                  <a:cubicBezTo>
                    <a:pt x="9938" y="543"/>
                    <a:pt x="10580" y="629"/>
                    <a:pt x="11096" y="973"/>
                  </a:cubicBezTo>
                  <a:cubicBezTo>
                    <a:pt x="11576" y="1296"/>
                    <a:pt x="11940" y="1853"/>
                    <a:pt x="12117" y="2535"/>
                  </a:cubicBezTo>
                  <a:lnTo>
                    <a:pt x="12128" y="2566"/>
                  </a:lnTo>
                  <a:cubicBezTo>
                    <a:pt x="12133" y="3127"/>
                    <a:pt x="12057" y="3699"/>
                    <a:pt x="11986" y="4265"/>
                  </a:cubicBezTo>
                  <a:cubicBezTo>
                    <a:pt x="11971" y="4361"/>
                    <a:pt x="11961" y="4462"/>
                    <a:pt x="11951" y="4558"/>
                  </a:cubicBezTo>
                  <a:cubicBezTo>
                    <a:pt x="11708" y="6515"/>
                    <a:pt x="11672" y="8518"/>
                    <a:pt x="11642" y="10455"/>
                  </a:cubicBezTo>
                  <a:lnTo>
                    <a:pt x="11708" y="10455"/>
                  </a:lnTo>
                  <a:cubicBezTo>
                    <a:pt x="11738" y="8523"/>
                    <a:pt x="11768" y="6520"/>
                    <a:pt x="12006" y="4563"/>
                  </a:cubicBezTo>
                  <a:cubicBezTo>
                    <a:pt x="12021" y="4467"/>
                    <a:pt x="12031" y="4366"/>
                    <a:pt x="12047" y="4270"/>
                  </a:cubicBezTo>
                  <a:cubicBezTo>
                    <a:pt x="12107" y="3800"/>
                    <a:pt x="12168" y="3319"/>
                    <a:pt x="12183" y="2849"/>
                  </a:cubicBezTo>
                  <a:cubicBezTo>
                    <a:pt x="12274" y="3380"/>
                    <a:pt x="12264" y="3936"/>
                    <a:pt x="12244" y="4452"/>
                  </a:cubicBezTo>
                  <a:cubicBezTo>
                    <a:pt x="12219" y="4963"/>
                    <a:pt x="12178" y="5489"/>
                    <a:pt x="12138" y="5994"/>
                  </a:cubicBezTo>
                  <a:cubicBezTo>
                    <a:pt x="12026" y="7436"/>
                    <a:pt x="11915" y="8923"/>
                    <a:pt x="12173" y="10359"/>
                  </a:cubicBezTo>
                  <a:lnTo>
                    <a:pt x="12234" y="10349"/>
                  </a:lnTo>
                  <a:cubicBezTo>
                    <a:pt x="11976" y="8917"/>
                    <a:pt x="12092" y="7436"/>
                    <a:pt x="12203" y="6000"/>
                  </a:cubicBezTo>
                  <a:cubicBezTo>
                    <a:pt x="12244" y="5494"/>
                    <a:pt x="12284" y="4968"/>
                    <a:pt x="12305" y="4452"/>
                  </a:cubicBezTo>
                  <a:cubicBezTo>
                    <a:pt x="12335" y="3835"/>
                    <a:pt x="12340" y="3178"/>
                    <a:pt x="12188" y="2556"/>
                  </a:cubicBezTo>
                  <a:cubicBezTo>
                    <a:pt x="12188" y="2065"/>
                    <a:pt x="12097" y="1580"/>
                    <a:pt x="11925" y="1119"/>
                  </a:cubicBezTo>
                  <a:cubicBezTo>
                    <a:pt x="11804" y="826"/>
                    <a:pt x="11662" y="614"/>
                    <a:pt x="11480" y="472"/>
                  </a:cubicBezTo>
                  <a:cubicBezTo>
                    <a:pt x="11248" y="285"/>
                    <a:pt x="10914" y="245"/>
                    <a:pt x="10621" y="214"/>
                  </a:cubicBezTo>
                  <a:lnTo>
                    <a:pt x="10565" y="209"/>
                  </a:lnTo>
                  <a:cubicBezTo>
                    <a:pt x="9344" y="70"/>
                    <a:pt x="8175" y="1"/>
                    <a:pt x="703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2"/>
            <p:cNvSpPr/>
            <p:nvPr/>
          </p:nvSpPr>
          <p:spPr>
            <a:xfrm>
              <a:off x="-7519947" y="3536687"/>
              <a:ext cx="140815" cy="316961"/>
            </a:xfrm>
            <a:custGeom>
              <a:avLst/>
              <a:gdLst/>
              <a:ahLst/>
              <a:cxnLst/>
              <a:rect l="l" t="t" r="r" b="b"/>
              <a:pathLst>
                <a:path w="279" h="628" extrusionOk="0">
                  <a:moveTo>
                    <a:pt x="233" y="0"/>
                  </a:moveTo>
                  <a:cubicBezTo>
                    <a:pt x="137" y="71"/>
                    <a:pt x="66" y="167"/>
                    <a:pt x="26" y="284"/>
                  </a:cubicBezTo>
                  <a:cubicBezTo>
                    <a:pt x="0" y="395"/>
                    <a:pt x="6" y="516"/>
                    <a:pt x="46" y="627"/>
                  </a:cubicBezTo>
                  <a:cubicBezTo>
                    <a:pt x="142" y="557"/>
                    <a:pt x="213" y="461"/>
                    <a:pt x="253" y="349"/>
                  </a:cubicBezTo>
                  <a:cubicBezTo>
                    <a:pt x="279" y="233"/>
                    <a:pt x="274" y="112"/>
                    <a:pt x="233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2"/>
            <p:cNvSpPr/>
            <p:nvPr/>
          </p:nvSpPr>
          <p:spPr>
            <a:xfrm>
              <a:off x="-7787950" y="3432211"/>
              <a:ext cx="143339" cy="222579"/>
            </a:xfrm>
            <a:custGeom>
              <a:avLst/>
              <a:gdLst/>
              <a:ahLst/>
              <a:cxnLst/>
              <a:rect l="l" t="t" r="r" b="b"/>
              <a:pathLst>
                <a:path w="284" h="441" extrusionOk="0">
                  <a:moveTo>
                    <a:pt x="51" y="0"/>
                  </a:moveTo>
                  <a:cubicBezTo>
                    <a:pt x="31" y="25"/>
                    <a:pt x="21" y="56"/>
                    <a:pt x="16" y="86"/>
                  </a:cubicBezTo>
                  <a:cubicBezTo>
                    <a:pt x="0" y="152"/>
                    <a:pt x="6" y="223"/>
                    <a:pt x="36" y="288"/>
                  </a:cubicBezTo>
                  <a:cubicBezTo>
                    <a:pt x="71" y="344"/>
                    <a:pt x="122" y="395"/>
                    <a:pt x="188" y="420"/>
                  </a:cubicBezTo>
                  <a:cubicBezTo>
                    <a:pt x="218" y="430"/>
                    <a:pt x="248" y="435"/>
                    <a:pt x="279" y="440"/>
                  </a:cubicBezTo>
                  <a:cubicBezTo>
                    <a:pt x="284" y="410"/>
                    <a:pt x="284" y="379"/>
                    <a:pt x="279" y="349"/>
                  </a:cubicBezTo>
                  <a:cubicBezTo>
                    <a:pt x="279" y="288"/>
                    <a:pt x="268" y="228"/>
                    <a:pt x="243" y="177"/>
                  </a:cubicBezTo>
                  <a:cubicBezTo>
                    <a:pt x="213" y="126"/>
                    <a:pt x="172" y="81"/>
                    <a:pt x="127" y="51"/>
                  </a:cubicBezTo>
                  <a:cubicBezTo>
                    <a:pt x="102" y="30"/>
                    <a:pt x="76" y="15"/>
                    <a:pt x="5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2"/>
            <p:cNvSpPr/>
            <p:nvPr/>
          </p:nvSpPr>
          <p:spPr>
            <a:xfrm>
              <a:off x="-7721832" y="3044085"/>
              <a:ext cx="153938" cy="281126"/>
            </a:xfrm>
            <a:custGeom>
              <a:avLst/>
              <a:gdLst/>
              <a:ahLst/>
              <a:cxnLst/>
              <a:rect l="l" t="t" r="r" b="b"/>
              <a:pathLst>
                <a:path w="305" h="557" extrusionOk="0">
                  <a:moveTo>
                    <a:pt x="284" y="0"/>
                  </a:moveTo>
                  <a:cubicBezTo>
                    <a:pt x="102" y="66"/>
                    <a:pt x="1" y="268"/>
                    <a:pt x="57" y="461"/>
                  </a:cubicBezTo>
                  <a:cubicBezTo>
                    <a:pt x="67" y="496"/>
                    <a:pt x="82" y="526"/>
                    <a:pt x="102" y="557"/>
                  </a:cubicBezTo>
                  <a:cubicBezTo>
                    <a:pt x="127" y="531"/>
                    <a:pt x="153" y="506"/>
                    <a:pt x="173" y="481"/>
                  </a:cubicBezTo>
                  <a:cubicBezTo>
                    <a:pt x="218" y="430"/>
                    <a:pt x="254" y="370"/>
                    <a:pt x="279" y="304"/>
                  </a:cubicBezTo>
                  <a:cubicBezTo>
                    <a:pt x="299" y="238"/>
                    <a:pt x="304" y="167"/>
                    <a:pt x="299" y="102"/>
                  </a:cubicBezTo>
                  <a:cubicBezTo>
                    <a:pt x="294" y="66"/>
                    <a:pt x="294" y="31"/>
                    <a:pt x="28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2"/>
            <p:cNvSpPr/>
            <p:nvPr/>
          </p:nvSpPr>
          <p:spPr>
            <a:xfrm>
              <a:off x="-7672875" y="3324707"/>
              <a:ext cx="140815" cy="447177"/>
            </a:xfrm>
            <a:custGeom>
              <a:avLst/>
              <a:gdLst/>
              <a:ahLst/>
              <a:cxnLst/>
              <a:rect l="l" t="t" r="r" b="b"/>
              <a:pathLst>
                <a:path w="279" h="886" extrusionOk="0">
                  <a:moveTo>
                    <a:pt x="263" y="1"/>
                  </a:moveTo>
                  <a:cubicBezTo>
                    <a:pt x="228" y="31"/>
                    <a:pt x="192" y="66"/>
                    <a:pt x="162" y="107"/>
                  </a:cubicBezTo>
                  <a:cubicBezTo>
                    <a:pt x="91" y="198"/>
                    <a:pt x="46" y="299"/>
                    <a:pt x="20" y="410"/>
                  </a:cubicBezTo>
                  <a:cubicBezTo>
                    <a:pt x="0" y="522"/>
                    <a:pt x="5" y="638"/>
                    <a:pt x="35" y="749"/>
                  </a:cubicBezTo>
                  <a:cubicBezTo>
                    <a:pt x="46" y="795"/>
                    <a:pt x="61" y="840"/>
                    <a:pt x="86" y="886"/>
                  </a:cubicBezTo>
                  <a:cubicBezTo>
                    <a:pt x="86" y="886"/>
                    <a:pt x="111" y="835"/>
                    <a:pt x="147" y="759"/>
                  </a:cubicBezTo>
                  <a:cubicBezTo>
                    <a:pt x="192" y="663"/>
                    <a:pt x="223" y="562"/>
                    <a:pt x="248" y="461"/>
                  </a:cubicBezTo>
                  <a:cubicBezTo>
                    <a:pt x="268" y="355"/>
                    <a:pt x="278" y="248"/>
                    <a:pt x="273" y="142"/>
                  </a:cubicBezTo>
                  <a:cubicBezTo>
                    <a:pt x="273" y="61"/>
                    <a:pt x="263" y="1"/>
                    <a:pt x="26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2"/>
            <p:cNvSpPr/>
            <p:nvPr/>
          </p:nvSpPr>
          <p:spPr>
            <a:xfrm>
              <a:off x="-7568399" y="2819487"/>
              <a:ext cx="143339" cy="235197"/>
            </a:xfrm>
            <a:custGeom>
              <a:avLst/>
              <a:gdLst/>
              <a:ahLst/>
              <a:cxnLst/>
              <a:rect l="l" t="t" r="r" b="b"/>
              <a:pathLst>
                <a:path w="284" h="466" extrusionOk="0">
                  <a:moveTo>
                    <a:pt x="193" y="0"/>
                  </a:moveTo>
                  <a:cubicBezTo>
                    <a:pt x="26" y="101"/>
                    <a:pt x="0" y="334"/>
                    <a:pt x="147" y="466"/>
                  </a:cubicBezTo>
                  <a:cubicBezTo>
                    <a:pt x="218" y="410"/>
                    <a:pt x="268" y="334"/>
                    <a:pt x="284" y="243"/>
                  </a:cubicBezTo>
                  <a:cubicBezTo>
                    <a:pt x="284" y="157"/>
                    <a:pt x="253" y="66"/>
                    <a:pt x="193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2"/>
            <p:cNvSpPr/>
            <p:nvPr/>
          </p:nvSpPr>
          <p:spPr>
            <a:xfrm>
              <a:off x="-7782903" y="1948853"/>
              <a:ext cx="161509" cy="365918"/>
            </a:xfrm>
            <a:custGeom>
              <a:avLst/>
              <a:gdLst/>
              <a:ahLst/>
              <a:cxnLst/>
              <a:rect l="l" t="t" r="r" b="b"/>
              <a:pathLst>
                <a:path w="320" h="725" extrusionOk="0">
                  <a:moveTo>
                    <a:pt x="102" y="1"/>
                  </a:moveTo>
                  <a:lnTo>
                    <a:pt x="102" y="1"/>
                  </a:lnTo>
                  <a:cubicBezTo>
                    <a:pt x="1" y="254"/>
                    <a:pt x="61" y="542"/>
                    <a:pt x="258" y="724"/>
                  </a:cubicBezTo>
                  <a:cubicBezTo>
                    <a:pt x="309" y="603"/>
                    <a:pt x="319" y="466"/>
                    <a:pt x="294" y="340"/>
                  </a:cubicBezTo>
                  <a:cubicBezTo>
                    <a:pt x="264" y="208"/>
                    <a:pt x="198" y="92"/>
                    <a:pt x="102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2"/>
            <p:cNvSpPr/>
            <p:nvPr/>
          </p:nvSpPr>
          <p:spPr>
            <a:xfrm>
              <a:off x="-7642592" y="1492086"/>
              <a:ext cx="148891" cy="352796"/>
            </a:xfrm>
            <a:custGeom>
              <a:avLst/>
              <a:gdLst/>
              <a:ahLst/>
              <a:cxnLst/>
              <a:rect l="l" t="t" r="r" b="b"/>
              <a:pathLst>
                <a:path w="295" h="699" extrusionOk="0">
                  <a:moveTo>
                    <a:pt x="269" y="1"/>
                  </a:moveTo>
                  <a:cubicBezTo>
                    <a:pt x="233" y="21"/>
                    <a:pt x="203" y="46"/>
                    <a:pt x="178" y="76"/>
                  </a:cubicBezTo>
                  <a:cubicBezTo>
                    <a:pt x="46" y="213"/>
                    <a:pt x="1" y="405"/>
                    <a:pt x="56" y="582"/>
                  </a:cubicBezTo>
                  <a:cubicBezTo>
                    <a:pt x="66" y="623"/>
                    <a:pt x="82" y="663"/>
                    <a:pt x="102" y="699"/>
                  </a:cubicBezTo>
                  <a:cubicBezTo>
                    <a:pt x="127" y="663"/>
                    <a:pt x="152" y="633"/>
                    <a:pt x="173" y="597"/>
                  </a:cubicBezTo>
                  <a:cubicBezTo>
                    <a:pt x="218" y="527"/>
                    <a:pt x="249" y="451"/>
                    <a:pt x="274" y="370"/>
                  </a:cubicBezTo>
                  <a:cubicBezTo>
                    <a:pt x="289" y="284"/>
                    <a:pt x="294" y="203"/>
                    <a:pt x="284" y="117"/>
                  </a:cubicBezTo>
                  <a:cubicBezTo>
                    <a:pt x="284" y="76"/>
                    <a:pt x="279" y="41"/>
                    <a:pt x="26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2"/>
            <p:cNvSpPr/>
            <p:nvPr/>
          </p:nvSpPr>
          <p:spPr>
            <a:xfrm>
              <a:off x="-7787950" y="1267487"/>
              <a:ext cx="140815" cy="304343"/>
            </a:xfrm>
            <a:custGeom>
              <a:avLst/>
              <a:gdLst/>
              <a:ahLst/>
              <a:cxnLst/>
              <a:rect l="l" t="t" r="r" b="b"/>
              <a:pathLst>
                <a:path w="279" h="603" extrusionOk="0">
                  <a:moveTo>
                    <a:pt x="253" y="1"/>
                  </a:moveTo>
                  <a:cubicBezTo>
                    <a:pt x="218" y="11"/>
                    <a:pt x="188" y="31"/>
                    <a:pt x="162" y="56"/>
                  </a:cubicBezTo>
                  <a:cubicBezTo>
                    <a:pt x="26" y="178"/>
                    <a:pt x="0" y="380"/>
                    <a:pt x="112" y="527"/>
                  </a:cubicBezTo>
                  <a:cubicBezTo>
                    <a:pt x="132" y="557"/>
                    <a:pt x="157" y="582"/>
                    <a:pt x="188" y="602"/>
                  </a:cubicBezTo>
                  <a:cubicBezTo>
                    <a:pt x="188" y="602"/>
                    <a:pt x="203" y="562"/>
                    <a:pt x="223" y="506"/>
                  </a:cubicBezTo>
                  <a:cubicBezTo>
                    <a:pt x="248" y="441"/>
                    <a:pt x="263" y="375"/>
                    <a:pt x="274" y="309"/>
                  </a:cubicBezTo>
                  <a:cubicBezTo>
                    <a:pt x="279" y="238"/>
                    <a:pt x="279" y="173"/>
                    <a:pt x="268" y="102"/>
                  </a:cubicBezTo>
                  <a:cubicBezTo>
                    <a:pt x="263" y="46"/>
                    <a:pt x="253" y="1"/>
                    <a:pt x="25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2"/>
            <p:cNvSpPr/>
            <p:nvPr/>
          </p:nvSpPr>
          <p:spPr>
            <a:xfrm>
              <a:off x="-7088415" y="752173"/>
              <a:ext cx="571842" cy="142330"/>
            </a:xfrm>
            <a:custGeom>
              <a:avLst/>
              <a:gdLst/>
              <a:ahLst/>
              <a:cxnLst/>
              <a:rect l="l" t="t" r="r" b="b"/>
              <a:pathLst>
                <a:path w="1133" h="282" extrusionOk="0">
                  <a:moveTo>
                    <a:pt x="816" y="1"/>
                  </a:moveTo>
                  <a:cubicBezTo>
                    <a:pt x="529" y="1"/>
                    <a:pt x="244" y="85"/>
                    <a:pt x="0" y="248"/>
                  </a:cubicBezTo>
                  <a:cubicBezTo>
                    <a:pt x="106" y="270"/>
                    <a:pt x="214" y="282"/>
                    <a:pt x="323" y="282"/>
                  </a:cubicBezTo>
                  <a:cubicBezTo>
                    <a:pt x="412" y="282"/>
                    <a:pt x="500" y="274"/>
                    <a:pt x="587" y="258"/>
                  </a:cubicBezTo>
                  <a:cubicBezTo>
                    <a:pt x="784" y="218"/>
                    <a:pt x="966" y="142"/>
                    <a:pt x="1133" y="35"/>
                  </a:cubicBezTo>
                  <a:cubicBezTo>
                    <a:pt x="1028" y="12"/>
                    <a:pt x="922" y="1"/>
                    <a:pt x="81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2"/>
            <p:cNvSpPr/>
            <p:nvPr/>
          </p:nvSpPr>
          <p:spPr>
            <a:xfrm>
              <a:off x="-7007156" y="608834"/>
              <a:ext cx="199867" cy="235702"/>
            </a:xfrm>
            <a:custGeom>
              <a:avLst/>
              <a:gdLst/>
              <a:ahLst/>
              <a:cxnLst/>
              <a:rect l="l" t="t" r="r" b="b"/>
              <a:pathLst>
                <a:path w="396" h="467" extrusionOk="0">
                  <a:moveTo>
                    <a:pt x="395" y="1"/>
                  </a:moveTo>
                  <a:lnTo>
                    <a:pt x="395" y="1"/>
                  </a:lnTo>
                  <a:cubicBezTo>
                    <a:pt x="284" y="21"/>
                    <a:pt x="188" y="77"/>
                    <a:pt x="112" y="158"/>
                  </a:cubicBezTo>
                  <a:cubicBezTo>
                    <a:pt x="41" y="244"/>
                    <a:pt x="6" y="355"/>
                    <a:pt x="1" y="466"/>
                  </a:cubicBezTo>
                  <a:cubicBezTo>
                    <a:pt x="112" y="446"/>
                    <a:pt x="213" y="390"/>
                    <a:pt x="289" y="309"/>
                  </a:cubicBezTo>
                  <a:cubicBezTo>
                    <a:pt x="355" y="218"/>
                    <a:pt x="390" y="112"/>
                    <a:pt x="39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2"/>
            <p:cNvSpPr/>
            <p:nvPr/>
          </p:nvSpPr>
          <p:spPr>
            <a:xfrm>
              <a:off x="-6563008" y="847059"/>
              <a:ext cx="513800" cy="119617"/>
            </a:xfrm>
            <a:custGeom>
              <a:avLst/>
              <a:gdLst/>
              <a:ahLst/>
              <a:cxnLst/>
              <a:rect l="l" t="t" r="r" b="b"/>
              <a:pathLst>
                <a:path w="1018" h="237" extrusionOk="0">
                  <a:moveTo>
                    <a:pt x="532" y="0"/>
                  </a:moveTo>
                  <a:cubicBezTo>
                    <a:pt x="350" y="0"/>
                    <a:pt x="168" y="43"/>
                    <a:pt x="1" y="131"/>
                  </a:cubicBezTo>
                  <a:cubicBezTo>
                    <a:pt x="163" y="201"/>
                    <a:pt x="335" y="237"/>
                    <a:pt x="512" y="237"/>
                  </a:cubicBezTo>
                  <a:cubicBezTo>
                    <a:pt x="689" y="227"/>
                    <a:pt x="861" y="186"/>
                    <a:pt x="1017" y="105"/>
                  </a:cubicBezTo>
                  <a:cubicBezTo>
                    <a:pt x="863" y="36"/>
                    <a:pt x="698" y="0"/>
                    <a:pt x="532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2"/>
            <p:cNvSpPr/>
            <p:nvPr/>
          </p:nvSpPr>
          <p:spPr>
            <a:xfrm>
              <a:off x="-6034571" y="573504"/>
              <a:ext cx="158985" cy="153938"/>
            </a:xfrm>
            <a:custGeom>
              <a:avLst/>
              <a:gdLst/>
              <a:ahLst/>
              <a:cxnLst/>
              <a:rect l="l" t="t" r="r" b="b"/>
              <a:pathLst>
                <a:path w="315" h="305" extrusionOk="0">
                  <a:moveTo>
                    <a:pt x="21" y="0"/>
                  </a:moveTo>
                  <a:cubicBezTo>
                    <a:pt x="11" y="25"/>
                    <a:pt x="6" y="56"/>
                    <a:pt x="6" y="86"/>
                  </a:cubicBezTo>
                  <a:cubicBezTo>
                    <a:pt x="1" y="147"/>
                    <a:pt x="26" y="202"/>
                    <a:pt x="66" y="248"/>
                  </a:cubicBezTo>
                  <a:cubicBezTo>
                    <a:pt x="107" y="284"/>
                    <a:pt x="161" y="304"/>
                    <a:pt x="215" y="304"/>
                  </a:cubicBezTo>
                  <a:cubicBezTo>
                    <a:pt x="221" y="304"/>
                    <a:pt x="227" y="304"/>
                    <a:pt x="233" y="303"/>
                  </a:cubicBezTo>
                  <a:cubicBezTo>
                    <a:pt x="259" y="298"/>
                    <a:pt x="289" y="293"/>
                    <a:pt x="314" y="283"/>
                  </a:cubicBezTo>
                  <a:cubicBezTo>
                    <a:pt x="314" y="283"/>
                    <a:pt x="309" y="248"/>
                    <a:pt x="294" y="202"/>
                  </a:cubicBezTo>
                  <a:cubicBezTo>
                    <a:pt x="284" y="157"/>
                    <a:pt x="259" y="111"/>
                    <a:pt x="228" y="76"/>
                  </a:cubicBezTo>
                  <a:cubicBezTo>
                    <a:pt x="188" y="46"/>
                    <a:pt x="147" y="25"/>
                    <a:pt x="97" y="15"/>
                  </a:cubicBezTo>
                  <a:cubicBezTo>
                    <a:pt x="56" y="5"/>
                    <a:pt x="21" y="0"/>
                    <a:pt x="2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2"/>
            <p:cNvSpPr/>
            <p:nvPr/>
          </p:nvSpPr>
          <p:spPr>
            <a:xfrm>
              <a:off x="-5536923" y="538174"/>
              <a:ext cx="245796" cy="146367"/>
            </a:xfrm>
            <a:custGeom>
              <a:avLst/>
              <a:gdLst/>
              <a:ahLst/>
              <a:cxnLst/>
              <a:rect l="l" t="t" r="r" b="b"/>
              <a:pathLst>
                <a:path w="487" h="290" extrusionOk="0">
                  <a:moveTo>
                    <a:pt x="375" y="1"/>
                  </a:moveTo>
                  <a:cubicBezTo>
                    <a:pt x="312" y="1"/>
                    <a:pt x="249" y="14"/>
                    <a:pt x="188" y="40"/>
                  </a:cubicBezTo>
                  <a:cubicBezTo>
                    <a:pt x="102" y="95"/>
                    <a:pt x="36" y="176"/>
                    <a:pt x="1" y="272"/>
                  </a:cubicBezTo>
                  <a:cubicBezTo>
                    <a:pt x="39" y="284"/>
                    <a:pt x="78" y="290"/>
                    <a:pt x="118" y="290"/>
                  </a:cubicBezTo>
                  <a:cubicBezTo>
                    <a:pt x="178" y="290"/>
                    <a:pt x="239" y="277"/>
                    <a:pt x="294" y="252"/>
                  </a:cubicBezTo>
                  <a:cubicBezTo>
                    <a:pt x="385" y="196"/>
                    <a:pt x="451" y="116"/>
                    <a:pt x="486" y="14"/>
                  </a:cubicBezTo>
                  <a:cubicBezTo>
                    <a:pt x="449" y="5"/>
                    <a:pt x="412" y="1"/>
                    <a:pt x="37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2"/>
            <p:cNvSpPr/>
            <p:nvPr/>
          </p:nvSpPr>
          <p:spPr>
            <a:xfrm>
              <a:off x="-5482918" y="692112"/>
              <a:ext cx="225103" cy="149396"/>
            </a:xfrm>
            <a:custGeom>
              <a:avLst/>
              <a:gdLst/>
              <a:ahLst/>
              <a:cxnLst/>
              <a:rect l="l" t="t" r="r" b="b"/>
              <a:pathLst>
                <a:path w="446" h="296" extrusionOk="0">
                  <a:moveTo>
                    <a:pt x="350" y="1"/>
                  </a:moveTo>
                  <a:cubicBezTo>
                    <a:pt x="285" y="1"/>
                    <a:pt x="220" y="18"/>
                    <a:pt x="162" y="48"/>
                  </a:cubicBezTo>
                  <a:cubicBezTo>
                    <a:pt x="81" y="104"/>
                    <a:pt x="25" y="190"/>
                    <a:pt x="0" y="286"/>
                  </a:cubicBezTo>
                  <a:cubicBezTo>
                    <a:pt x="31" y="293"/>
                    <a:pt x="63" y="296"/>
                    <a:pt x="95" y="296"/>
                  </a:cubicBezTo>
                  <a:cubicBezTo>
                    <a:pt x="160" y="296"/>
                    <a:pt x="225" y="281"/>
                    <a:pt x="283" y="251"/>
                  </a:cubicBezTo>
                  <a:cubicBezTo>
                    <a:pt x="364" y="190"/>
                    <a:pt x="420" y="104"/>
                    <a:pt x="445" y="13"/>
                  </a:cubicBezTo>
                  <a:cubicBezTo>
                    <a:pt x="414" y="5"/>
                    <a:pt x="382" y="1"/>
                    <a:pt x="35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2"/>
            <p:cNvSpPr/>
            <p:nvPr/>
          </p:nvSpPr>
          <p:spPr>
            <a:xfrm>
              <a:off x="-4788935" y="550287"/>
              <a:ext cx="467871" cy="186240"/>
            </a:xfrm>
            <a:custGeom>
              <a:avLst/>
              <a:gdLst/>
              <a:ahLst/>
              <a:cxnLst/>
              <a:rect l="l" t="t" r="r" b="b"/>
              <a:pathLst>
                <a:path w="927" h="369" extrusionOk="0">
                  <a:moveTo>
                    <a:pt x="817" y="0"/>
                  </a:moveTo>
                  <a:cubicBezTo>
                    <a:pt x="506" y="0"/>
                    <a:pt x="209" y="134"/>
                    <a:pt x="1" y="365"/>
                  </a:cubicBezTo>
                  <a:cubicBezTo>
                    <a:pt x="32" y="368"/>
                    <a:pt x="64" y="369"/>
                    <a:pt x="97" y="369"/>
                  </a:cubicBezTo>
                  <a:cubicBezTo>
                    <a:pt x="234" y="369"/>
                    <a:pt x="375" y="343"/>
                    <a:pt x="506" y="294"/>
                  </a:cubicBezTo>
                  <a:cubicBezTo>
                    <a:pt x="663" y="228"/>
                    <a:pt x="810" y="132"/>
                    <a:pt x="926" y="6"/>
                  </a:cubicBezTo>
                  <a:cubicBezTo>
                    <a:pt x="890" y="2"/>
                    <a:pt x="853" y="0"/>
                    <a:pt x="81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2"/>
            <p:cNvSpPr/>
            <p:nvPr/>
          </p:nvSpPr>
          <p:spPr>
            <a:xfrm>
              <a:off x="-4934293" y="540193"/>
              <a:ext cx="155957" cy="176650"/>
            </a:xfrm>
            <a:custGeom>
              <a:avLst/>
              <a:gdLst/>
              <a:ahLst/>
              <a:cxnLst/>
              <a:rect l="l" t="t" r="r" b="b"/>
              <a:pathLst>
                <a:path w="309" h="350" extrusionOk="0">
                  <a:moveTo>
                    <a:pt x="31" y="0"/>
                  </a:moveTo>
                  <a:cubicBezTo>
                    <a:pt x="16" y="26"/>
                    <a:pt x="10" y="56"/>
                    <a:pt x="5" y="86"/>
                  </a:cubicBezTo>
                  <a:cubicBezTo>
                    <a:pt x="0" y="147"/>
                    <a:pt x="21" y="213"/>
                    <a:pt x="56" y="263"/>
                  </a:cubicBezTo>
                  <a:cubicBezTo>
                    <a:pt x="96" y="314"/>
                    <a:pt x="157" y="344"/>
                    <a:pt x="223" y="349"/>
                  </a:cubicBezTo>
                  <a:cubicBezTo>
                    <a:pt x="253" y="349"/>
                    <a:pt x="284" y="349"/>
                    <a:pt x="309" y="344"/>
                  </a:cubicBezTo>
                  <a:cubicBezTo>
                    <a:pt x="309" y="344"/>
                    <a:pt x="304" y="304"/>
                    <a:pt x="299" y="258"/>
                  </a:cubicBezTo>
                  <a:cubicBezTo>
                    <a:pt x="289" y="208"/>
                    <a:pt x="268" y="157"/>
                    <a:pt x="238" y="117"/>
                  </a:cubicBezTo>
                  <a:cubicBezTo>
                    <a:pt x="203" y="76"/>
                    <a:pt x="157" y="46"/>
                    <a:pt x="112" y="31"/>
                  </a:cubicBezTo>
                  <a:cubicBezTo>
                    <a:pt x="81" y="15"/>
                    <a:pt x="56" y="5"/>
                    <a:pt x="3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2"/>
            <p:cNvSpPr/>
            <p:nvPr/>
          </p:nvSpPr>
          <p:spPr>
            <a:xfrm>
              <a:off x="-3938996" y="535650"/>
              <a:ext cx="291725" cy="152929"/>
            </a:xfrm>
            <a:custGeom>
              <a:avLst/>
              <a:gdLst/>
              <a:ahLst/>
              <a:cxnLst/>
              <a:rect l="l" t="t" r="r" b="b"/>
              <a:pathLst>
                <a:path w="578" h="303" extrusionOk="0">
                  <a:moveTo>
                    <a:pt x="54" y="0"/>
                  </a:moveTo>
                  <a:cubicBezTo>
                    <a:pt x="36" y="0"/>
                    <a:pt x="18" y="2"/>
                    <a:pt x="1" y="4"/>
                  </a:cubicBezTo>
                  <a:cubicBezTo>
                    <a:pt x="11" y="40"/>
                    <a:pt x="26" y="75"/>
                    <a:pt x="46" y="105"/>
                  </a:cubicBezTo>
                  <a:cubicBezTo>
                    <a:pt x="117" y="227"/>
                    <a:pt x="247" y="303"/>
                    <a:pt x="384" y="303"/>
                  </a:cubicBezTo>
                  <a:cubicBezTo>
                    <a:pt x="413" y="303"/>
                    <a:pt x="442" y="300"/>
                    <a:pt x="471" y="293"/>
                  </a:cubicBezTo>
                  <a:cubicBezTo>
                    <a:pt x="511" y="287"/>
                    <a:pt x="547" y="277"/>
                    <a:pt x="577" y="262"/>
                  </a:cubicBezTo>
                  <a:cubicBezTo>
                    <a:pt x="557" y="232"/>
                    <a:pt x="532" y="207"/>
                    <a:pt x="506" y="181"/>
                  </a:cubicBezTo>
                  <a:cubicBezTo>
                    <a:pt x="451" y="131"/>
                    <a:pt x="390" y="85"/>
                    <a:pt x="324" y="55"/>
                  </a:cubicBezTo>
                  <a:cubicBezTo>
                    <a:pt x="259" y="24"/>
                    <a:pt x="183" y="9"/>
                    <a:pt x="112" y="4"/>
                  </a:cubicBezTo>
                  <a:cubicBezTo>
                    <a:pt x="92" y="2"/>
                    <a:pt x="73" y="0"/>
                    <a:pt x="5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2"/>
            <p:cNvSpPr/>
            <p:nvPr/>
          </p:nvSpPr>
          <p:spPr>
            <a:xfrm>
              <a:off x="-3226844" y="546249"/>
              <a:ext cx="340178" cy="180688"/>
            </a:xfrm>
            <a:custGeom>
              <a:avLst/>
              <a:gdLst/>
              <a:ahLst/>
              <a:cxnLst/>
              <a:rect l="l" t="t" r="r" b="b"/>
              <a:pathLst>
                <a:path w="674" h="358" extrusionOk="0">
                  <a:moveTo>
                    <a:pt x="489" y="0"/>
                  </a:moveTo>
                  <a:cubicBezTo>
                    <a:pt x="412" y="0"/>
                    <a:pt x="336" y="17"/>
                    <a:pt x="264" y="49"/>
                  </a:cubicBezTo>
                  <a:cubicBezTo>
                    <a:pt x="178" y="95"/>
                    <a:pt x="107" y="160"/>
                    <a:pt x="56" y="241"/>
                  </a:cubicBezTo>
                  <a:cubicBezTo>
                    <a:pt x="31" y="277"/>
                    <a:pt x="11" y="317"/>
                    <a:pt x="1" y="357"/>
                  </a:cubicBezTo>
                  <a:cubicBezTo>
                    <a:pt x="1" y="357"/>
                    <a:pt x="51" y="352"/>
                    <a:pt x="122" y="337"/>
                  </a:cubicBezTo>
                  <a:cubicBezTo>
                    <a:pt x="208" y="322"/>
                    <a:pt x="289" y="297"/>
                    <a:pt x="365" y="261"/>
                  </a:cubicBezTo>
                  <a:cubicBezTo>
                    <a:pt x="446" y="221"/>
                    <a:pt x="516" y="175"/>
                    <a:pt x="582" y="115"/>
                  </a:cubicBezTo>
                  <a:cubicBezTo>
                    <a:pt x="638" y="69"/>
                    <a:pt x="673" y="29"/>
                    <a:pt x="673" y="29"/>
                  </a:cubicBezTo>
                  <a:cubicBezTo>
                    <a:pt x="633" y="14"/>
                    <a:pt x="592" y="3"/>
                    <a:pt x="547" y="3"/>
                  </a:cubicBezTo>
                  <a:cubicBezTo>
                    <a:pt x="528" y="1"/>
                    <a:pt x="508" y="0"/>
                    <a:pt x="489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2"/>
            <p:cNvSpPr/>
            <p:nvPr/>
          </p:nvSpPr>
          <p:spPr>
            <a:xfrm>
              <a:off x="-2225994" y="864220"/>
              <a:ext cx="181697" cy="250843"/>
            </a:xfrm>
            <a:custGeom>
              <a:avLst/>
              <a:gdLst/>
              <a:ahLst/>
              <a:cxnLst/>
              <a:rect l="l" t="t" r="r" b="b"/>
              <a:pathLst>
                <a:path w="360" h="497" extrusionOk="0">
                  <a:moveTo>
                    <a:pt x="5" y="1"/>
                  </a:moveTo>
                  <a:lnTo>
                    <a:pt x="5" y="1"/>
                  </a:lnTo>
                  <a:cubicBezTo>
                    <a:pt x="0" y="112"/>
                    <a:pt x="25" y="223"/>
                    <a:pt x="86" y="319"/>
                  </a:cubicBezTo>
                  <a:cubicBezTo>
                    <a:pt x="152" y="405"/>
                    <a:pt x="248" y="466"/>
                    <a:pt x="354" y="496"/>
                  </a:cubicBezTo>
                  <a:cubicBezTo>
                    <a:pt x="359" y="385"/>
                    <a:pt x="334" y="274"/>
                    <a:pt x="273" y="183"/>
                  </a:cubicBezTo>
                  <a:cubicBezTo>
                    <a:pt x="207" y="92"/>
                    <a:pt x="111" y="31"/>
                    <a:pt x="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2"/>
            <p:cNvSpPr/>
            <p:nvPr/>
          </p:nvSpPr>
          <p:spPr>
            <a:xfrm>
              <a:off x="-1968590" y="925290"/>
              <a:ext cx="153938" cy="284155"/>
            </a:xfrm>
            <a:custGeom>
              <a:avLst/>
              <a:gdLst/>
              <a:ahLst/>
              <a:cxnLst/>
              <a:rect l="l" t="t" r="r" b="b"/>
              <a:pathLst>
                <a:path w="305" h="563" extrusionOk="0">
                  <a:moveTo>
                    <a:pt x="304" y="1"/>
                  </a:moveTo>
                  <a:cubicBezTo>
                    <a:pt x="269" y="11"/>
                    <a:pt x="233" y="26"/>
                    <a:pt x="203" y="41"/>
                  </a:cubicBezTo>
                  <a:cubicBezTo>
                    <a:pt x="56" y="132"/>
                    <a:pt x="1" y="320"/>
                    <a:pt x="77" y="471"/>
                  </a:cubicBezTo>
                  <a:cubicBezTo>
                    <a:pt x="92" y="507"/>
                    <a:pt x="112" y="537"/>
                    <a:pt x="142" y="562"/>
                  </a:cubicBezTo>
                  <a:cubicBezTo>
                    <a:pt x="142" y="562"/>
                    <a:pt x="168" y="522"/>
                    <a:pt x="198" y="476"/>
                  </a:cubicBezTo>
                  <a:cubicBezTo>
                    <a:pt x="233" y="421"/>
                    <a:pt x="259" y="360"/>
                    <a:pt x="279" y="299"/>
                  </a:cubicBezTo>
                  <a:cubicBezTo>
                    <a:pt x="299" y="234"/>
                    <a:pt x="304" y="173"/>
                    <a:pt x="304" y="107"/>
                  </a:cubicBezTo>
                  <a:lnTo>
                    <a:pt x="304" y="1"/>
                  </a:ln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2"/>
            <p:cNvSpPr/>
            <p:nvPr/>
          </p:nvSpPr>
          <p:spPr>
            <a:xfrm>
              <a:off x="-1679893" y="1371963"/>
              <a:ext cx="158481" cy="306867"/>
            </a:xfrm>
            <a:custGeom>
              <a:avLst/>
              <a:gdLst/>
              <a:ahLst/>
              <a:cxnLst/>
              <a:rect l="l" t="t" r="r" b="b"/>
              <a:pathLst>
                <a:path w="314" h="608" extrusionOk="0">
                  <a:moveTo>
                    <a:pt x="283" y="1"/>
                  </a:moveTo>
                  <a:cubicBezTo>
                    <a:pt x="182" y="62"/>
                    <a:pt x="101" y="153"/>
                    <a:pt x="51" y="259"/>
                  </a:cubicBezTo>
                  <a:cubicBezTo>
                    <a:pt x="5" y="370"/>
                    <a:pt x="0" y="491"/>
                    <a:pt x="31" y="608"/>
                  </a:cubicBezTo>
                  <a:cubicBezTo>
                    <a:pt x="132" y="547"/>
                    <a:pt x="213" y="456"/>
                    <a:pt x="263" y="350"/>
                  </a:cubicBezTo>
                  <a:cubicBezTo>
                    <a:pt x="304" y="239"/>
                    <a:pt x="314" y="117"/>
                    <a:pt x="28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2"/>
            <p:cNvSpPr/>
            <p:nvPr/>
          </p:nvSpPr>
          <p:spPr>
            <a:xfrm>
              <a:off x="-1825756" y="1844377"/>
              <a:ext cx="187249" cy="258414"/>
            </a:xfrm>
            <a:custGeom>
              <a:avLst/>
              <a:gdLst/>
              <a:ahLst/>
              <a:cxnLst/>
              <a:rect l="l" t="t" r="r" b="b"/>
              <a:pathLst>
                <a:path w="371" h="512" extrusionOk="0">
                  <a:moveTo>
                    <a:pt x="36" y="1"/>
                  </a:moveTo>
                  <a:cubicBezTo>
                    <a:pt x="21" y="36"/>
                    <a:pt x="11" y="71"/>
                    <a:pt x="11" y="107"/>
                  </a:cubicBezTo>
                  <a:cubicBezTo>
                    <a:pt x="1" y="188"/>
                    <a:pt x="21" y="274"/>
                    <a:pt x="62" y="344"/>
                  </a:cubicBezTo>
                  <a:cubicBezTo>
                    <a:pt x="112" y="415"/>
                    <a:pt x="178" y="466"/>
                    <a:pt x="259" y="491"/>
                  </a:cubicBezTo>
                  <a:cubicBezTo>
                    <a:pt x="294" y="506"/>
                    <a:pt x="330" y="511"/>
                    <a:pt x="370" y="511"/>
                  </a:cubicBezTo>
                  <a:cubicBezTo>
                    <a:pt x="370" y="511"/>
                    <a:pt x="360" y="466"/>
                    <a:pt x="340" y="405"/>
                  </a:cubicBezTo>
                  <a:cubicBezTo>
                    <a:pt x="320" y="339"/>
                    <a:pt x="294" y="279"/>
                    <a:pt x="259" y="218"/>
                  </a:cubicBezTo>
                  <a:cubicBezTo>
                    <a:pt x="218" y="162"/>
                    <a:pt x="173" y="112"/>
                    <a:pt x="117" y="66"/>
                  </a:cubicBezTo>
                  <a:cubicBezTo>
                    <a:pt x="77" y="26"/>
                    <a:pt x="36" y="1"/>
                    <a:pt x="3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2"/>
            <p:cNvSpPr/>
            <p:nvPr/>
          </p:nvSpPr>
          <p:spPr>
            <a:xfrm>
              <a:off x="-1695539" y="2265309"/>
              <a:ext cx="151415" cy="378536"/>
            </a:xfrm>
            <a:custGeom>
              <a:avLst/>
              <a:gdLst/>
              <a:ahLst/>
              <a:cxnLst/>
              <a:rect l="l" t="t" r="r" b="b"/>
              <a:pathLst>
                <a:path w="300" h="750" extrusionOk="0">
                  <a:moveTo>
                    <a:pt x="264" y="1"/>
                  </a:moveTo>
                  <a:lnTo>
                    <a:pt x="264" y="1"/>
                  </a:lnTo>
                  <a:cubicBezTo>
                    <a:pt x="163" y="92"/>
                    <a:pt x="82" y="208"/>
                    <a:pt x="36" y="340"/>
                  </a:cubicBezTo>
                  <a:cubicBezTo>
                    <a:pt x="1" y="471"/>
                    <a:pt x="1" y="613"/>
                    <a:pt x="36" y="749"/>
                  </a:cubicBezTo>
                  <a:cubicBezTo>
                    <a:pt x="137" y="658"/>
                    <a:pt x="218" y="542"/>
                    <a:pt x="259" y="411"/>
                  </a:cubicBezTo>
                  <a:cubicBezTo>
                    <a:pt x="299" y="274"/>
                    <a:pt x="299" y="137"/>
                    <a:pt x="264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2"/>
            <p:cNvSpPr/>
            <p:nvPr/>
          </p:nvSpPr>
          <p:spPr>
            <a:xfrm>
              <a:off x="-1613775" y="3125849"/>
              <a:ext cx="166556" cy="281126"/>
            </a:xfrm>
            <a:custGeom>
              <a:avLst/>
              <a:gdLst/>
              <a:ahLst/>
              <a:cxnLst/>
              <a:rect l="l" t="t" r="r" b="b"/>
              <a:pathLst>
                <a:path w="330" h="557" extrusionOk="0">
                  <a:moveTo>
                    <a:pt x="294" y="0"/>
                  </a:moveTo>
                  <a:cubicBezTo>
                    <a:pt x="92" y="101"/>
                    <a:pt x="1" y="344"/>
                    <a:pt x="87" y="556"/>
                  </a:cubicBezTo>
                  <a:cubicBezTo>
                    <a:pt x="178" y="506"/>
                    <a:pt x="254" y="420"/>
                    <a:pt x="299" y="319"/>
                  </a:cubicBezTo>
                  <a:cubicBezTo>
                    <a:pt x="329" y="213"/>
                    <a:pt x="329" y="101"/>
                    <a:pt x="29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2"/>
            <p:cNvSpPr/>
            <p:nvPr/>
          </p:nvSpPr>
          <p:spPr>
            <a:xfrm>
              <a:off x="-1807586" y="3217707"/>
              <a:ext cx="150910" cy="449701"/>
            </a:xfrm>
            <a:custGeom>
              <a:avLst/>
              <a:gdLst/>
              <a:ahLst/>
              <a:cxnLst/>
              <a:rect l="l" t="t" r="r" b="b"/>
              <a:pathLst>
                <a:path w="299" h="891" extrusionOk="0">
                  <a:moveTo>
                    <a:pt x="16" y="0"/>
                  </a:moveTo>
                  <a:cubicBezTo>
                    <a:pt x="10" y="46"/>
                    <a:pt x="5" y="96"/>
                    <a:pt x="5" y="147"/>
                  </a:cubicBezTo>
                  <a:cubicBezTo>
                    <a:pt x="0" y="359"/>
                    <a:pt x="56" y="572"/>
                    <a:pt x="157" y="764"/>
                  </a:cubicBezTo>
                  <a:cubicBezTo>
                    <a:pt x="203" y="840"/>
                    <a:pt x="233" y="890"/>
                    <a:pt x="233" y="890"/>
                  </a:cubicBezTo>
                  <a:cubicBezTo>
                    <a:pt x="253" y="845"/>
                    <a:pt x="268" y="794"/>
                    <a:pt x="273" y="749"/>
                  </a:cubicBezTo>
                  <a:cubicBezTo>
                    <a:pt x="299" y="632"/>
                    <a:pt x="294" y="521"/>
                    <a:pt x="268" y="410"/>
                  </a:cubicBezTo>
                  <a:cubicBezTo>
                    <a:pt x="238" y="299"/>
                    <a:pt x="188" y="192"/>
                    <a:pt x="117" y="106"/>
                  </a:cubicBezTo>
                  <a:cubicBezTo>
                    <a:pt x="86" y="66"/>
                    <a:pt x="51" y="31"/>
                    <a:pt x="16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2"/>
            <p:cNvSpPr/>
            <p:nvPr/>
          </p:nvSpPr>
          <p:spPr>
            <a:xfrm>
              <a:off x="-1677370" y="3914214"/>
              <a:ext cx="176650" cy="225103"/>
            </a:xfrm>
            <a:custGeom>
              <a:avLst/>
              <a:gdLst/>
              <a:ahLst/>
              <a:cxnLst/>
              <a:rect l="l" t="t" r="r" b="b"/>
              <a:pathLst>
                <a:path w="350" h="446" extrusionOk="0">
                  <a:moveTo>
                    <a:pt x="349" y="1"/>
                  </a:moveTo>
                  <a:cubicBezTo>
                    <a:pt x="314" y="1"/>
                    <a:pt x="284" y="1"/>
                    <a:pt x="248" y="11"/>
                  </a:cubicBezTo>
                  <a:cubicBezTo>
                    <a:pt x="177" y="31"/>
                    <a:pt x="112" y="72"/>
                    <a:pt x="66" y="132"/>
                  </a:cubicBezTo>
                  <a:cubicBezTo>
                    <a:pt x="21" y="193"/>
                    <a:pt x="0" y="269"/>
                    <a:pt x="5" y="345"/>
                  </a:cubicBezTo>
                  <a:cubicBezTo>
                    <a:pt x="5" y="375"/>
                    <a:pt x="15" y="410"/>
                    <a:pt x="26" y="446"/>
                  </a:cubicBezTo>
                  <a:cubicBezTo>
                    <a:pt x="56" y="431"/>
                    <a:pt x="81" y="410"/>
                    <a:pt x="112" y="395"/>
                  </a:cubicBezTo>
                  <a:cubicBezTo>
                    <a:pt x="167" y="360"/>
                    <a:pt x="213" y="319"/>
                    <a:pt x="253" y="269"/>
                  </a:cubicBezTo>
                  <a:cubicBezTo>
                    <a:pt x="289" y="213"/>
                    <a:pt x="314" y="158"/>
                    <a:pt x="329" y="97"/>
                  </a:cubicBezTo>
                  <a:cubicBezTo>
                    <a:pt x="344" y="41"/>
                    <a:pt x="349" y="1"/>
                    <a:pt x="34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2"/>
            <p:cNvSpPr/>
            <p:nvPr/>
          </p:nvSpPr>
          <p:spPr>
            <a:xfrm>
              <a:off x="-2795313" y="830909"/>
              <a:ext cx="268508" cy="118608"/>
            </a:xfrm>
            <a:custGeom>
              <a:avLst/>
              <a:gdLst/>
              <a:ahLst/>
              <a:cxnLst/>
              <a:rect l="l" t="t" r="r" b="b"/>
              <a:pathLst>
                <a:path w="532" h="235" extrusionOk="0">
                  <a:moveTo>
                    <a:pt x="263" y="1"/>
                  </a:moveTo>
                  <a:cubicBezTo>
                    <a:pt x="167" y="11"/>
                    <a:pt x="71" y="51"/>
                    <a:pt x="0" y="117"/>
                  </a:cubicBezTo>
                  <a:cubicBezTo>
                    <a:pt x="71" y="196"/>
                    <a:pt x="168" y="235"/>
                    <a:pt x="266" y="235"/>
                  </a:cubicBezTo>
                  <a:cubicBezTo>
                    <a:pt x="363" y="235"/>
                    <a:pt x="460" y="196"/>
                    <a:pt x="531" y="117"/>
                  </a:cubicBezTo>
                  <a:cubicBezTo>
                    <a:pt x="460" y="51"/>
                    <a:pt x="364" y="11"/>
                    <a:pt x="26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0" name="Google Shape;2470;p42"/>
          <p:cNvSpPr txBox="1">
            <a:spLocks noGrp="1"/>
          </p:cNvSpPr>
          <p:nvPr>
            <p:ph type="title"/>
          </p:nvPr>
        </p:nvSpPr>
        <p:spPr>
          <a:xfrm>
            <a:off x="1336125" y="2174325"/>
            <a:ext cx="65163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Solution</a:t>
            </a:r>
            <a:endParaRPr b="0"/>
          </a:p>
        </p:txBody>
      </p:sp>
      <p:sp>
        <p:nvSpPr>
          <p:cNvPr id="2471" name="Google Shape;2471;p42"/>
          <p:cNvSpPr/>
          <p:nvPr/>
        </p:nvSpPr>
        <p:spPr>
          <a:xfrm>
            <a:off x="1903874" y="7877350"/>
            <a:ext cx="138002" cy="119353"/>
          </a:xfrm>
          <a:custGeom>
            <a:avLst/>
            <a:gdLst/>
            <a:ahLst/>
            <a:cxnLst/>
            <a:rect l="l" t="t" r="r" b="b"/>
            <a:pathLst>
              <a:path w="259" h="224" extrusionOk="0">
                <a:moveTo>
                  <a:pt x="148" y="1"/>
                </a:moveTo>
                <a:cubicBezTo>
                  <a:pt x="51" y="1"/>
                  <a:pt x="1" y="122"/>
                  <a:pt x="72" y="193"/>
                </a:cubicBezTo>
                <a:cubicBezTo>
                  <a:pt x="93" y="214"/>
                  <a:pt x="120" y="223"/>
                  <a:pt x="146" y="223"/>
                </a:cubicBezTo>
                <a:cubicBezTo>
                  <a:pt x="203" y="223"/>
                  <a:pt x="259" y="180"/>
                  <a:pt x="259" y="112"/>
                </a:cubicBezTo>
                <a:cubicBezTo>
                  <a:pt x="259" y="51"/>
                  <a:pt x="208" y="1"/>
                  <a:pt x="148" y="1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2" name="Google Shape;2472;p42"/>
          <p:cNvSpPr/>
          <p:nvPr/>
        </p:nvSpPr>
        <p:spPr>
          <a:xfrm>
            <a:off x="2012038" y="7443628"/>
            <a:ext cx="67669" cy="58078"/>
          </a:xfrm>
          <a:custGeom>
            <a:avLst/>
            <a:gdLst/>
            <a:ahLst/>
            <a:cxnLst/>
            <a:rect l="l" t="t" r="r" b="b"/>
            <a:pathLst>
              <a:path w="127" h="109" extrusionOk="0">
                <a:moveTo>
                  <a:pt x="71" y="0"/>
                </a:moveTo>
                <a:cubicBezTo>
                  <a:pt x="20" y="0"/>
                  <a:pt x="0" y="56"/>
                  <a:pt x="30" y="91"/>
                </a:cubicBezTo>
                <a:cubicBezTo>
                  <a:pt x="42" y="103"/>
                  <a:pt x="56" y="108"/>
                  <a:pt x="70" y="108"/>
                </a:cubicBezTo>
                <a:cubicBezTo>
                  <a:pt x="99" y="108"/>
                  <a:pt x="127" y="87"/>
                  <a:pt x="127" y="56"/>
                </a:cubicBezTo>
                <a:cubicBezTo>
                  <a:pt x="127" y="21"/>
                  <a:pt x="101" y="0"/>
                  <a:pt x="71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3" name="Google Shape;2473;p42"/>
          <p:cNvSpPr/>
          <p:nvPr/>
        </p:nvSpPr>
        <p:spPr>
          <a:xfrm>
            <a:off x="3728275" y="7974325"/>
            <a:ext cx="65005" cy="65005"/>
          </a:xfrm>
          <a:custGeom>
            <a:avLst/>
            <a:gdLst/>
            <a:ahLst/>
            <a:cxnLst/>
            <a:rect l="l" t="t" r="r" b="b"/>
            <a:pathLst>
              <a:path w="122" h="122" extrusionOk="0">
                <a:moveTo>
                  <a:pt x="61" y="1"/>
                </a:moveTo>
                <a:cubicBezTo>
                  <a:pt x="31" y="1"/>
                  <a:pt x="1" y="26"/>
                  <a:pt x="1" y="61"/>
                </a:cubicBezTo>
                <a:cubicBezTo>
                  <a:pt x="1" y="97"/>
                  <a:pt x="31" y="122"/>
                  <a:pt x="61" y="122"/>
                </a:cubicBezTo>
                <a:cubicBezTo>
                  <a:pt x="97" y="122"/>
                  <a:pt x="122" y="97"/>
                  <a:pt x="122" y="61"/>
                </a:cubicBezTo>
                <a:cubicBezTo>
                  <a:pt x="122" y="26"/>
                  <a:pt x="97" y="1"/>
                  <a:pt x="61" y="1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4" name="Google Shape;2474;p42"/>
          <p:cNvSpPr/>
          <p:nvPr/>
        </p:nvSpPr>
        <p:spPr>
          <a:xfrm>
            <a:off x="4434271" y="7963668"/>
            <a:ext cx="35699" cy="27174"/>
          </a:xfrm>
          <a:custGeom>
            <a:avLst/>
            <a:gdLst/>
            <a:ahLst/>
            <a:cxnLst/>
            <a:rect l="l" t="t" r="r" b="b"/>
            <a:pathLst>
              <a:path w="67" h="51" extrusionOk="0">
                <a:moveTo>
                  <a:pt x="41" y="0"/>
                </a:moveTo>
                <a:cubicBezTo>
                  <a:pt x="1" y="0"/>
                  <a:pt x="1" y="51"/>
                  <a:pt x="41" y="51"/>
                </a:cubicBezTo>
                <a:cubicBezTo>
                  <a:pt x="51" y="51"/>
                  <a:pt x="66" y="41"/>
                  <a:pt x="66" y="26"/>
                </a:cubicBezTo>
                <a:cubicBezTo>
                  <a:pt x="66" y="10"/>
                  <a:pt x="51" y="0"/>
                  <a:pt x="41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5" name="Google Shape;2475;p42"/>
          <p:cNvSpPr/>
          <p:nvPr/>
        </p:nvSpPr>
        <p:spPr>
          <a:xfrm>
            <a:off x="1763208" y="7742545"/>
            <a:ext cx="44758" cy="32502"/>
          </a:xfrm>
          <a:custGeom>
            <a:avLst/>
            <a:gdLst/>
            <a:ahLst/>
            <a:cxnLst/>
            <a:rect l="l" t="t" r="r" b="b"/>
            <a:pathLst>
              <a:path w="84" h="61" extrusionOk="0">
                <a:moveTo>
                  <a:pt x="47" y="1"/>
                </a:moveTo>
                <a:cubicBezTo>
                  <a:pt x="1" y="1"/>
                  <a:pt x="50" y="61"/>
                  <a:pt x="73" y="61"/>
                </a:cubicBezTo>
                <a:cubicBezTo>
                  <a:pt x="79" y="61"/>
                  <a:pt x="84" y="55"/>
                  <a:pt x="83" y="41"/>
                </a:cubicBezTo>
                <a:cubicBezTo>
                  <a:pt x="83" y="16"/>
                  <a:pt x="68" y="1"/>
                  <a:pt x="47" y="1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6" name="Google Shape;2476;p42"/>
          <p:cNvSpPr/>
          <p:nvPr/>
        </p:nvSpPr>
        <p:spPr>
          <a:xfrm>
            <a:off x="1986995" y="7683401"/>
            <a:ext cx="46889" cy="32502"/>
          </a:xfrm>
          <a:custGeom>
            <a:avLst/>
            <a:gdLst/>
            <a:ahLst/>
            <a:cxnLst/>
            <a:rect l="l" t="t" r="r" b="b"/>
            <a:pathLst>
              <a:path w="88" h="61" extrusionOk="0">
                <a:moveTo>
                  <a:pt x="47" y="0"/>
                </a:moveTo>
                <a:cubicBezTo>
                  <a:pt x="0" y="0"/>
                  <a:pt x="50" y="60"/>
                  <a:pt x="75" y="60"/>
                </a:cubicBezTo>
                <a:cubicBezTo>
                  <a:pt x="82" y="60"/>
                  <a:pt x="88" y="55"/>
                  <a:pt x="88" y="41"/>
                </a:cubicBezTo>
                <a:cubicBezTo>
                  <a:pt x="88" y="16"/>
                  <a:pt x="67" y="0"/>
                  <a:pt x="47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7" name="Google Shape;2477;p42"/>
          <p:cNvSpPr/>
          <p:nvPr/>
        </p:nvSpPr>
        <p:spPr>
          <a:xfrm>
            <a:off x="2121801" y="7632249"/>
            <a:ext cx="46889" cy="32502"/>
          </a:xfrm>
          <a:custGeom>
            <a:avLst/>
            <a:gdLst/>
            <a:ahLst/>
            <a:cxnLst/>
            <a:rect l="l" t="t" r="r" b="b"/>
            <a:pathLst>
              <a:path w="88" h="61" extrusionOk="0">
                <a:moveTo>
                  <a:pt x="47" y="0"/>
                </a:moveTo>
                <a:cubicBezTo>
                  <a:pt x="0" y="0"/>
                  <a:pt x="49" y="60"/>
                  <a:pt x="75" y="60"/>
                </a:cubicBezTo>
                <a:cubicBezTo>
                  <a:pt x="82" y="60"/>
                  <a:pt x="87" y="55"/>
                  <a:pt x="87" y="41"/>
                </a:cubicBezTo>
                <a:cubicBezTo>
                  <a:pt x="87" y="16"/>
                  <a:pt x="67" y="0"/>
                  <a:pt x="47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8" name="Google Shape;2478;p42"/>
          <p:cNvSpPr/>
          <p:nvPr/>
        </p:nvSpPr>
        <p:spPr>
          <a:xfrm>
            <a:off x="4004279" y="8044658"/>
            <a:ext cx="45290" cy="30904"/>
          </a:xfrm>
          <a:custGeom>
            <a:avLst/>
            <a:gdLst/>
            <a:ahLst/>
            <a:cxnLst/>
            <a:rect l="l" t="t" r="r" b="b"/>
            <a:pathLst>
              <a:path w="85" h="58" extrusionOk="0">
                <a:moveTo>
                  <a:pt x="44" y="0"/>
                </a:moveTo>
                <a:cubicBezTo>
                  <a:pt x="1" y="0"/>
                  <a:pt x="49" y="58"/>
                  <a:pt x="73" y="58"/>
                </a:cubicBezTo>
                <a:cubicBezTo>
                  <a:pt x="80" y="58"/>
                  <a:pt x="84" y="53"/>
                  <a:pt x="84" y="41"/>
                </a:cubicBezTo>
                <a:cubicBezTo>
                  <a:pt x="84" y="15"/>
                  <a:pt x="69" y="0"/>
                  <a:pt x="44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9" name="Google Shape;2479;p42"/>
          <p:cNvSpPr/>
          <p:nvPr/>
        </p:nvSpPr>
        <p:spPr>
          <a:xfrm>
            <a:off x="2292305" y="7791032"/>
            <a:ext cx="29838" cy="30371"/>
          </a:xfrm>
          <a:custGeom>
            <a:avLst/>
            <a:gdLst/>
            <a:ahLst/>
            <a:cxnLst/>
            <a:rect l="l" t="t" r="r" b="b"/>
            <a:pathLst>
              <a:path w="56" h="57" extrusionOk="0">
                <a:moveTo>
                  <a:pt x="25" y="1"/>
                </a:moveTo>
                <a:cubicBezTo>
                  <a:pt x="10" y="1"/>
                  <a:pt x="0" y="16"/>
                  <a:pt x="0" y="31"/>
                </a:cubicBezTo>
                <a:cubicBezTo>
                  <a:pt x="0" y="41"/>
                  <a:pt x="10" y="56"/>
                  <a:pt x="25" y="56"/>
                </a:cubicBezTo>
                <a:cubicBezTo>
                  <a:pt x="41" y="56"/>
                  <a:pt x="56" y="41"/>
                  <a:pt x="56" y="31"/>
                </a:cubicBezTo>
                <a:cubicBezTo>
                  <a:pt x="56" y="16"/>
                  <a:pt x="41" y="1"/>
                  <a:pt x="25" y="1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42"/>
          <p:cNvSpPr/>
          <p:nvPr/>
        </p:nvSpPr>
        <p:spPr>
          <a:xfrm>
            <a:off x="1829811" y="7580565"/>
            <a:ext cx="37298" cy="36232"/>
          </a:xfrm>
          <a:custGeom>
            <a:avLst/>
            <a:gdLst/>
            <a:ahLst/>
            <a:cxnLst/>
            <a:rect l="l" t="t" r="r" b="b"/>
            <a:pathLst>
              <a:path w="70" h="68" extrusionOk="0">
                <a:moveTo>
                  <a:pt x="28" y="0"/>
                </a:moveTo>
                <a:cubicBezTo>
                  <a:pt x="0" y="0"/>
                  <a:pt x="0" y="68"/>
                  <a:pt x="28" y="68"/>
                </a:cubicBezTo>
                <a:cubicBezTo>
                  <a:pt x="30" y="68"/>
                  <a:pt x="32" y="68"/>
                  <a:pt x="34" y="67"/>
                </a:cubicBezTo>
                <a:cubicBezTo>
                  <a:pt x="54" y="67"/>
                  <a:pt x="69" y="52"/>
                  <a:pt x="69" y="32"/>
                </a:cubicBezTo>
                <a:cubicBezTo>
                  <a:pt x="69" y="16"/>
                  <a:pt x="54" y="1"/>
                  <a:pt x="34" y="1"/>
                </a:cubicBezTo>
                <a:cubicBezTo>
                  <a:pt x="32" y="1"/>
                  <a:pt x="30" y="0"/>
                  <a:pt x="28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1" name="Google Shape;2481;p42"/>
          <p:cNvSpPr/>
          <p:nvPr/>
        </p:nvSpPr>
        <p:spPr>
          <a:xfrm>
            <a:off x="1535158" y="7648234"/>
            <a:ext cx="185957" cy="275472"/>
          </a:xfrm>
          <a:custGeom>
            <a:avLst/>
            <a:gdLst/>
            <a:ahLst/>
            <a:cxnLst/>
            <a:rect l="l" t="t" r="r" b="b"/>
            <a:pathLst>
              <a:path w="349" h="517" extrusionOk="0">
                <a:moveTo>
                  <a:pt x="324" y="1"/>
                </a:moveTo>
                <a:cubicBezTo>
                  <a:pt x="111" y="77"/>
                  <a:pt x="0" y="304"/>
                  <a:pt x="71" y="517"/>
                </a:cubicBezTo>
                <a:cubicBezTo>
                  <a:pt x="167" y="476"/>
                  <a:pt x="248" y="400"/>
                  <a:pt x="303" y="309"/>
                </a:cubicBezTo>
                <a:cubicBezTo>
                  <a:pt x="344" y="213"/>
                  <a:pt x="349" y="102"/>
                  <a:pt x="324" y="1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2" name="Google Shape;2482;p42"/>
          <p:cNvSpPr/>
          <p:nvPr/>
        </p:nvSpPr>
        <p:spPr>
          <a:xfrm>
            <a:off x="1391827" y="7252343"/>
            <a:ext cx="170505" cy="258954"/>
          </a:xfrm>
          <a:custGeom>
            <a:avLst/>
            <a:gdLst/>
            <a:ahLst/>
            <a:cxnLst/>
            <a:rect l="l" t="t" r="r" b="b"/>
            <a:pathLst>
              <a:path w="320" h="486" extrusionOk="0">
                <a:moveTo>
                  <a:pt x="107" y="0"/>
                </a:moveTo>
                <a:lnTo>
                  <a:pt x="107" y="0"/>
                </a:lnTo>
                <a:cubicBezTo>
                  <a:pt x="1" y="177"/>
                  <a:pt x="77" y="405"/>
                  <a:pt x="269" y="486"/>
                </a:cubicBezTo>
                <a:cubicBezTo>
                  <a:pt x="309" y="400"/>
                  <a:pt x="320" y="299"/>
                  <a:pt x="299" y="208"/>
                </a:cubicBezTo>
                <a:cubicBezTo>
                  <a:pt x="259" y="117"/>
                  <a:pt x="193" y="41"/>
                  <a:pt x="107" y="0"/>
                </a:cubicBezTo>
                <a:close/>
              </a:path>
            </a:pathLst>
          </a:custGeom>
          <a:solidFill>
            <a:srgbClr val="F2D2B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3" name="Google Shape;2483;p42"/>
          <p:cNvSpPr/>
          <p:nvPr/>
        </p:nvSpPr>
        <p:spPr>
          <a:xfrm>
            <a:off x="1548478" y="7531012"/>
            <a:ext cx="92712" cy="160914"/>
          </a:xfrm>
          <a:custGeom>
            <a:avLst/>
            <a:gdLst/>
            <a:ahLst/>
            <a:cxnLst/>
            <a:rect l="l" t="t" r="r" b="b"/>
            <a:pathLst>
              <a:path w="174" h="302" extrusionOk="0">
                <a:moveTo>
                  <a:pt x="154" y="1"/>
                </a:moveTo>
                <a:cubicBezTo>
                  <a:pt x="150" y="1"/>
                  <a:pt x="146" y="3"/>
                  <a:pt x="142" y="8"/>
                </a:cubicBezTo>
                <a:cubicBezTo>
                  <a:pt x="107" y="49"/>
                  <a:pt x="76" y="94"/>
                  <a:pt x="51" y="140"/>
                </a:cubicBezTo>
                <a:cubicBezTo>
                  <a:pt x="41" y="165"/>
                  <a:pt x="31" y="190"/>
                  <a:pt x="21" y="221"/>
                </a:cubicBezTo>
                <a:cubicBezTo>
                  <a:pt x="21" y="231"/>
                  <a:pt x="21" y="241"/>
                  <a:pt x="15" y="256"/>
                </a:cubicBezTo>
                <a:cubicBezTo>
                  <a:pt x="10" y="271"/>
                  <a:pt x="0" y="286"/>
                  <a:pt x="15" y="302"/>
                </a:cubicBezTo>
                <a:lnTo>
                  <a:pt x="26" y="302"/>
                </a:lnTo>
                <a:cubicBezTo>
                  <a:pt x="41" y="291"/>
                  <a:pt x="41" y="276"/>
                  <a:pt x="41" y="266"/>
                </a:cubicBezTo>
                <a:cubicBezTo>
                  <a:pt x="46" y="251"/>
                  <a:pt x="46" y="241"/>
                  <a:pt x="51" y="226"/>
                </a:cubicBezTo>
                <a:cubicBezTo>
                  <a:pt x="56" y="200"/>
                  <a:pt x="66" y="175"/>
                  <a:pt x="76" y="155"/>
                </a:cubicBezTo>
                <a:cubicBezTo>
                  <a:pt x="101" y="109"/>
                  <a:pt x="127" y="64"/>
                  <a:pt x="162" y="29"/>
                </a:cubicBezTo>
                <a:cubicBezTo>
                  <a:pt x="173" y="17"/>
                  <a:pt x="165" y="1"/>
                  <a:pt x="154" y="1"/>
                </a:cubicBezTo>
                <a:close/>
              </a:path>
            </a:pathLst>
          </a:custGeom>
          <a:solidFill>
            <a:srgbClr val="5934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42"/>
          <p:cNvSpPr/>
          <p:nvPr/>
        </p:nvSpPr>
        <p:spPr>
          <a:xfrm>
            <a:off x="1464292" y="7785704"/>
            <a:ext cx="168374" cy="214197"/>
          </a:xfrm>
          <a:custGeom>
            <a:avLst/>
            <a:gdLst/>
            <a:ahLst/>
            <a:cxnLst/>
            <a:rect l="l" t="t" r="r" b="b"/>
            <a:pathLst>
              <a:path w="316" h="402" extrusionOk="0">
                <a:moveTo>
                  <a:pt x="18" y="0"/>
                </a:moveTo>
                <a:cubicBezTo>
                  <a:pt x="9" y="0"/>
                  <a:pt x="0" y="15"/>
                  <a:pt x="12" y="26"/>
                </a:cubicBezTo>
                <a:cubicBezTo>
                  <a:pt x="72" y="82"/>
                  <a:pt x="123" y="147"/>
                  <a:pt x="168" y="213"/>
                </a:cubicBezTo>
                <a:cubicBezTo>
                  <a:pt x="194" y="243"/>
                  <a:pt x="214" y="279"/>
                  <a:pt x="239" y="314"/>
                </a:cubicBezTo>
                <a:cubicBezTo>
                  <a:pt x="249" y="344"/>
                  <a:pt x="275" y="375"/>
                  <a:pt x="300" y="400"/>
                </a:cubicBezTo>
                <a:cubicBezTo>
                  <a:pt x="302" y="401"/>
                  <a:pt x="304" y="402"/>
                  <a:pt x="305" y="402"/>
                </a:cubicBezTo>
                <a:cubicBezTo>
                  <a:pt x="312" y="402"/>
                  <a:pt x="315" y="394"/>
                  <a:pt x="315" y="390"/>
                </a:cubicBezTo>
                <a:cubicBezTo>
                  <a:pt x="310" y="350"/>
                  <a:pt x="295" y="314"/>
                  <a:pt x="270" y="284"/>
                </a:cubicBezTo>
                <a:cubicBezTo>
                  <a:pt x="244" y="253"/>
                  <a:pt x="224" y="218"/>
                  <a:pt x="199" y="183"/>
                </a:cubicBezTo>
                <a:cubicBezTo>
                  <a:pt x="143" y="122"/>
                  <a:pt x="88" y="61"/>
                  <a:pt x="27" y="6"/>
                </a:cubicBezTo>
                <a:cubicBezTo>
                  <a:pt x="24" y="2"/>
                  <a:pt x="21" y="0"/>
                  <a:pt x="18" y="0"/>
                </a:cubicBezTo>
                <a:close/>
              </a:path>
            </a:pathLst>
          </a:custGeom>
          <a:solidFill>
            <a:srgbClr val="5934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42"/>
          <p:cNvSpPr/>
          <p:nvPr/>
        </p:nvSpPr>
        <p:spPr>
          <a:xfrm>
            <a:off x="1572456" y="7421249"/>
            <a:ext cx="280800" cy="192351"/>
          </a:xfrm>
          <a:custGeom>
            <a:avLst/>
            <a:gdLst/>
            <a:ahLst/>
            <a:cxnLst/>
            <a:rect l="l" t="t" r="r" b="b"/>
            <a:pathLst>
              <a:path w="527" h="361" extrusionOk="0">
                <a:moveTo>
                  <a:pt x="474" y="0"/>
                </a:moveTo>
                <a:cubicBezTo>
                  <a:pt x="421" y="0"/>
                  <a:pt x="369" y="6"/>
                  <a:pt x="319" y="17"/>
                </a:cubicBezTo>
                <a:cubicBezTo>
                  <a:pt x="249" y="27"/>
                  <a:pt x="183" y="58"/>
                  <a:pt x="132" y="108"/>
                </a:cubicBezTo>
                <a:cubicBezTo>
                  <a:pt x="112" y="133"/>
                  <a:pt x="92" y="159"/>
                  <a:pt x="77" y="189"/>
                </a:cubicBezTo>
                <a:cubicBezTo>
                  <a:pt x="46" y="245"/>
                  <a:pt x="21" y="300"/>
                  <a:pt x="1" y="361"/>
                </a:cubicBezTo>
                <a:cubicBezTo>
                  <a:pt x="137" y="310"/>
                  <a:pt x="289" y="295"/>
                  <a:pt x="400" y="199"/>
                </a:cubicBezTo>
                <a:cubicBezTo>
                  <a:pt x="456" y="143"/>
                  <a:pt x="496" y="73"/>
                  <a:pt x="527" y="2"/>
                </a:cubicBezTo>
                <a:cubicBezTo>
                  <a:pt x="509" y="1"/>
                  <a:pt x="491" y="0"/>
                  <a:pt x="474" y="0"/>
                </a:cubicBezTo>
                <a:close/>
              </a:path>
            </a:pathLst>
          </a:custGeom>
          <a:solidFill>
            <a:srgbClr val="5934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6" name="Google Shape;2486;p42"/>
          <p:cNvSpPr/>
          <p:nvPr/>
        </p:nvSpPr>
        <p:spPr>
          <a:xfrm>
            <a:off x="1330019" y="7524618"/>
            <a:ext cx="250962" cy="391095"/>
          </a:xfrm>
          <a:custGeom>
            <a:avLst/>
            <a:gdLst/>
            <a:ahLst/>
            <a:cxnLst/>
            <a:rect l="l" t="t" r="r" b="b"/>
            <a:pathLst>
              <a:path w="471" h="734" extrusionOk="0">
                <a:moveTo>
                  <a:pt x="6" y="0"/>
                </a:moveTo>
                <a:cubicBezTo>
                  <a:pt x="1" y="96"/>
                  <a:pt x="11" y="197"/>
                  <a:pt x="26" y="293"/>
                </a:cubicBezTo>
                <a:cubicBezTo>
                  <a:pt x="46" y="389"/>
                  <a:pt x="92" y="480"/>
                  <a:pt x="157" y="556"/>
                </a:cubicBezTo>
                <a:cubicBezTo>
                  <a:pt x="188" y="587"/>
                  <a:pt x="223" y="612"/>
                  <a:pt x="259" y="632"/>
                </a:cubicBezTo>
                <a:cubicBezTo>
                  <a:pt x="324" y="673"/>
                  <a:pt x="395" y="708"/>
                  <a:pt x="471" y="733"/>
                </a:cubicBezTo>
                <a:cubicBezTo>
                  <a:pt x="390" y="556"/>
                  <a:pt x="370" y="349"/>
                  <a:pt x="254" y="192"/>
                </a:cubicBezTo>
                <a:cubicBezTo>
                  <a:pt x="183" y="116"/>
                  <a:pt x="102" y="51"/>
                  <a:pt x="6" y="0"/>
                </a:cubicBezTo>
                <a:close/>
              </a:path>
            </a:pathLst>
          </a:custGeom>
          <a:solidFill>
            <a:srgbClr val="5934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7" name="Google Shape;2487;p42"/>
          <p:cNvSpPr/>
          <p:nvPr/>
        </p:nvSpPr>
        <p:spPr>
          <a:xfrm>
            <a:off x="1456832" y="7273656"/>
            <a:ext cx="194482" cy="163578"/>
          </a:xfrm>
          <a:custGeom>
            <a:avLst/>
            <a:gdLst/>
            <a:ahLst/>
            <a:cxnLst/>
            <a:rect l="l" t="t" r="r" b="b"/>
            <a:pathLst>
              <a:path w="365" h="307" extrusionOk="0">
                <a:moveTo>
                  <a:pt x="152" y="0"/>
                </a:moveTo>
                <a:cubicBezTo>
                  <a:pt x="147" y="0"/>
                  <a:pt x="142" y="0"/>
                  <a:pt x="137" y="1"/>
                </a:cubicBezTo>
                <a:cubicBezTo>
                  <a:pt x="51" y="16"/>
                  <a:pt x="0" y="97"/>
                  <a:pt x="21" y="178"/>
                </a:cubicBezTo>
                <a:cubicBezTo>
                  <a:pt x="30" y="254"/>
                  <a:pt x="91" y="307"/>
                  <a:pt x="164" y="307"/>
                </a:cubicBezTo>
                <a:cubicBezTo>
                  <a:pt x="174" y="307"/>
                  <a:pt x="183" y="306"/>
                  <a:pt x="193" y="304"/>
                </a:cubicBezTo>
                <a:cubicBezTo>
                  <a:pt x="365" y="255"/>
                  <a:pt x="322" y="0"/>
                  <a:pt x="152" y="0"/>
                </a:cubicBezTo>
                <a:close/>
              </a:path>
            </a:pathLst>
          </a:custGeom>
          <a:solidFill>
            <a:srgbClr val="F277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42"/>
          <p:cNvSpPr/>
          <p:nvPr/>
        </p:nvSpPr>
        <p:spPr>
          <a:xfrm>
            <a:off x="1518640" y="7626388"/>
            <a:ext cx="191285" cy="160381"/>
          </a:xfrm>
          <a:custGeom>
            <a:avLst/>
            <a:gdLst/>
            <a:ahLst/>
            <a:cxnLst/>
            <a:rect l="l" t="t" r="r" b="b"/>
            <a:pathLst>
              <a:path w="359" h="301" extrusionOk="0">
                <a:moveTo>
                  <a:pt x="170" y="0"/>
                </a:moveTo>
                <a:cubicBezTo>
                  <a:pt x="156" y="0"/>
                  <a:pt x="142" y="2"/>
                  <a:pt x="127" y="6"/>
                </a:cubicBezTo>
                <a:cubicBezTo>
                  <a:pt x="46" y="37"/>
                  <a:pt x="1" y="128"/>
                  <a:pt x="36" y="214"/>
                </a:cubicBezTo>
                <a:cubicBezTo>
                  <a:pt x="61" y="272"/>
                  <a:pt x="116" y="301"/>
                  <a:pt x="171" y="301"/>
                </a:cubicBezTo>
                <a:cubicBezTo>
                  <a:pt x="226" y="301"/>
                  <a:pt x="281" y="272"/>
                  <a:pt x="309" y="214"/>
                </a:cubicBezTo>
                <a:cubicBezTo>
                  <a:pt x="358" y="111"/>
                  <a:pt x="277" y="0"/>
                  <a:pt x="170" y="0"/>
                </a:cubicBezTo>
                <a:close/>
              </a:path>
            </a:pathLst>
          </a:custGeom>
          <a:solidFill>
            <a:srgbClr val="F277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9" name="Google Shape;2489;p42"/>
          <p:cNvSpPr/>
          <p:nvPr/>
        </p:nvSpPr>
        <p:spPr>
          <a:xfrm>
            <a:off x="1651314" y="7437767"/>
            <a:ext cx="145462" cy="79391"/>
          </a:xfrm>
          <a:custGeom>
            <a:avLst/>
            <a:gdLst/>
            <a:ahLst/>
            <a:cxnLst/>
            <a:rect l="l" t="t" r="r" b="b"/>
            <a:pathLst>
              <a:path w="273" h="149" extrusionOk="0">
                <a:moveTo>
                  <a:pt x="262" y="0"/>
                </a:moveTo>
                <a:cubicBezTo>
                  <a:pt x="261" y="0"/>
                  <a:pt x="259" y="1"/>
                  <a:pt x="257" y="1"/>
                </a:cubicBezTo>
                <a:cubicBezTo>
                  <a:pt x="207" y="1"/>
                  <a:pt x="161" y="11"/>
                  <a:pt x="121" y="32"/>
                </a:cubicBezTo>
                <a:cubicBezTo>
                  <a:pt x="96" y="42"/>
                  <a:pt x="75" y="57"/>
                  <a:pt x="55" y="72"/>
                </a:cubicBezTo>
                <a:cubicBezTo>
                  <a:pt x="35" y="82"/>
                  <a:pt x="15" y="97"/>
                  <a:pt x="5" y="123"/>
                </a:cubicBezTo>
                <a:cubicBezTo>
                  <a:pt x="0" y="136"/>
                  <a:pt x="11" y="149"/>
                  <a:pt x="24" y="149"/>
                </a:cubicBezTo>
                <a:cubicBezTo>
                  <a:pt x="26" y="149"/>
                  <a:pt x="28" y="149"/>
                  <a:pt x="30" y="148"/>
                </a:cubicBezTo>
                <a:cubicBezTo>
                  <a:pt x="50" y="138"/>
                  <a:pt x="65" y="123"/>
                  <a:pt x="80" y="107"/>
                </a:cubicBezTo>
                <a:cubicBezTo>
                  <a:pt x="101" y="92"/>
                  <a:pt x="116" y="82"/>
                  <a:pt x="136" y="72"/>
                </a:cubicBezTo>
                <a:cubicBezTo>
                  <a:pt x="176" y="52"/>
                  <a:pt x="217" y="37"/>
                  <a:pt x="257" y="27"/>
                </a:cubicBezTo>
                <a:cubicBezTo>
                  <a:pt x="271" y="18"/>
                  <a:pt x="272" y="0"/>
                  <a:pt x="262" y="0"/>
                </a:cubicBezTo>
                <a:close/>
              </a:path>
            </a:pathLst>
          </a:custGeom>
          <a:solidFill>
            <a:srgbClr val="6B4A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42"/>
          <p:cNvSpPr/>
          <p:nvPr/>
        </p:nvSpPr>
        <p:spPr>
          <a:xfrm>
            <a:off x="1545281" y="7293371"/>
            <a:ext cx="54881" cy="92179"/>
          </a:xfrm>
          <a:custGeom>
            <a:avLst/>
            <a:gdLst/>
            <a:ahLst/>
            <a:cxnLst/>
            <a:rect l="l" t="t" r="r" b="b"/>
            <a:pathLst>
              <a:path w="103" h="173" extrusionOk="0">
                <a:moveTo>
                  <a:pt x="25" y="0"/>
                </a:moveTo>
                <a:cubicBezTo>
                  <a:pt x="10" y="0"/>
                  <a:pt x="0" y="21"/>
                  <a:pt x="16" y="29"/>
                </a:cubicBezTo>
                <a:cubicBezTo>
                  <a:pt x="27" y="35"/>
                  <a:pt x="32" y="45"/>
                  <a:pt x="37" y="55"/>
                </a:cubicBezTo>
                <a:cubicBezTo>
                  <a:pt x="42" y="60"/>
                  <a:pt x="47" y="65"/>
                  <a:pt x="47" y="70"/>
                </a:cubicBezTo>
                <a:lnTo>
                  <a:pt x="47" y="75"/>
                </a:lnTo>
                <a:lnTo>
                  <a:pt x="47" y="80"/>
                </a:lnTo>
                <a:lnTo>
                  <a:pt x="47" y="90"/>
                </a:lnTo>
                <a:lnTo>
                  <a:pt x="47" y="105"/>
                </a:lnTo>
                <a:lnTo>
                  <a:pt x="47" y="110"/>
                </a:lnTo>
                <a:lnTo>
                  <a:pt x="47" y="115"/>
                </a:lnTo>
                <a:lnTo>
                  <a:pt x="47" y="121"/>
                </a:lnTo>
                <a:cubicBezTo>
                  <a:pt x="42" y="131"/>
                  <a:pt x="37" y="136"/>
                  <a:pt x="37" y="146"/>
                </a:cubicBezTo>
                <a:cubicBezTo>
                  <a:pt x="37" y="163"/>
                  <a:pt x="51" y="172"/>
                  <a:pt x="64" y="172"/>
                </a:cubicBezTo>
                <a:cubicBezTo>
                  <a:pt x="67" y="172"/>
                  <a:pt x="69" y="172"/>
                  <a:pt x="72" y="171"/>
                </a:cubicBezTo>
                <a:cubicBezTo>
                  <a:pt x="87" y="161"/>
                  <a:pt x="97" y="136"/>
                  <a:pt x="97" y="115"/>
                </a:cubicBezTo>
                <a:cubicBezTo>
                  <a:pt x="102" y="100"/>
                  <a:pt x="102" y="85"/>
                  <a:pt x="97" y="70"/>
                </a:cubicBezTo>
                <a:cubicBezTo>
                  <a:pt x="92" y="55"/>
                  <a:pt x="82" y="40"/>
                  <a:pt x="72" y="24"/>
                </a:cubicBezTo>
                <a:cubicBezTo>
                  <a:pt x="62" y="14"/>
                  <a:pt x="47" y="9"/>
                  <a:pt x="37" y="4"/>
                </a:cubicBezTo>
                <a:cubicBezTo>
                  <a:pt x="33" y="1"/>
                  <a:pt x="29" y="0"/>
                  <a:pt x="25" y="0"/>
                </a:cubicBezTo>
                <a:close/>
              </a:path>
            </a:pathLst>
          </a:custGeom>
          <a:solidFill>
            <a:srgbClr val="F38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1" name="Google Shape;2491;p42"/>
          <p:cNvSpPr/>
          <p:nvPr/>
        </p:nvSpPr>
        <p:spPr>
          <a:xfrm>
            <a:off x="1594302" y="7638110"/>
            <a:ext cx="89515" cy="90581"/>
          </a:xfrm>
          <a:custGeom>
            <a:avLst/>
            <a:gdLst/>
            <a:ahLst/>
            <a:cxnLst/>
            <a:rect l="l" t="t" r="r" b="b"/>
            <a:pathLst>
              <a:path w="168" h="170" extrusionOk="0">
                <a:moveTo>
                  <a:pt x="46" y="1"/>
                </a:moveTo>
                <a:cubicBezTo>
                  <a:pt x="37" y="1"/>
                  <a:pt x="28" y="2"/>
                  <a:pt x="21" y="5"/>
                </a:cubicBezTo>
                <a:cubicBezTo>
                  <a:pt x="5" y="10"/>
                  <a:pt x="0" y="20"/>
                  <a:pt x="5" y="35"/>
                </a:cubicBezTo>
                <a:cubicBezTo>
                  <a:pt x="5" y="45"/>
                  <a:pt x="15" y="55"/>
                  <a:pt x="26" y="55"/>
                </a:cubicBezTo>
                <a:lnTo>
                  <a:pt x="46" y="55"/>
                </a:lnTo>
                <a:lnTo>
                  <a:pt x="56" y="60"/>
                </a:lnTo>
                <a:lnTo>
                  <a:pt x="71" y="70"/>
                </a:lnTo>
                <a:lnTo>
                  <a:pt x="76" y="70"/>
                </a:lnTo>
                <a:lnTo>
                  <a:pt x="81" y="75"/>
                </a:lnTo>
                <a:lnTo>
                  <a:pt x="86" y="80"/>
                </a:lnTo>
                <a:lnTo>
                  <a:pt x="91" y="90"/>
                </a:lnTo>
                <a:lnTo>
                  <a:pt x="96" y="96"/>
                </a:lnTo>
                <a:lnTo>
                  <a:pt x="96" y="101"/>
                </a:lnTo>
                <a:cubicBezTo>
                  <a:pt x="96" y="106"/>
                  <a:pt x="96" y="111"/>
                  <a:pt x="96" y="116"/>
                </a:cubicBezTo>
                <a:lnTo>
                  <a:pt x="96" y="121"/>
                </a:lnTo>
                <a:cubicBezTo>
                  <a:pt x="96" y="131"/>
                  <a:pt x="101" y="141"/>
                  <a:pt x="106" y="156"/>
                </a:cubicBezTo>
                <a:cubicBezTo>
                  <a:pt x="112" y="164"/>
                  <a:pt x="122" y="170"/>
                  <a:pt x="132" y="170"/>
                </a:cubicBezTo>
                <a:cubicBezTo>
                  <a:pt x="141" y="170"/>
                  <a:pt x="150" y="166"/>
                  <a:pt x="157" y="156"/>
                </a:cubicBezTo>
                <a:cubicBezTo>
                  <a:pt x="162" y="151"/>
                  <a:pt x="167" y="141"/>
                  <a:pt x="167" y="126"/>
                </a:cubicBezTo>
                <a:cubicBezTo>
                  <a:pt x="167" y="126"/>
                  <a:pt x="167" y="121"/>
                  <a:pt x="167" y="116"/>
                </a:cubicBezTo>
                <a:cubicBezTo>
                  <a:pt x="167" y="106"/>
                  <a:pt x="162" y="96"/>
                  <a:pt x="157" y="85"/>
                </a:cubicBezTo>
                <a:cubicBezTo>
                  <a:pt x="152" y="65"/>
                  <a:pt x="137" y="45"/>
                  <a:pt x="122" y="30"/>
                </a:cubicBezTo>
                <a:cubicBezTo>
                  <a:pt x="112" y="20"/>
                  <a:pt x="91" y="10"/>
                  <a:pt x="71" y="5"/>
                </a:cubicBezTo>
                <a:cubicBezTo>
                  <a:pt x="63" y="2"/>
                  <a:pt x="55" y="1"/>
                  <a:pt x="46" y="1"/>
                </a:cubicBezTo>
                <a:close/>
              </a:path>
            </a:pathLst>
          </a:custGeom>
          <a:solidFill>
            <a:srgbClr val="F38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2" name="Google Shape;2492;p42"/>
          <p:cNvSpPr/>
          <p:nvPr/>
        </p:nvSpPr>
        <p:spPr>
          <a:xfrm>
            <a:off x="2060525" y="7888540"/>
            <a:ext cx="204073" cy="161980"/>
          </a:xfrm>
          <a:custGeom>
            <a:avLst/>
            <a:gdLst/>
            <a:ahLst/>
            <a:cxnLst/>
            <a:rect l="l" t="t" r="r" b="b"/>
            <a:pathLst>
              <a:path w="383" h="304" extrusionOk="0">
                <a:moveTo>
                  <a:pt x="165" y="1"/>
                </a:moveTo>
                <a:cubicBezTo>
                  <a:pt x="148" y="1"/>
                  <a:pt x="130" y="4"/>
                  <a:pt x="111" y="10"/>
                </a:cubicBezTo>
                <a:cubicBezTo>
                  <a:pt x="36" y="40"/>
                  <a:pt x="0" y="131"/>
                  <a:pt x="36" y="207"/>
                </a:cubicBezTo>
                <a:cubicBezTo>
                  <a:pt x="59" y="269"/>
                  <a:pt x="114" y="304"/>
                  <a:pt x="175" y="304"/>
                </a:cubicBezTo>
                <a:cubicBezTo>
                  <a:pt x="194" y="304"/>
                  <a:pt x="213" y="300"/>
                  <a:pt x="233" y="293"/>
                </a:cubicBezTo>
                <a:cubicBezTo>
                  <a:pt x="382" y="216"/>
                  <a:pt x="313" y="1"/>
                  <a:pt x="165" y="1"/>
                </a:cubicBezTo>
                <a:close/>
              </a:path>
            </a:pathLst>
          </a:custGeom>
          <a:solidFill>
            <a:srgbClr val="F277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42"/>
          <p:cNvSpPr/>
          <p:nvPr/>
        </p:nvSpPr>
        <p:spPr>
          <a:xfrm>
            <a:off x="2149508" y="7907189"/>
            <a:ext cx="59677" cy="83654"/>
          </a:xfrm>
          <a:custGeom>
            <a:avLst/>
            <a:gdLst/>
            <a:ahLst/>
            <a:cxnLst/>
            <a:rect l="l" t="t" r="r" b="b"/>
            <a:pathLst>
              <a:path w="112" h="157" extrusionOk="0">
                <a:moveTo>
                  <a:pt x="15" y="0"/>
                </a:moveTo>
                <a:cubicBezTo>
                  <a:pt x="0" y="0"/>
                  <a:pt x="0" y="25"/>
                  <a:pt x="15" y="25"/>
                </a:cubicBezTo>
                <a:cubicBezTo>
                  <a:pt x="25" y="31"/>
                  <a:pt x="35" y="36"/>
                  <a:pt x="41" y="46"/>
                </a:cubicBezTo>
                <a:cubicBezTo>
                  <a:pt x="46" y="46"/>
                  <a:pt x="51" y="51"/>
                  <a:pt x="56" y="56"/>
                </a:cubicBezTo>
                <a:lnTo>
                  <a:pt x="56" y="61"/>
                </a:lnTo>
                <a:lnTo>
                  <a:pt x="56" y="71"/>
                </a:lnTo>
                <a:cubicBezTo>
                  <a:pt x="56" y="71"/>
                  <a:pt x="56" y="76"/>
                  <a:pt x="56" y="76"/>
                </a:cubicBezTo>
                <a:lnTo>
                  <a:pt x="56" y="81"/>
                </a:lnTo>
                <a:lnTo>
                  <a:pt x="56" y="91"/>
                </a:lnTo>
                <a:lnTo>
                  <a:pt x="56" y="96"/>
                </a:lnTo>
                <a:lnTo>
                  <a:pt x="56" y="106"/>
                </a:lnTo>
                <a:lnTo>
                  <a:pt x="56" y="111"/>
                </a:lnTo>
                <a:cubicBezTo>
                  <a:pt x="56" y="122"/>
                  <a:pt x="51" y="127"/>
                  <a:pt x="51" y="137"/>
                </a:cubicBezTo>
                <a:cubicBezTo>
                  <a:pt x="54" y="150"/>
                  <a:pt x="64" y="157"/>
                  <a:pt x="75" y="157"/>
                </a:cubicBezTo>
                <a:cubicBezTo>
                  <a:pt x="80" y="157"/>
                  <a:pt x="86" y="155"/>
                  <a:pt x="91" y="152"/>
                </a:cubicBezTo>
                <a:cubicBezTo>
                  <a:pt x="106" y="137"/>
                  <a:pt x="111" y="116"/>
                  <a:pt x="106" y="96"/>
                </a:cubicBezTo>
                <a:cubicBezTo>
                  <a:pt x="101" y="81"/>
                  <a:pt x="101" y="66"/>
                  <a:pt x="91" y="51"/>
                </a:cubicBezTo>
                <a:cubicBezTo>
                  <a:pt x="86" y="36"/>
                  <a:pt x="71" y="25"/>
                  <a:pt x="56" y="15"/>
                </a:cubicBezTo>
                <a:cubicBezTo>
                  <a:pt x="46" y="5"/>
                  <a:pt x="30" y="0"/>
                  <a:pt x="15" y="0"/>
                </a:cubicBezTo>
                <a:close/>
              </a:path>
            </a:pathLst>
          </a:custGeom>
          <a:solidFill>
            <a:srgbClr val="F382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4" name="Google Shape;2494;p42"/>
          <p:cNvGrpSpPr/>
          <p:nvPr/>
        </p:nvGrpSpPr>
        <p:grpSpPr>
          <a:xfrm>
            <a:off x="2280506" y="4872824"/>
            <a:ext cx="4582921" cy="2867087"/>
            <a:chOff x="2496380" y="7526217"/>
            <a:chExt cx="3983417" cy="2492035"/>
          </a:xfrm>
        </p:grpSpPr>
        <p:sp>
          <p:nvSpPr>
            <p:cNvPr id="2495" name="Google Shape;2495;p42"/>
            <p:cNvSpPr/>
            <p:nvPr/>
          </p:nvSpPr>
          <p:spPr>
            <a:xfrm>
              <a:off x="4711343" y="7526217"/>
              <a:ext cx="1154104" cy="1003847"/>
            </a:xfrm>
            <a:custGeom>
              <a:avLst/>
              <a:gdLst/>
              <a:ahLst/>
              <a:cxnLst/>
              <a:rect l="l" t="t" r="r" b="b"/>
              <a:pathLst>
                <a:path w="2166" h="1884" extrusionOk="0">
                  <a:moveTo>
                    <a:pt x="1311" y="1"/>
                  </a:moveTo>
                  <a:cubicBezTo>
                    <a:pt x="1299" y="1"/>
                    <a:pt x="1287" y="1"/>
                    <a:pt x="1275" y="2"/>
                  </a:cubicBezTo>
                  <a:cubicBezTo>
                    <a:pt x="1047" y="22"/>
                    <a:pt x="881" y="225"/>
                    <a:pt x="911" y="452"/>
                  </a:cubicBezTo>
                  <a:cubicBezTo>
                    <a:pt x="921" y="574"/>
                    <a:pt x="982" y="685"/>
                    <a:pt x="1083" y="761"/>
                  </a:cubicBezTo>
                  <a:lnTo>
                    <a:pt x="1" y="1524"/>
                  </a:lnTo>
                  <a:lnTo>
                    <a:pt x="259" y="1883"/>
                  </a:lnTo>
                  <a:lnTo>
                    <a:pt x="1321" y="1135"/>
                  </a:lnTo>
                  <a:cubicBezTo>
                    <a:pt x="1366" y="1211"/>
                    <a:pt x="1437" y="1271"/>
                    <a:pt x="1518" y="1307"/>
                  </a:cubicBezTo>
                  <a:cubicBezTo>
                    <a:pt x="1578" y="1340"/>
                    <a:pt x="1643" y="1356"/>
                    <a:pt x="1708" y="1356"/>
                  </a:cubicBezTo>
                  <a:cubicBezTo>
                    <a:pt x="1859" y="1356"/>
                    <a:pt x="2005" y="1269"/>
                    <a:pt x="2069" y="1120"/>
                  </a:cubicBezTo>
                  <a:cubicBezTo>
                    <a:pt x="2165" y="907"/>
                    <a:pt x="2064" y="660"/>
                    <a:pt x="1847" y="579"/>
                  </a:cubicBezTo>
                  <a:cubicBezTo>
                    <a:pt x="1801" y="558"/>
                    <a:pt x="1750" y="543"/>
                    <a:pt x="1695" y="538"/>
                  </a:cubicBezTo>
                  <a:cubicBezTo>
                    <a:pt x="1710" y="488"/>
                    <a:pt x="1715" y="437"/>
                    <a:pt x="1710" y="381"/>
                  </a:cubicBezTo>
                  <a:cubicBezTo>
                    <a:pt x="1700" y="166"/>
                    <a:pt x="1523" y="1"/>
                    <a:pt x="1311" y="1"/>
                  </a:cubicBezTo>
                  <a:close/>
                </a:path>
              </a:pathLst>
            </a:custGeom>
            <a:solidFill>
              <a:srgbClr val="F9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2"/>
            <p:cNvSpPr/>
            <p:nvPr/>
          </p:nvSpPr>
          <p:spPr>
            <a:xfrm>
              <a:off x="4711343" y="7931166"/>
              <a:ext cx="596234" cy="426262"/>
            </a:xfrm>
            <a:custGeom>
              <a:avLst/>
              <a:gdLst/>
              <a:ahLst/>
              <a:cxnLst/>
              <a:rect l="l" t="t" r="r" b="b"/>
              <a:pathLst>
                <a:path w="1119" h="800" extrusionOk="0">
                  <a:moveTo>
                    <a:pt x="1083" y="1"/>
                  </a:moveTo>
                  <a:lnTo>
                    <a:pt x="1" y="764"/>
                  </a:lnTo>
                  <a:lnTo>
                    <a:pt x="31" y="800"/>
                  </a:lnTo>
                  <a:lnTo>
                    <a:pt x="1118" y="31"/>
                  </a:lnTo>
                  <a:cubicBezTo>
                    <a:pt x="1108" y="21"/>
                    <a:pt x="1093" y="11"/>
                    <a:pt x="1083" y="1"/>
                  </a:cubicBezTo>
                  <a:close/>
                </a:path>
              </a:pathLst>
            </a:custGeom>
            <a:solidFill>
              <a:srgbClr val="EEDA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2"/>
            <p:cNvSpPr/>
            <p:nvPr/>
          </p:nvSpPr>
          <p:spPr>
            <a:xfrm>
              <a:off x="5188223" y="7526749"/>
              <a:ext cx="671363" cy="642057"/>
            </a:xfrm>
            <a:custGeom>
              <a:avLst/>
              <a:gdLst/>
              <a:ahLst/>
              <a:cxnLst/>
              <a:rect l="l" t="t" r="r" b="b"/>
              <a:pathLst>
                <a:path w="1260" h="1205" extrusionOk="0">
                  <a:moveTo>
                    <a:pt x="414" y="1"/>
                  </a:moveTo>
                  <a:cubicBezTo>
                    <a:pt x="408" y="1"/>
                    <a:pt x="401" y="1"/>
                    <a:pt x="395" y="1"/>
                  </a:cubicBezTo>
                  <a:cubicBezTo>
                    <a:pt x="173" y="16"/>
                    <a:pt x="1" y="208"/>
                    <a:pt x="16" y="431"/>
                  </a:cubicBezTo>
                  <a:lnTo>
                    <a:pt x="16" y="426"/>
                  </a:lnTo>
                  <a:cubicBezTo>
                    <a:pt x="36" y="244"/>
                    <a:pt x="183" y="97"/>
                    <a:pt x="365" y="77"/>
                  </a:cubicBezTo>
                  <a:cubicBezTo>
                    <a:pt x="374" y="76"/>
                    <a:pt x="383" y="76"/>
                    <a:pt x="392" y="76"/>
                  </a:cubicBezTo>
                  <a:cubicBezTo>
                    <a:pt x="603" y="76"/>
                    <a:pt x="780" y="243"/>
                    <a:pt x="790" y="456"/>
                  </a:cubicBezTo>
                  <a:cubicBezTo>
                    <a:pt x="795" y="507"/>
                    <a:pt x="790" y="557"/>
                    <a:pt x="775" y="608"/>
                  </a:cubicBezTo>
                  <a:cubicBezTo>
                    <a:pt x="830" y="613"/>
                    <a:pt x="881" y="623"/>
                    <a:pt x="926" y="648"/>
                  </a:cubicBezTo>
                  <a:cubicBezTo>
                    <a:pt x="1129" y="734"/>
                    <a:pt x="1225" y="967"/>
                    <a:pt x="1139" y="1174"/>
                  </a:cubicBezTo>
                  <a:cubicBezTo>
                    <a:pt x="1134" y="1184"/>
                    <a:pt x="1129" y="1195"/>
                    <a:pt x="1123" y="1205"/>
                  </a:cubicBezTo>
                  <a:cubicBezTo>
                    <a:pt x="1144" y="1179"/>
                    <a:pt x="1159" y="1149"/>
                    <a:pt x="1174" y="1124"/>
                  </a:cubicBezTo>
                  <a:cubicBezTo>
                    <a:pt x="1260" y="911"/>
                    <a:pt x="1164" y="669"/>
                    <a:pt x="957" y="583"/>
                  </a:cubicBezTo>
                  <a:cubicBezTo>
                    <a:pt x="906" y="557"/>
                    <a:pt x="855" y="547"/>
                    <a:pt x="800" y="542"/>
                  </a:cubicBezTo>
                  <a:cubicBezTo>
                    <a:pt x="815" y="492"/>
                    <a:pt x="820" y="436"/>
                    <a:pt x="815" y="385"/>
                  </a:cubicBezTo>
                  <a:cubicBezTo>
                    <a:pt x="805" y="169"/>
                    <a:pt x="628" y="1"/>
                    <a:pt x="414" y="1"/>
                  </a:cubicBezTo>
                  <a:close/>
                </a:path>
              </a:pathLst>
            </a:custGeom>
            <a:solidFill>
              <a:srgbClr val="EEDA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2"/>
            <p:cNvSpPr/>
            <p:nvPr/>
          </p:nvSpPr>
          <p:spPr>
            <a:xfrm>
              <a:off x="5511650" y="8022812"/>
              <a:ext cx="267479" cy="185957"/>
            </a:xfrm>
            <a:custGeom>
              <a:avLst/>
              <a:gdLst/>
              <a:ahLst/>
              <a:cxnLst/>
              <a:rect l="l" t="t" r="r" b="b"/>
              <a:pathLst>
                <a:path w="502" h="349" extrusionOk="0">
                  <a:moveTo>
                    <a:pt x="466" y="1"/>
                  </a:moveTo>
                  <a:lnTo>
                    <a:pt x="466" y="1"/>
                  </a:lnTo>
                  <a:cubicBezTo>
                    <a:pt x="446" y="36"/>
                    <a:pt x="420" y="61"/>
                    <a:pt x="390" y="82"/>
                  </a:cubicBezTo>
                  <a:cubicBezTo>
                    <a:pt x="329" y="127"/>
                    <a:pt x="264" y="162"/>
                    <a:pt x="193" y="198"/>
                  </a:cubicBezTo>
                  <a:cubicBezTo>
                    <a:pt x="162" y="208"/>
                    <a:pt x="6" y="248"/>
                    <a:pt x="1" y="279"/>
                  </a:cubicBezTo>
                  <a:cubicBezTo>
                    <a:pt x="1" y="309"/>
                    <a:pt x="127" y="339"/>
                    <a:pt x="152" y="345"/>
                  </a:cubicBezTo>
                  <a:cubicBezTo>
                    <a:pt x="168" y="347"/>
                    <a:pt x="184" y="348"/>
                    <a:pt x="199" y="348"/>
                  </a:cubicBezTo>
                  <a:cubicBezTo>
                    <a:pt x="244" y="348"/>
                    <a:pt x="287" y="338"/>
                    <a:pt x="324" y="319"/>
                  </a:cubicBezTo>
                  <a:cubicBezTo>
                    <a:pt x="441" y="259"/>
                    <a:pt x="501" y="127"/>
                    <a:pt x="466" y="1"/>
                  </a:cubicBezTo>
                  <a:close/>
                </a:path>
              </a:pathLst>
            </a:custGeom>
            <a:solidFill>
              <a:srgbClr val="FBF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2"/>
            <p:cNvSpPr/>
            <p:nvPr/>
          </p:nvSpPr>
          <p:spPr>
            <a:xfrm>
              <a:off x="5417339" y="7626921"/>
              <a:ext cx="143331" cy="288260"/>
            </a:xfrm>
            <a:custGeom>
              <a:avLst/>
              <a:gdLst/>
              <a:ahLst/>
              <a:cxnLst/>
              <a:rect l="l" t="t" r="r" b="b"/>
              <a:pathLst>
                <a:path w="269" h="541" extrusionOk="0">
                  <a:moveTo>
                    <a:pt x="76" y="0"/>
                  </a:moveTo>
                  <a:lnTo>
                    <a:pt x="76" y="0"/>
                  </a:lnTo>
                  <a:cubicBezTo>
                    <a:pt x="97" y="36"/>
                    <a:pt x="102" y="76"/>
                    <a:pt x="97" y="111"/>
                  </a:cubicBezTo>
                  <a:cubicBezTo>
                    <a:pt x="97" y="187"/>
                    <a:pt x="87" y="263"/>
                    <a:pt x="71" y="339"/>
                  </a:cubicBezTo>
                  <a:cubicBezTo>
                    <a:pt x="61" y="369"/>
                    <a:pt x="1" y="516"/>
                    <a:pt x="21" y="536"/>
                  </a:cubicBezTo>
                  <a:cubicBezTo>
                    <a:pt x="23" y="540"/>
                    <a:pt x="27" y="541"/>
                    <a:pt x="32" y="541"/>
                  </a:cubicBezTo>
                  <a:cubicBezTo>
                    <a:pt x="67" y="541"/>
                    <a:pt x="149" y="474"/>
                    <a:pt x="162" y="460"/>
                  </a:cubicBezTo>
                  <a:cubicBezTo>
                    <a:pt x="208" y="415"/>
                    <a:pt x="233" y="359"/>
                    <a:pt x="248" y="304"/>
                  </a:cubicBezTo>
                  <a:cubicBezTo>
                    <a:pt x="269" y="172"/>
                    <a:pt x="198" y="51"/>
                    <a:pt x="76" y="0"/>
                  </a:cubicBezTo>
                  <a:close/>
                </a:path>
              </a:pathLst>
            </a:custGeom>
            <a:solidFill>
              <a:srgbClr val="FBF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2"/>
            <p:cNvSpPr/>
            <p:nvPr/>
          </p:nvSpPr>
          <p:spPr>
            <a:xfrm>
              <a:off x="4824835" y="8082489"/>
              <a:ext cx="569060" cy="390563"/>
            </a:xfrm>
            <a:custGeom>
              <a:avLst/>
              <a:gdLst/>
              <a:ahLst/>
              <a:cxnLst/>
              <a:rect l="l" t="t" r="r" b="b"/>
              <a:pathLst>
                <a:path w="1068" h="733" extrusionOk="0">
                  <a:moveTo>
                    <a:pt x="1036" y="1"/>
                  </a:moveTo>
                  <a:cubicBezTo>
                    <a:pt x="981" y="1"/>
                    <a:pt x="753" y="134"/>
                    <a:pt x="496" y="313"/>
                  </a:cubicBezTo>
                  <a:cubicBezTo>
                    <a:pt x="212" y="516"/>
                    <a:pt x="0" y="703"/>
                    <a:pt x="20" y="728"/>
                  </a:cubicBezTo>
                  <a:cubicBezTo>
                    <a:pt x="22" y="731"/>
                    <a:pt x="26" y="732"/>
                    <a:pt x="32" y="732"/>
                  </a:cubicBezTo>
                  <a:cubicBezTo>
                    <a:pt x="87" y="732"/>
                    <a:pt x="315" y="603"/>
                    <a:pt x="572" y="420"/>
                  </a:cubicBezTo>
                  <a:cubicBezTo>
                    <a:pt x="855" y="217"/>
                    <a:pt x="1067" y="35"/>
                    <a:pt x="1047" y="5"/>
                  </a:cubicBezTo>
                  <a:cubicBezTo>
                    <a:pt x="1045" y="2"/>
                    <a:pt x="1041" y="1"/>
                    <a:pt x="1036" y="1"/>
                  </a:cubicBezTo>
                  <a:close/>
                </a:path>
              </a:pathLst>
            </a:custGeom>
            <a:solidFill>
              <a:srgbClr val="FBF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2"/>
            <p:cNvSpPr/>
            <p:nvPr/>
          </p:nvSpPr>
          <p:spPr>
            <a:xfrm>
              <a:off x="2496380" y="8071300"/>
              <a:ext cx="3573674" cy="1925106"/>
            </a:xfrm>
            <a:custGeom>
              <a:avLst/>
              <a:gdLst/>
              <a:ahLst/>
              <a:cxnLst/>
              <a:rect l="l" t="t" r="r" b="b"/>
              <a:pathLst>
                <a:path w="6707" h="3613" extrusionOk="0">
                  <a:moveTo>
                    <a:pt x="3986" y="1"/>
                  </a:moveTo>
                  <a:cubicBezTo>
                    <a:pt x="3288" y="11"/>
                    <a:pt x="2585" y="152"/>
                    <a:pt x="1983" y="506"/>
                  </a:cubicBezTo>
                  <a:cubicBezTo>
                    <a:pt x="1174" y="987"/>
                    <a:pt x="1" y="2281"/>
                    <a:pt x="1063" y="3116"/>
                  </a:cubicBezTo>
                  <a:cubicBezTo>
                    <a:pt x="1346" y="3338"/>
                    <a:pt x="1705" y="3445"/>
                    <a:pt x="2059" y="3510"/>
                  </a:cubicBezTo>
                  <a:cubicBezTo>
                    <a:pt x="2447" y="3582"/>
                    <a:pt x="2839" y="3613"/>
                    <a:pt x="3232" y="3613"/>
                  </a:cubicBezTo>
                  <a:cubicBezTo>
                    <a:pt x="3982" y="3613"/>
                    <a:pt x="4736" y="3499"/>
                    <a:pt x="5473" y="3333"/>
                  </a:cubicBezTo>
                  <a:cubicBezTo>
                    <a:pt x="5735" y="3273"/>
                    <a:pt x="6009" y="3202"/>
                    <a:pt x="6216" y="3030"/>
                  </a:cubicBezTo>
                  <a:cubicBezTo>
                    <a:pt x="6706" y="2615"/>
                    <a:pt x="6535" y="1983"/>
                    <a:pt x="6135" y="1599"/>
                  </a:cubicBezTo>
                  <a:cubicBezTo>
                    <a:pt x="5746" y="1224"/>
                    <a:pt x="5857" y="648"/>
                    <a:pt x="5361" y="314"/>
                  </a:cubicBezTo>
                  <a:cubicBezTo>
                    <a:pt x="4962" y="46"/>
                    <a:pt x="4461" y="1"/>
                    <a:pt x="3986" y="1"/>
                  </a:cubicBezTo>
                  <a:close/>
                </a:path>
              </a:pathLst>
            </a:custGeom>
            <a:solidFill>
              <a:srgbClr val="F488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2"/>
            <p:cNvSpPr/>
            <p:nvPr/>
          </p:nvSpPr>
          <p:spPr>
            <a:xfrm>
              <a:off x="4275488" y="8690978"/>
              <a:ext cx="1484458" cy="901544"/>
            </a:xfrm>
            <a:custGeom>
              <a:avLst/>
              <a:gdLst/>
              <a:ahLst/>
              <a:cxnLst/>
              <a:rect l="l" t="t" r="r" b="b"/>
              <a:pathLst>
                <a:path w="2786" h="1692" extrusionOk="0">
                  <a:moveTo>
                    <a:pt x="2549" y="1"/>
                  </a:moveTo>
                  <a:cubicBezTo>
                    <a:pt x="2058" y="61"/>
                    <a:pt x="1568" y="168"/>
                    <a:pt x="1098" y="319"/>
                  </a:cubicBezTo>
                  <a:cubicBezTo>
                    <a:pt x="870" y="395"/>
                    <a:pt x="0" y="663"/>
                    <a:pt x="86" y="992"/>
                  </a:cubicBezTo>
                  <a:cubicBezTo>
                    <a:pt x="127" y="1159"/>
                    <a:pt x="359" y="1351"/>
                    <a:pt x="496" y="1447"/>
                  </a:cubicBezTo>
                  <a:cubicBezTo>
                    <a:pt x="668" y="1569"/>
                    <a:pt x="870" y="1649"/>
                    <a:pt x="1082" y="1680"/>
                  </a:cubicBezTo>
                  <a:cubicBezTo>
                    <a:pt x="1144" y="1688"/>
                    <a:pt x="1205" y="1692"/>
                    <a:pt x="1265" y="1692"/>
                  </a:cubicBezTo>
                  <a:cubicBezTo>
                    <a:pt x="2128" y="1692"/>
                    <a:pt x="2785" y="866"/>
                    <a:pt x="2549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2"/>
            <p:cNvSpPr/>
            <p:nvPr/>
          </p:nvSpPr>
          <p:spPr>
            <a:xfrm>
              <a:off x="3684585" y="8930751"/>
              <a:ext cx="1132258" cy="984132"/>
            </a:xfrm>
            <a:custGeom>
              <a:avLst/>
              <a:gdLst/>
              <a:ahLst/>
              <a:cxnLst/>
              <a:rect l="l" t="t" r="r" b="b"/>
              <a:pathLst>
                <a:path w="2125" h="1847" extrusionOk="0">
                  <a:moveTo>
                    <a:pt x="455" y="1"/>
                  </a:moveTo>
                  <a:cubicBezTo>
                    <a:pt x="252" y="1"/>
                    <a:pt x="80" y="548"/>
                    <a:pt x="51" y="694"/>
                  </a:cubicBezTo>
                  <a:cubicBezTo>
                    <a:pt x="1" y="957"/>
                    <a:pt x="56" y="1230"/>
                    <a:pt x="213" y="1452"/>
                  </a:cubicBezTo>
                  <a:cubicBezTo>
                    <a:pt x="395" y="1690"/>
                    <a:pt x="694" y="1816"/>
                    <a:pt x="992" y="1842"/>
                  </a:cubicBezTo>
                  <a:cubicBezTo>
                    <a:pt x="1034" y="1845"/>
                    <a:pt x="1077" y="1847"/>
                    <a:pt x="1119" y="1847"/>
                  </a:cubicBezTo>
                  <a:cubicBezTo>
                    <a:pt x="1379" y="1847"/>
                    <a:pt x="1633" y="1784"/>
                    <a:pt x="1877" y="1710"/>
                  </a:cubicBezTo>
                  <a:cubicBezTo>
                    <a:pt x="1933" y="1695"/>
                    <a:pt x="1978" y="1670"/>
                    <a:pt x="2024" y="1634"/>
                  </a:cubicBezTo>
                  <a:cubicBezTo>
                    <a:pt x="2054" y="1604"/>
                    <a:pt x="2079" y="1558"/>
                    <a:pt x="2089" y="1513"/>
                  </a:cubicBezTo>
                  <a:cubicBezTo>
                    <a:pt x="2125" y="1432"/>
                    <a:pt x="2110" y="1341"/>
                    <a:pt x="2054" y="1275"/>
                  </a:cubicBezTo>
                  <a:cubicBezTo>
                    <a:pt x="2014" y="1235"/>
                    <a:pt x="1958" y="1215"/>
                    <a:pt x="1902" y="1210"/>
                  </a:cubicBezTo>
                  <a:cubicBezTo>
                    <a:pt x="1779" y="1187"/>
                    <a:pt x="1655" y="1183"/>
                    <a:pt x="1530" y="1183"/>
                  </a:cubicBezTo>
                  <a:cubicBezTo>
                    <a:pt x="1462" y="1183"/>
                    <a:pt x="1394" y="1184"/>
                    <a:pt x="1326" y="1184"/>
                  </a:cubicBezTo>
                  <a:cubicBezTo>
                    <a:pt x="1216" y="1184"/>
                    <a:pt x="1106" y="1181"/>
                    <a:pt x="997" y="1164"/>
                  </a:cubicBezTo>
                  <a:cubicBezTo>
                    <a:pt x="916" y="1154"/>
                    <a:pt x="825" y="1139"/>
                    <a:pt x="780" y="1053"/>
                  </a:cubicBezTo>
                  <a:cubicBezTo>
                    <a:pt x="729" y="972"/>
                    <a:pt x="765" y="871"/>
                    <a:pt x="785" y="775"/>
                  </a:cubicBezTo>
                  <a:cubicBezTo>
                    <a:pt x="830" y="547"/>
                    <a:pt x="744" y="122"/>
                    <a:pt x="502" y="11"/>
                  </a:cubicBezTo>
                  <a:cubicBezTo>
                    <a:pt x="486" y="4"/>
                    <a:pt x="470" y="1"/>
                    <a:pt x="45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2"/>
            <p:cNvSpPr/>
            <p:nvPr/>
          </p:nvSpPr>
          <p:spPr>
            <a:xfrm>
              <a:off x="3127247" y="8831112"/>
              <a:ext cx="674027" cy="1121602"/>
            </a:xfrm>
            <a:custGeom>
              <a:avLst/>
              <a:gdLst/>
              <a:ahLst/>
              <a:cxnLst/>
              <a:rect l="l" t="t" r="r" b="b"/>
              <a:pathLst>
                <a:path w="1265" h="2105" extrusionOk="0">
                  <a:moveTo>
                    <a:pt x="678" y="1"/>
                  </a:moveTo>
                  <a:cubicBezTo>
                    <a:pt x="405" y="213"/>
                    <a:pt x="172" y="496"/>
                    <a:pt x="86" y="830"/>
                  </a:cubicBezTo>
                  <a:cubicBezTo>
                    <a:pt x="0" y="1164"/>
                    <a:pt x="81" y="1553"/>
                    <a:pt x="344" y="1776"/>
                  </a:cubicBezTo>
                  <a:cubicBezTo>
                    <a:pt x="506" y="1917"/>
                    <a:pt x="723" y="1978"/>
                    <a:pt x="925" y="2039"/>
                  </a:cubicBezTo>
                  <a:cubicBezTo>
                    <a:pt x="1037" y="2079"/>
                    <a:pt x="1148" y="2099"/>
                    <a:pt x="1264" y="2105"/>
                  </a:cubicBezTo>
                  <a:cubicBezTo>
                    <a:pt x="1153" y="1766"/>
                    <a:pt x="1067" y="1422"/>
                    <a:pt x="1011" y="1068"/>
                  </a:cubicBezTo>
                  <a:cubicBezTo>
                    <a:pt x="991" y="906"/>
                    <a:pt x="961" y="744"/>
                    <a:pt x="920" y="582"/>
                  </a:cubicBezTo>
                  <a:cubicBezTo>
                    <a:pt x="875" y="390"/>
                    <a:pt x="759" y="178"/>
                    <a:pt x="678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2"/>
            <p:cNvSpPr/>
            <p:nvPr/>
          </p:nvSpPr>
          <p:spPr>
            <a:xfrm>
              <a:off x="3183727" y="8769304"/>
              <a:ext cx="1614467" cy="1248948"/>
            </a:xfrm>
            <a:custGeom>
              <a:avLst/>
              <a:gdLst/>
              <a:ahLst/>
              <a:cxnLst/>
              <a:rect l="l" t="t" r="r" b="b"/>
              <a:pathLst>
                <a:path w="3030" h="2344" extrusionOk="0">
                  <a:moveTo>
                    <a:pt x="897" y="0"/>
                  </a:moveTo>
                  <a:cubicBezTo>
                    <a:pt x="891" y="0"/>
                    <a:pt x="886" y="0"/>
                    <a:pt x="880" y="0"/>
                  </a:cubicBezTo>
                  <a:cubicBezTo>
                    <a:pt x="551" y="16"/>
                    <a:pt x="309" y="370"/>
                    <a:pt x="177" y="633"/>
                  </a:cubicBezTo>
                  <a:cubicBezTo>
                    <a:pt x="0" y="1002"/>
                    <a:pt x="46" y="1432"/>
                    <a:pt x="299" y="1755"/>
                  </a:cubicBezTo>
                  <a:cubicBezTo>
                    <a:pt x="481" y="1978"/>
                    <a:pt x="744" y="2119"/>
                    <a:pt x="1017" y="2210"/>
                  </a:cubicBezTo>
                  <a:cubicBezTo>
                    <a:pt x="1267" y="2300"/>
                    <a:pt x="1531" y="2344"/>
                    <a:pt x="1795" y="2344"/>
                  </a:cubicBezTo>
                  <a:cubicBezTo>
                    <a:pt x="1903" y="2344"/>
                    <a:pt x="2012" y="2336"/>
                    <a:pt x="2119" y="2322"/>
                  </a:cubicBezTo>
                  <a:cubicBezTo>
                    <a:pt x="2296" y="2291"/>
                    <a:pt x="2468" y="2236"/>
                    <a:pt x="2625" y="2155"/>
                  </a:cubicBezTo>
                  <a:cubicBezTo>
                    <a:pt x="2731" y="2104"/>
                    <a:pt x="2832" y="2038"/>
                    <a:pt x="2923" y="1968"/>
                  </a:cubicBezTo>
                  <a:cubicBezTo>
                    <a:pt x="2959" y="1942"/>
                    <a:pt x="2984" y="1907"/>
                    <a:pt x="2999" y="1861"/>
                  </a:cubicBezTo>
                  <a:cubicBezTo>
                    <a:pt x="3029" y="1659"/>
                    <a:pt x="2817" y="1553"/>
                    <a:pt x="2650" y="1538"/>
                  </a:cubicBezTo>
                  <a:cubicBezTo>
                    <a:pt x="2619" y="1535"/>
                    <a:pt x="2589" y="1534"/>
                    <a:pt x="2558" y="1534"/>
                  </a:cubicBezTo>
                  <a:cubicBezTo>
                    <a:pt x="2333" y="1534"/>
                    <a:pt x="2101" y="1592"/>
                    <a:pt x="1882" y="1592"/>
                  </a:cubicBezTo>
                  <a:cubicBezTo>
                    <a:pt x="1763" y="1592"/>
                    <a:pt x="1647" y="1575"/>
                    <a:pt x="1538" y="1523"/>
                  </a:cubicBezTo>
                  <a:cubicBezTo>
                    <a:pt x="1512" y="1513"/>
                    <a:pt x="1487" y="1492"/>
                    <a:pt x="1467" y="1472"/>
                  </a:cubicBezTo>
                  <a:cubicBezTo>
                    <a:pt x="1436" y="1416"/>
                    <a:pt x="1436" y="1346"/>
                    <a:pt x="1477" y="1295"/>
                  </a:cubicBezTo>
                  <a:cubicBezTo>
                    <a:pt x="1512" y="1250"/>
                    <a:pt x="1553" y="1204"/>
                    <a:pt x="1603" y="1164"/>
                  </a:cubicBezTo>
                  <a:cubicBezTo>
                    <a:pt x="1988" y="769"/>
                    <a:pt x="1332" y="0"/>
                    <a:pt x="897" y="0"/>
                  </a:cubicBezTo>
                  <a:close/>
                </a:path>
              </a:pathLst>
            </a:custGeom>
            <a:solidFill>
              <a:srgbClr val="F59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2"/>
            <p:cNvSpPr/>
            <p:nvPr/>
          </p:nvSpPr>
          <p:spPr>
            <a:xfrm>
              <a:off x="5307044" y="7755865"/>
              <a:ext cx="1164228" cy="952163"/>
            </a:xfrm>
            <a:custGeom>
              <a:avLst/>
              <a:gdLst/>
              <a:ahLst/>
              <a:cxnLst/>
              <a:rect l="l" t="t" r="r" b="b"/>
              <a:pathLst>
                <a:path w="2185" h="1787" extrusionOk="0">
                  <a:moveTo>
                    <a:pt x="1401" y="1"/>
                  </a:moveTo>
                  <a:cubicBezTo>
                    <a:pt x="1174" y="1"/>
                    <a:pt x="991" y="193"/>
                    <a:pt x="1002" y="421"/>
                  </a:cubicBezTo>
                  <a:cubicBezTo>
                    <a:pt x="1002" y="542"/>
                    <a:pt x="1052" y="658"/>
                    <a:pt x="1143" y="739"/>
                  </a:cubicBezTo>
                  <a:lnTo>
                    <a:pt x="0" y="1402"/>
                  </a:lnTo>
                  <a:lnTo>
                    <a:pt x="223" y="1786"/>
                  </a:lnTo>
                  <a:lnTo>
                    <a:pt x="1351" y="1134"/>
                  </a:lnTo>
                  <a:cubicBezTo>
                    <a:pt x="1386" y="1215"/>
                    <a:pt x="1452" y="1280"/>
                    <a:pt x="1528" y="1326"/>
                  </a:cubicBezTo>
                  <a:cubicBezTo>
                    <a:pt x="1590" y="1362"/>
                    <a:pt x="1657" y="1379"/>
                    <a:pt x="1724" y="1379"/>
                  </a:cubicBezTo>
                  <a:cubicBezTo>
                    <a:pt x="1865" y="1379"/>
                    <a:pt x="2002" y="1304"/>
                    <a:pt x="2074" y="1174"/>
                  </a:cubicBezTo>
                  <a:cubicBezTo>
                    <a:pt x="2185" y="982"/>
                    <a:pt x="2119" y="739"/>
                    <a:pt x="1927" y="628"/>
                  </a:cubicBezTo>
                  <a:cubicBezTo>
                    <a:pt x="1876" y="603"/>
                    <a:pt x="1826" y="583"/>
                    <a:pt x="1775" y="577"/>
                  </a:cubicBezTo>
                  <a:cubicBezTo>
                    <a:pt x="1796" y="527"/>
                    <a:pt x="1806" y="471"/>
                    <a:pt x="1806" y="421"/>
                  </a:cubicBezTo>
                  <a:cubicBezTo>
                    <a:pt x="1811" y="193"/>
                    <a:pt x="1629" y="1"/>
                    <a:pt x="1401" y="1"/>
                  </a:cubicBezTo>
                  <a:close/>
                </a:path>
              </a:pathLst>
            </a:custGeom>
            <a:solidFill>
              <a:srgbClr val="F9F2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2"/>
            <p:cNvSpPr/>
            <p:nvPr/>
          </p:nvSpPr>
          <p:spPr>
            <a:xfrm>
              <a:off x="5307044" y="8149625"/>
              <a:ext cx="628204" cy="375111"/>
            </a:xfrm>
            <a:custGeom>
              <a:avLst/>
              <a:gdLst/>
              <a:ahLst/>
              <a:cxnLst/>
              <a:rect l="l" t="t" r="r" b="b"/>
              <a:pathLst>
                <a:path w="1179" h="704" extrusionOk="0">
                  <a:moveTo>
                    <a:pt x="1143" y="0"/>
                  </a:moveTo>
                  <a:lnTo>
                    <a:pt x="0" y="663"/>
                  </a:lnTo>
                  <a:lnTo>
                    <a:pt x="26" y="703"/>
                  </a:lnTo>
                  <a:lnTo>
                    <a:pt x="1179" y="36"/>
                  </a:lnTo>
                  <a:cubicBezTo>
                    <a:pt x="1168" y="26"/>
                    <a:pt x="1158" y="15"/>
                    <a:pt x="1143" y="0"/>
                  </a:cubicBezTo>
                  <a:close/>
                </a:path>
              </a:pathLst>
            </a:custGeom>
            <a:solidFill>
              <a:srgbClr val="EEDA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2"/>
            <p:cNvSpPr/>
            <p:nvPr/>
          </p:nvSpPr>
          <p:spPr>
            <a:xfrm>
              <a:off x="5843068" y="7753201"/>
              <a:ext cx="636729" cy="677224"/>
            </a:xfrm>
            <a:custGeom>
              <a:avLst/>
              <a:gdLst/>
              <a:ahLst/>
              <a:cxnLst/>
              <a:rect l="l" t="t" r="r" b="b"/>
              <a:pathLst>
                <a:path w="1195" h="1271" extrusionOk="0">
                  <a:moveTo>
                    <a:pt x="401" y="1"/>
                  </a:moveTo>
                  <a:cubicBezTo>
                    <a:pt x="183" y="1"/>
                    <a:pt x="1" y="176"/>
                    <a:pt x="1" y="395"/>
                  </a:cubicBezTo>
                  <a:lnTo>
                    <a:pt x="1" y="400"/>
                  </a:lnTo>
                  <a:cubicBezTo>
                    <a:pt x="36" y="218"/>
                    <a:pt x="193" y="87"/>
                    <a:pt x="380" y="82"/>
                  </a:cubicBezTo>
                  <a:cubicBezTo>
                    <a:pt x="597" y="87"/>
                    <a:pt x="774" y="274"/>
                    <a:pt x="769" y="497"/>
                  </a:cubicBezTo>
                  <a:cubicBezTo>
                    <a:pt x="764" y="547"/>
                    <a:pt x="754" y="598"/>
                    <a:pt x="739" y="648"/>
                  </a:cubicBezTo>
                  <a:cubicBezTo>
                    <a:pt x="790" y="653"/>
                    <a:pt x="840" y="674"/>
                    <a:pt x="886" y="699"/>
                  </a:cubicBezTo>
                  <a:cubicBezTo>
                    <a:pt x="1078" y="800"/>
                    <a:pt x="1154" y="1043"/>
                    <a:pt x="1047" y="1240"/>
                  </a:cubicBezTo>
                  <a:cubicBezTo>
                    <a:pt x="1042" y="1250"/>
                    <a:pt x="1032" y="1260"/>
                    <a:pt x="1027" y="1270"/>
                  </a:cubicBezTo>
                  <a:cubicBezTo>
                    <a:pt x="1053" y="1245"/>
                    <a:pt x="1073" y="1220"/>
                    <a:pt x="1088" y="1194"/>
                  </a:cubicBezTo>
                  <a:cubicBezTo>
                    <a:pt x="1194" y="992"/>
                    <a:pt x="1118" y="739"/>
                    <a:pt x="921" y="633"/>
                  </a:cubicBezTo>
                  <a:cubicBezTo>
                    <a:pt x="870" y="608"/>
                    <a:pt x="820" y="588"/>
                    <a:pt x="769" y="582"/>
                  </a:cubicBezTo>
                  <a:cubicBezTo>
                    <a:pt x="790" y="532"/>
                    <a:pt x="800" y="476"/>
                    <a:pt x="800" y="426"/>
                  </a:cubicBezTo>
                  <a:cubicBezTo>
                    <a:pt x="810" y="203"/>
                    <a:pt x="638" y="11"/>
                    <a:pt x="410" y="1"/>
                  </a:cubicBezTo>
                  <a:cubicBezTo>
                    <a:pt x="407" y="1"/>
                    <a:pt x="404" y="1"/>
                    <a:pt x="401" y="1"/>
                  </a:cubicBezTo>
                  <a:close/>
                </a:path>
              </a:pathLst>
            </a:custGeom>
            <a:solidFill>
              <a:srgbClr val="EEDA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2"/>
            <p:cNvSpPr/>
            <p:nvPr/>
          </p:nvSpPr>
          <p:spPr>
            <a:xfrm>
              <a:off x="6115343" y="8287095"/>
              <a:ext cx="275472" cy="171038"/>
            </a:xfrm>
            <a:custGeom>
              <a:avLst/>
              <a:gdLst/>
              <a:ahLst/>
              <a:cxnLst/>
              <a:rect l="l" t="t" r="r" b="b"/>
              <a:pathLst>
                <a:path w="517" h="321" extrusionOk="0">
                  <a:moveTo>
                    <a:pt x="496" y="0"/>
                  </a:moveTo>
                  <a:lnTo>
                    <a:pt x="496" y="0"/>
                  </a:lnTo>
                  <a:cubicBezTo>
                    <a:pt x="471" y="31"/>
                    <a:pt x="440" y="56"/>
                    <a:pt x="410" y="76"/>
                  </a:cubicBezTo>
                  <a:cubicBezTo>
                    <a:pt x="344" y="111"/>
                    <a:pt x="274" y="142"/>
                    <a:pt x="203" y="167"/>
                  </a:cubicBezTo>
                  <a:cubicBezTo>
                    <a:pt x="172" y="177"/>
                    <a:pt x="16" y="203"/>
                    <a:pt x="5" y="233"/>
                  </a:cubicBezTo>
                  <a:cubicBezTo>
                    <a:pt x="0" y="263"/>
                    <a:pt x="122" y="304"/>
                    <a:pt x="147" y="314"/>
                  </a:cubicBezTo>
                  <a:cubicBezTo>
                    <a:pt x="171" y="318"/>
                    <a:pt x="194" y="320"/>
                    <a:pt x="218" y="320"/>
                  </a:cubicBezTo>
                  <a:cubicBezTo>
                    <a:pt x="255" y="320"/>
                    <a:pt x="292" y="314"/>
                    <a:pt x="329" y="299"/>
                  </a:cubicBezTo>
                  <a:cubicBezTo>
                    <a:pt x="445" y="253"/>
                    <a:pt x="516" y="127"/>
                    <a:pt x="496" y="0"/>
                  </a:cubicBezTo>
                  <a:close/>
                </a:path>
              </a:pathLst>
            </a:custGeom>
            <a:solidFill>
              <a:srgbClr val="FBF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2"/>
            <p:cNvSpPr/>
            <p:nvPr/>
          </p:nvSpPr>
          <p:spPr>
            <a:xfrm>
              <a:off x="6048207" y="7861365"/>
              <a:ext cx="159315" cy="286128"/>
            </a:xfrm>
            <a:custGeom>
              <a:avLst/>
              <a:gdLst/>
              <a:ahLst/>
              <a:cxnLst/>
              <a:rect l="l" t="t" r="r" b="b"/>
              <a:pathLst>
                <a:path w="299" h="537" extrusionOk="0">
                  <a:moveTo>
                    <a:pt x="126" y="0"/>
                  </a:moveTo>
                  <a:cubicBezTo>
                    <a:pt x="137" y="36"/>
                    <a:pt x="142" y="76"/>
                    <a:pt x="137" y="111"/>
                  </a:cubicBezTo>
                  <a:cubicBezTo>
                    <a:pt x="126" y="187"/>
                    <a:pt x="111" y="263"/>
                    <a:pt x="86" y="334"/>
                  </a:cubicBezTo>
                  <a:cubicBezTo>
                    <a:pt x="76" y="364"/>
                    <a:pt x="0" y="506"/>
                    <a:pt x="20" y="531"/>
                  </a:cubicBezTo>
                  <a:cubicBezTo>
                    <a:pt x="23" y="535"/>
                    <a:pt x="28" y="536"/>
                    <a:pt x="33" y="536"/>
                  </a:cubicBezTo>
                  <a:cubicBezTo>
                    <a:pt x="69" y="536"/>
                    <a:pt x="150" y="478"/>
                    <a:pt x="167" y="465"/>
                  </a:cubicBezTo>
                  <a:cubicBezTo>
                    <a:pt x="212" y="430"/>
                    <a:pt x="248" y="374"/>
                    <a:pt x="268" y="319"/>
                  </a:cubicBezTo>
                  <a:cubicBezTo>
                    <a:pt x="298" y="192"/>
                    <a:pt x="243" y="61"/>
                    <a:pt x="126" y="0"/>
                  </a:cubicBezTo>
                  <a:close/>
                </a:path>
              </a:pathLst>
            </a:custGeom>
            <a:solidFill>
              <a:srgbClr val="FBF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2"/>
            <p:cNvSpPr/>
            <p:nvPr/>
          </p:nvSpPr>
          <p:spPr>
            <a:xfrm>
              <a:off x="5409347" y="8308408"/>
              <a:ext cx="598898" cy="342608"/>
            </a:xfrm>
            <a:custGeom>
              <a:avLst/>
              <a:gdLst/>
              <a:ahLst/>
              <a:cxnLst/>
              <a:rect l="l" t="t" r="r" b="b"/>
              <a:pathLst>
                <a:path w="1124" h="643" extrusionOk="0">
                  <a:moveTo>
                    <a:pt x="1090" y="1"/>
                  </a:moveTo>
                  <a:cubicBezTo>
                    <a:pt x="1032" y="1"/>
                    <a:pt x="797" y="111"/>
                    <a:pt x="526" y="269"/>
                  </a:cubicBezTo>
                  <a:cubicBezTo>
                    <a:pt x="228" y="441"/>
                    <a:pt x="0" y="608"/>
                    <a:pt x="16" y="638"/>
                  </a:cubicBezTo>
                  <a:cubicBezTo>
                    <a:pt x="18" y="641"/>
                    <a:pt x="23" y="643"/>
                    <a:pt x="30" y="643"/>
                  </a:cubicBezTo>
                  <a:cubicBezTo>
                    <a:pt x="92" y="643"/>
                    <a:pt x="326" y="534"/>
                    <a:pt x="592" y="380"/>
                  </a:cubicBezTo>
                  <a:cubicBezTo>
                    <a:pt x="891" y="203"/>
                    <a:pt x="1123" y="36"/>
                    <a:pt x="1103" y="6"/>
                  </a:cubicBezTo>
                  <a:cubicBezTo>
                    <a:pt x="1101" y="3"/>
                    <a:pt x="1097" y="1"/>
                    <a:pt x="1090" y="1"/>
                  </a:cubicBezTo>
                  <a:close/>
                </a:path>
              </a:pathLst>
            </a:custGeom>
            <a:solidFill>
              <a:srgbClr val="FBF7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2"/>
            <p:cNvSpPr/>
            <p:nvPr/>
          </p:nvSpPr>
          <p:spPr>
            <a:xfrm>
              <a:off x="4167326" y="8202908"/>
              <a:ext cx="1757265" cy="1350185"/>
            </a:xfrm>
            <a:custGeom>
              <a:avLst/>
              <a:gdLst/>
              <a:ahLst/>
              <a:cxnLst/>
              <a:rect l="l" t="t" r="r" b="b"/>
              <a:pathLst>
                <a:path w="3298" h="2534" extrusionOk="0">
                  <a:moveTo>
                    <a:pt x="1552" y="0"/>
                  </a:moveTo>
                  <a:cubicBezTo>
                    <a:pt x="1239" y="0"/>
                    <a:pt x="965" y="89"/>
                    <a:pt x="658" y="320"/>
                  </a:cubicBezTo>
                  <a:cubicBezTo>
                    <a:pt x="470" y="452"/>
                    <a:pt x="314" y="613"/>
                    <a:pt x="182" y="800"/>
                  </a:cubicBezTo>
                  <a:cubicBezTo>
                    <a:pt x="56" y="988"/>
                    <a:pt x="0" y="1215"/>
                    <a:pt x="30" y="1443"/>
                  </a:cubicBezTo>
                  <a:cubicBezTo>
                    <a:pt x="56" y="1554"/>
                    <a:pt x="91" y="1665"/>
                    <a:pt x="147" y="1766"/>
                  </a:cubicBezTo>
                  <a:cubicBezTo>
                    <a:pt x="228" y="1943"/>
                    <a:pt x="334" y="2100"/>
                    <a:pt x="470" y="2237"/>
                  </a:cubicBezTo>
                  <a:cubicBezTo>
                    <a:pt x="684" y="2439"/>
                    <a:pt x="972" y="2534"/>
                    <a:pt x="1265" y="2534"/>
                  </a:cubicBezTo>
                  <a:cubicBezTo>
                    <a:pt x="1484" y="2534"/>
                    <a:pt x="1706" y="2480"/>
                    <a:pt x="1902" y="2378"/>
                  </a:cubicBezTo>
                  <a:cubicBezTo>
                    <a:pt x="2352" y="2136"/>
                    <a:pt x="2660" y="1675"/>
                    <a:pt x="2802" y="1185"/>
                  </a:cubicBezTo>
                  <a:cubicBezTo>
                    <a:pt x="2822" y="1079"/>
                    <a:pt x="2857" y="977"/>
                    <a:pt x="2903" y="881"/>
                  </a:cubicBezTo>
                  <a:cubicBezTo>
                    <a:pt x="2953" y="780"/>
                    <a:pt x="3039" y="709"/>
                    <a:pt x="3146" y="679"/>
                  </a:cubicBezTo>
                  <a:cubicBezTo>
                    <a:pt x="3196" y="669"/>
                    <a:pt x="3272" y="674"/>
                    <a:pt x="3292" y="618"/>
                  </a:cubicBezTo>
                  <a:cubicBezTo>
                    <a:pt x="3297" y="593"/>
                    <a:pt x="3297" y="568"/>
                    <a:pt x="3287" y="543"/>
                  </a:cubicBezTo>
                  <a:cubicBezTo>
                    <a:pt x="3272" y="492"/>
                    <a:pt x="3232" y="446"/>
                    <a:pt x="3181" y="431"/>
                  </a:cubicBezTo>
                  <a:cubicBezTo>
                    <a:pt x="3166" y="431"/>
                    <a:pt x="3156" y="426"/>
                    <a:pt x="3146" y="416"/>
                  </a:cubicBezTo>
                  <a:cubicBezTo>
                    <a:pt x="3136" y="406"/>
                    <a:pt x="3136" y="386"/>
                    <a:pt x="3146" y="371"/>
                  </a:cubicBezTo>
                  <a:cubicBezTo>
                    <a:pt x="3156" y="361"/>
                    <a:pt x="3166" y="345"/>
                    <a:pt x="3176" y="335"/>
                  </a:cubicBezTo>
                  <a:cubicBezTo>
                    <a:pt x="3222" y="269"/>
                    <a:pt x="3206" y="178"/>
                    <a:pt x="3136" y="133"/>
                  </a:cubicBezTo>
                  <a:cubicBezTo>
                    <a:pt x="3104" y="122"/>
                    <a:pt x="3070" y="115"/>
                    <a:pt x="3035" y="115"/>
                  </a:cubicBezTo>
                  <a:cubicBezTo>
                    <a:pt x="3008" y="115"/>
                    <a:pt x="2980" y="119"/>
                    <a:pt x="2953" y="128"/>
                  </a:cubicBezTo>
                  <a:cubicBezTo>
                    <a:pt x="2938" y="87"/>
                    <a:pt x="2913" y="57"/>
                    <a:pt x="2883" y="32"/>
                  </a:cubicBezTo>
                  <a:cubicBezTo>
                    <a:pt x="2867" y="25"/>
                    <a:pt x="2851" y="21"/>
                    <a:pt x="2836" y="21"/>
                  </a:cubicBezTo>
                  <a:cubicBezTo>
                    <a:pt x="2808" y="21"/>
                    <a:pt x="2781" y="34"/>
                    <a:pt x="2761" y="57"/>
                  </a:cubicBezTo>
                  <a:cubicBezTo>
                    <a:pt x="2686" y="116"/>
                    <a:pt x="2589" y="147"/>
                    <a:pt x="2492" y="147"/>
                  </a:cubicBezTo>
                  <a:cubicBezTo>
                    <a:pt x="2472" y="147"/>
                    <a:pt x="2452" y="146"/>
                    <a:pt x="2433" y="143"/>
                  </a:cubicBezTo>
                  <a:cubicBezTo>
                    <a:pt x="2316" y="123"/>
                    <a:pt x="2205" y="98"/>
                    <a:pt x="2094" y="67"/>
                  </a:cubicBezTo>
                  <a:cubicBezTo>
                    <a:pt x="1896" y="25"/>
                    <a:pt x="1719" y="0"/>
                    <a:pt x="1552" y="0"/>
                  </a:cubicBezTo>
                  <a:close/>
                </a:path>
              </a:pathLst>
            </a:custGeom>
            <a:solidFill>
              <a:srgbClr val="F598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2"/>
            <p:cNvSpPr/>
            <p:nvPr/>
          </p:nvSpPr>
          <p:spPr>
            <a:xfrm>
              <a:off x="4447593" y="8952597"/>
              <a:ext cx="1032087" cy="528565"/>
            </a:xfrm>
            <a:custGeom>
              <a:avLst/>
              <a:gdLst/>
              <a:ahLst/>
              <a:cxnLst/>
              <a:rect l="l" t="t" r="r" b="b"/>
              <a:pathLst>
                <a:path w="1937" h="992" extrusionOk="0">
                  <a:moveTo>
                    <a:pt x="1877" y="1"/>
                  </a:moveTo>
                  <a:cubicBezTo>
                    <a:pt x="1855" y="1"/>
                    <a:pt x="1829" y="12"/>
                    <a:pt x="1805" y="26"/>
                  </a:cubicBezTo>
                  <a:cubicBezTo>
                    <a:pt x="1623" y="127"/>
                    <a:pt x="1492" y="299"/>
                    <a:pt x="1325" y="435"/>
                  </a:cubicBezTo>
                  <a:cubicBezTo>
                    <a:pt x="1084" y="630"/>
                    <a:pt x="779" y="736"/>
                    <a:pt x="467" y="736"/>
                  </a:cubicBezTo>
                  <a:cubicBezTo>
                    <a:pt x="406" y="736"/>
                    <a:pt x="345" y="732"/>
                    <a:pt x="283" y="724"/>
                  </a:cubicBezTo>
                  <a:cubicBezTo>
                    <a:pt x="258" y="716"/>
                    <a:pt x="233" y="712"/>
                    <a:pt x="207" y="712"/>
                  </a:cubicBezTo>
                  <a:cubicBezTo>
                    <a:pt x="181" y="712"/>
                    <a:pt x="154" y="716"/>
                    <a:pt x="126" y="724"/>
                  </a:cubicBezTo>
                  <a:cubicBezTo>
                    <a:pt x="0" y="774"/>
                    <a:pt x="86" y="870"/>
                    <a:pt x="167" y="895"/>
                  </a:cubicBezTo>
                  <a:cubicBezTo>
                    <a:pt x="273" y="931"/>
                    <a:pt x="389" y="956"/>
                    <a:pt x="506" y="976"/>
                  </a:cubicBezTo>
                  <a:cubicBezTo>
                    <a:pt x="576" y="987"/>
                    <a:pt x="647" y="992"/>
                    <a:pt x="717" y="992"/>
                  </a:cubicBezTo>
                  <a:cubicBezTo>
                    <a:pt x="885" y="992"/>
                    <a:pt x="1053" y="963"/>
                    <a:pt x="1214" y="906"/>
                  </a:cubicBezTo>
                  <a:cubicBezTo>
                    <a:pt x="1563" y="774"/>
                    <a:pt x="1831" y="476"/>
                    <a:pt x="1927" y="117"/>
                  </a:cubicBezTo>
                  <a:cubicBezTo>
                    <a:pt x="1937" y="81"/>
                    <a:pt x="1937" y="36"/>
                    <a:pt x="1907" y="10"/>
                  </a:cubicBezTo>
                  <a:cubicBezTo>
                    <a:pt x="1898" y="4"/>
                    <a:pt x="1888" y="1"/>
                    <a:pt x="1877" y="1"/>
                  </a:cubicBezTo>
                  <a:close/>
                </a:path>
              </a:pathLst>
            </a:custGeom>
            <a:solidFill>
              <a:srgbClr val="F6A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2"/>
            <p:cNvSpPr/>
            <p:nvPr/>
          </p:nvSpPr>
          <p:spPr>
            <a:xfrm>
              <a:off x="3286030" y="8978706"/>
              <a:ext cx="436919" cy="831744"/>
            </a:xfrm>
            <a:custGeom>
              <a:avLst/>
              <a:gdLst/>
              <a:ahLst/>
              <a:cxnLst/>
              <a:rect l="l" t="t" r="r" b="b"/>
              <a:pathLst>
                <a:path w="820" h="1561" extrusionOk="0">
                  <a:moveTo>
                    <a:pt x="352" y="1"/>
                  </a:moveTo>
                  <a:cubicBezTo>
                    <a:pt x="286" y="1"/>
                    <a:pt x="221" y="111"/>
                    <a:pt x="188" y="154"/>
                  </a:cubicBezTo>
                  <a:cubicBezTo>
                    <a:pt x="86" y="295"/>
                    <a:pt x="26" y="467"/>
                    <a:pt x="16" y="644"/>
                  </a:cubicBezTo>
                  <a:cubicBezTo>
                    <a:pt x="0" y="882"/>
                    <a:pt x="71" y="1114"/>
                    <a:pt x="218" y="1307"/>
                  </a:cubicBezTo>
                  <a:cubicBezTo>
                    <a:pt x="319" y="1443"/>
                    <a:pt x="476" y="1539"/>
                    <a:pt x="653" y="1560"/>
                  </a:cubicBezTo>
                  <a:cubicBezTo>
                    <a:pt x="658" y="1560"/>
                    <a:pt x="663" y="1560"/>
                    <a:pt x="668" y="1560"/>
                  </a:cubicBezTo>
                  <a:cubicBezTo>
                    <a:pt x="714" y="1560"/>
                    <a:pt x="758" y="1541"/>
                    <a:pt x="789" y="1509"/>
                  </a:cubicBezTo>
                  <a:cubicBezTo>
                    <a:pt x="820" y="1458"/>
                    <a:pt x="815" y="1403"/>
                    <a:pt x="779" y="1362"/>
                  </a:cubicBezTo>
                  <a:cubicBezTo>
                    <a:pt x="744" y="1322"/>
                    <a:pt x="708" y="1286"/>
                    <a:pt x="663" y="1256"/>
                  </a:cubicBezTo>
                  <a:cubicBezTo>
                    <a:pt x="370" y="1018"/>
                    <a:pt x="279" y="583"/>
                    <a:pt x="385" y="219"/>
                  </a:cubicBezTo>
                  <a:cubicBezTo>
                    <a:pt x="400" y="164"/>
                    <a:pt x="450" y="27"/>
                    <a:pt x="365" y="2"/>
                  </a:cubicBezTo>
                  <a:cubicBezTo>
                    <a:pt x="360" y="1"/>
                    <a:pt x="356" y="1"/>
                    <a:pt x="352" y="1"/>
                  </a:cubicBezTo>
                  <a:close/>
                </a:path>
              </a:pathLst>
            </a:custGeom>
            <a:solidFill>
              <a:srgbClr val="F6A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2"/>
            <p:cNvSpPr/>
            <p:nvPr/>
          </p:nvSpPr>
          <p:spPr>
            <a:xfrm>
              <a:off x="2914117" y="8156019"/>
              <a:ext cx="1328872" cy="1133324"/>
            </a:xfrm>
            <a:custGeom>
              <a:avLst/>
              <a:gdLst/>
              <a:ahLst/>
              <a:cxnLst/>
              <a:rect l="l" t="t" r="r" b="b"/>
              <a:pathLst>
                <a:path w="2494" h="2127" extrusionOk="0">
                  <a:moveTo>
                    <a:pt x="2331" y="1"/>
                  </a:moveTo>
                  <a:cubicBezTo>
                    <a:pt x="2269" y="1"/>
                    <a:pt x="2200" y="36"/>
                    <a:pt x="2150" y="54"/>
                  </a:cubicBezTo>
                  <a:cubicBezTo>
                    <a:pt x="1963" y="115"/>
                    <a:pt x="1781" y="191"/>
                    <a:pt x="1599" y="277"/>
                  </a:cubicBezTo>
                  <a:cubicBezTo>
                    <a:pt x="1240" y="454"/>
                    <a:pt x="911" y="686"/>
                    <a:pt x="628" y="969"/>
                  </a:cubicBezTo>
                  <a:cubicBezTo>
                    <a:pt x="471" y="1126"/>
                    <a:pt x="329" y="1298"/>
                    <a:pt x="213" y="1485"/>
                  </a:cubicBezTo>
                  <a:cubicBezTo>
                    <a:pt x="102" y="1662"/>
                    <a:pt x="1" y="1880"/>
                    <a:pt x="66" y="2087"/>
                  </a:cubicBezTo>
                  <a:cubicBezTo>
                    <a:pt x="71" y="2097"/>
                    <a:pt x="76" y="2112"/>
                    <a:pt x="92" y="2122"/>
                  </a:cubicBezTo>
                  <a:cubicBezTo>
                    <a:pt x="97" y="2125"/>
                    <a:pt x="103" y="2126"/>
                    <a:pt x="110" y="2126"/>
                  </a:cubicBezTo>
                  <a:cubicBezTo>
                    <a:pt x="117" y="2126"/>
                    <a:pt x="124" y="2125"/>
                    <a:pt x="132" y="2122"/>
                  </a:cubicBezTo>
                  <a:cubicBezTo>
                    <a:pt x="243" y="2092"/>
                    <a:pt x="304" y="1981"/>
                    <a:pt x="360" y="1885"/>
                  </a:cubicBezTo>
                  <a:cubicBezTo>
                    <a:pt x="572" y="1490"/>
                    <a:pt x="845" y="1136"/>
                    <a:pt x="1169" y="838"/>
                  </a:cubicBezTo>
                  <a:cubicBezTo>
                    <a:pt x="1497" y="534"/>
                    <a:pt x="1887" y="307"/>
                    <a:pt x="2317" y="186"/>
                  </a:cubicBezTo>
                  <a:cubicBezTo>
                    <a:pt x="2388" y="165"/>
                    <a:pt x="2494" y="100"/>
                    <a:pt x="2403" y="24"/>
                  </a:cubicBezTo>
                  <a:cubicBezTo>
                    <a:pt x="2382" y="7"/>
                    <a:pt x="2357" y="1"/>
                    <a:pt x="2331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2"/>
            <p:cNvSpPr/>
            <p:nvPr/>
          </p:nvSpPr>
          <p:spPr>
            <a:xfrm>
              <a:off x="5196216" y="8475716"/>
              <a:ext cx="116689" cy="86851"/>
            </a:xfrm>
            <a:custGeom>
              <a:avLst/>
              <a:gdLst/>
              <a:ahLst/>
              <a:cxnLst/>
              <a:rect l="l" t="t" r="r" b="b"/>
              <a:pathLst>
                <a:path w="219" h="163" extrusionOk="0">
                  <a:moveTo>
                    <a:pt x="112" y="0"/>
                  </a:moveTo>
                  <a:cubicBezTo>
                    <a:pt x="1" y="0"/>
                    <a:pt x="1" y="162"/>
                    <a:pt x="112" y="162"/>
                  </a:cubicBezTo>
                  <a:cubicBezTo>
                    <a:pt x="218" y="162"/>
                    <a:pt x="218" y="0"/>
                    <a:pt x="112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2"/>
            <p:cNvSpPr/>
            <p:nvPr/>
          </p:nvSpPr>
          <p:spPr>
            <a:xfrm>
              <a:off x="5401354" y="8615850"/>
              <a:ext cx="118821" cy="86851"/>
            </a:xfrm>
            <a:custGeom>
              <a:avLst/>
              <a:gdLst/>
              <a:ahLst/>
              <a:cxnLst/>
              <a:rect l="l" t="t" r="r" b="b"/>
              <a:pathLst>
                <a:path w="223" h="163" extrusionOk="0">
                  <a:moveTo>
                    <a:pt x="112" y="0"/>
                  </a:moveTo>
                  <a:cubicBezTo>
                    <a:pt x="0" y="0"/>
                    <a:pt x="0" y="162"/>
                    <a:pt x="112" y="162"/>
                  </a:cubicBezTo>
                  <a:cubicBezTo>
                    <a:pt x="223" y="162"/>
                    <a:pt x="223" y="0"/>
                    <a:pt x="112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2"/>
            <p:cNvSpPr/>
            <p:nvPr/>
          </p:nvSpPr>
          <p:spPr>
            <a:xfrm>
              <a:off x="5479147" y="8421900"/>
              <a:ext cx="119353" cy="88982"/>
            </a:xfrm>
            <a:custGeom>
              <a:avLst/>
              <a:gdLst/>
              <a:ahLst/>
              <a:cxnLst/>
              <a:rect l="l" t="t" r="r" b="b"/>
              <a:pathLst>
                <a:path w="224" h="167" extrusionOk="0">
                  <a:moveTo>
                    <a:pt x="112" y="0"/>
                  </a:moveTo>
                  <a:cubicBezTo>
                    <a:pt x="1" y="0"/>
                    <a:pt x="1" y="167"/>
                    <a:pt x="112" y="167"/>
                  </a:cubicBezTo>
                  <a:cubicBezTo>
                    <a:pt x="223" y="167"/>
                    <a:pt x="223" y="0"/>
                    <a:pt x="112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42"/>
            <p:cNvSpPr/>
            <p:nvPr/>
          </p:nvSpPr>
          <p:spPr>
            <a:xfrm>
              <a:off x="5600632" y="8303080"/>
              <a:ext cx="116156" cy="86851"/>
            </a:xfrm>
            <a:custGeom>
              <a:avLst/>
              <a:gdLst/>
              <a:ahLst/>
              <a:cxnLst/>
              <a:rect l="l" t="t" r="r" b="b"/>
              <a:pathLst>
                <a:path w="218" h="163" extrusionOk="0">
                  <a:moveTo>
                    <a:pt x="112" y="1"/>
                  </a:moveTo>
                  <a:cubicBezTo>
                    <a:pt x="1" y="1"/>
                    <a:pt x="1" y="162"/>
                    <a:pt x="112" y="162"/>
                  </a:cubicBezTo>
                  <a:cubicBezTo>
                    <a:pt x="218" y="162"/>
                    <a:pt x="218" y="1"/>
                    <a:pt x="112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42"/>
            <p:cNvSpPr/>
            <p:nvPr/>
          </p:nvSpPr>
          <p:spPr>
            <a:xfrm>
              <a:off x="5153590" y="8308408"/>
              <a:ext cx="118821" cy="89515"/>
            </a:xfrm>
            <a:custGeom>
              <a:avLst/>
              <a:gdLst/>
              <a:ahLst/>
              <a:cxnLst/>
              <a:rect l="l" t="t" r="r" b="b"/>
              <a:pathLst>
                <a:path w="223" h="168" extrusionOk="0">
                  <a:moveTo>
                    <a:pt x="111" y="1"/>
                  </a:moveTo>
                  <a:cubicBezTo>
                    <a:pt x="0" y="1"/>
                    <a:pt x="0" y="168"/>
                    <a:pt x="111" y="168"/>
                  </a:cubicBezTo>
                  <a:cubicBezTo>
                    <a:pt x="223" y="168"/>
                    <a:pt x="223" y="1"/>
                    <a:pt x="111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42"/>
            <p:cNvSpPr/>
            <p:nvPr/>
          </p:nvSpPr>
          <p:spPr>
            <a:xfrm>
              <a:off x="5131744" y="8667001"/>
              <a:ext cx="92179" cy="67669"/>
            </a:xfrm>
            <a:custGeom>
              <a:avLst/>
              <a:gdLst/>
              <a:ahLst/>
              <a:cxnLst/>
              <a:rect l="l" t="t" r="r" b="b"/>
              <a:pathLst>
                <a:path w="173" h="127" extrusionOk="0">
                  <a:moveTo>
                    <a:pt x="87" y="0"/>
                  </a:moveTo>
                  <a:cubicBezTo>
                    <a:pt x="1" y="0"/>
                    <a:pt x="1" y="127"/>
                    <a:pt x="87" y="127"/>
                  </a:cubicBezTo>
                  <a:cubicBezTo>
                    <a:pt x="173" y="127"/>
                    <a:pt x="173" y="0"/>
                    <a:pt x="87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42"/>
            <p:cNvSpPr/>
            <p:nvPr/>
          </p:nvSpPr>
          <p:spPr>
            <a:xfrm>
              <a:off x="5412011" y="8384070"/>
              <a:ext cx="70333" cy="67669"/>
            </a:xfrm>
            <a:custGeom>
              <a:avLst/>
              <a:gdLst/>
              <a:ahLst/>
              <a:cxnLst/>
              <a:rect l="l" t="t" r="r" b="b"/>
              <a:pathLst>
                <a:path w="132" h="127" extrusionOk="0">
                  <a:moveTo>
                    <a:pt x="66" y="0"/>
                  </a:moveTo>
                  <a:cubicBezTo>
                    <a:pt x="1" y="15"/>
                    <a:pt x="1" y="112"/>
                    <a:pt x="66" y="127"/>
                  </a:cubicBezTo>
                  <a:cubicBezTo>
                    <a:pt x="132" y="112"/>
                    <a:pt x="132" y="15"/>
                    <a:pt x="6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42"/>
            <p:cNvSpPr/>
            <p:nvPr/>
          </p:nvSpPr>
          <p:spPr>
            <a:xfrm>
              <a:off x="4983618" y="8419236"/>
              <a:ext cx="89515" cy="67669"/>
            </a:xfrm>
            <a:custGeom>
              <a:avLst/>
              <a:gdLst/>
              <a:ahLst/>
              <a:cxnLst/>
              <a:rect l="l" t="t" r="r" b="b"/>
              <a:pathLst>
                <a:path w="168" h="127" extrusionOk="0">
                  <a:moveTo>
                    <a:pt x="86" y="0"/>
                  </a:moveTo>
                  <a:cubicBezTo>
                    <a:pt x="0" y="0"/>
                    <a:pt x="0" y="126"/>
                    <a:pt x="86" y="126"/>
                  </a:cubicBezTo>
                  <a:cubicBezTo>
                    <a:pt x="167" y="126"/>
                    <a:pt x="167" y="0"/>
                    <a:pt x="8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42"/>
            <p:cNvSpPr/>
            <p:nvPr/>
          </p:nvSpPr>
          <p:spPr>
            <a:xfrm>
              <a:off x="3830047" y="9774218"/>
              <a:ext cx="70866" cy="65538"/>
            </a:xfrm>
            <a:custGeom>
              <a:avLst/>
              <a:gdLst/>
              <a:ahLst/>
              <a:cxnLst/>
              <a:rect l="l" t="t" r="r" b="b"/>
              <a:pathLst>
                <a:path w="133" h="123" extrusionOk="0">
                  <a:moveTo>
                    <a:pt x="67" y="1"/>
                  </a:moveTo>
                  <a:cubicBezTo>
                    <a:pt x="1" y="16"/>
                    <a:pt x="1" y="107"/>
                    <a:pt x="67" y="122"/>
                  </a:cubicBezTo>
                  <a:cubicBezTo>
                    <a:pt x="132" y="107"/>
                    <a:pt x="132" y="16"/>
                    <a:pt x="67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42"/>
            <p:cNvSpPr/>
            <p:nvPr/>
          </p:nvSpPr>
          <p:spPr>
            <a:xfrm>
              <a:off x="4013339" y="9849879"/>
              <a:ext cx="89515" cy="67669"/>
            </a:xfrm>
            <a:custGeom>
              <a:avLst/>
              <a:gdLst/>
              <a:ahLst/>
              <a:cxnLst/>
              <a:rect l="l" t="t" r="r" b="b"/>
              <a:pathLst>
                <a:path w="168" h="127" extrusionOk="0">
                  <a:moveTo>
                    <a:pt x="82" y="0"/>
                  </a:moveTo>
                  <a:cubicBezTo>
                    <a:pt x="1" y="0"/>
                    <a:pt x="1" y="127"/>
                    <a:pt x="82" y="127"/>
                  </a:cubicBezTo>
                  <a:cubicBezTo>
                    <a:pt x="168" y="127"/>
                    <a:pt x="168" y="0"/>
                    <a:pt x="82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42"/>
            <p:cNvSpPr/>
            <p:nvPr/>
          </p:nvSpPr>
          <p:spPr>
            <a:xfrm>
              <a:off x="4134824" y="9844551"/>
              <a:ext cx="70333" cy="65005"/>
            </a:xfrm>
            <a:custGeom>
              <a:avLst/>
              <a:gdLst/>
              <a:ahLst/>
              <a:cxnLst/>
              <a:rect l="l" t="t" r="r" b="b"/>
              <a:pathLst>
                <a:path w="132" h="122" extrusionOk="0">
                  <a:moveTo>
                    <a:pt x="66" y="0"/>
                  </a:moveTo>
                  <a:cubicBezTo>
                    <a:pt x="0" y="15"/>
                    <a:pt x="0" y="106"/>
                    <a:pt x="66" y="122"/>
                  </a:cubicBezTo>
                  <a:cubicBezTo>
                    <a:pt x="132" y="106"/>
                    <a:pt x="132" y="15"/>
                    <a:pt x="6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42"/>
            <p:cNvSpPr/>
            <p:nvPr/>
          </p:nvSpPr>
          <p:spPr>
            <a:xfrm>
              <a:off x="3927554" y="9650602"/>
              <a:ext cx="88982" cy="67669"/>
            </a:xfrm>
            <a:custGeom>
              <a:avLst/>
              <a:gdLst/>
              <a:ahLst/>
              <a:cxnLst/>
              <a:rect l="l" t="t" r="r" b="b"/>
              <a:pathLst>
                <a:path w="167" h="127" extrusionOk="0">
                  <a:moveTo>
                    <a:pt x="86" y="0"/>
                  </a:moveTo>
                  <a:cubicBezTo>
                    <a:pt x="0" y="0"/>
                    <a:pt x="0" y="127"/>
                    <a:pt x="86" y="127"/>
                  </a:cubicBezTo>
                  <a:cubicBezTo>
                    <a:pt x="167" y="127"/>
                    <a:pt x="167" y="0"/>
                    <a:pt x="8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42"/>
            <p:cNvSpPr/>
            <p:nvPr/>
          </p:nvSpPr>
          <p:spPr>
            <a:xfrm>
              <a:off x="3903044" y="9127897"/>
              <a:ext cx="67669" cy="67669"/>
            </a:xfrm>
            <a:custGeom>
              <a:avLst/>
              <a:gdLst/>
              <a:ahLst/>
              <a:cxnLst/>
              <a:rect l="l" t="t" r="r" b="b"/>
              <a:pathLst>
                <a:path w="127" h="127" extrusionOk="0">
                  <a:moveTo>
                    <a:pt x="66" y="0"/>
                  </a:moveTo>
                  <a:cubicBezTo>
                    <a:pt x="0" y="15"/>
                    <a:pt x="0" y="111"/>
                    <a:pt x="66" y="126"/>
                  </a:cubicBezTo>
                  <a:cubicBezTo>
                    <a:pt x="127" y="111"/>
                    <a:pt x="127" y="15"/>
                    <a:pt x="6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42"/>
            <p:cNvSpPr/>
            <p:nvPr/>
          </p:nvSpPr>
          <p:spPr>
            <a:xfrm>
              <a:off x="3730408" y="9001084"/>
              <a:ext cx="70866" cy="67669"/>
            </a:xfrm>
            <a:custGeom>
              <a:avLst/>
              <a:gdLst/>
              <a:ahLst/>
              <a:cxnLst/>
              <a:rect l="l" t="t" r="r" b="b"/>
              <a:pathLst>
                <a:path w="133" h="127" extrusionOk="0">
                  <a:moveTo>
                    <a:pt x="67" y="0"/>
                  </a:moveTo>
                  <a:cubicBezTo>
                    <a:pt x="1" y="16"/>
                    <a:pt x="1" y="112"/>
                    <a:pt x="67" y="127"/>
                  </a:cubicBezTo>
                  <a:cubicBezTo>
                    <a:pt x="132" y="112"/>
                    <a:pt x="132" y="16"/>
                    <a:pt x="67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42"/>
            <p:cNvSpPr/>
            <p:nvPr/>
          </p:nvSpPr>
          <p:spPr>
            <a:xfrm>
              <a:off x="3693110" y="9284016"/>
              <a:ext cx="91646" cy="67669"/>
            </a:xfrm>
            <a:custGeom>
              <a:avLst/>
              <a:gdLst/>
              <a:ahLst/>
              <a:cxnLst/>
              <a:rect l="l" t="t" r="r" b="b"/>
              <a:pathLst>
                <a:path w="172" h="127" extrusionOk="0">
                  <a:moveTo>
                    <a:pt x="86" y="0"/>
                  </a:moveTo>
                  <a:cubicBezTo>
                    <a:pt x="0" y="0"/>
                    <a:pt x="0" y="127"/>
                    <a:pt x="86" y="127"/>
                  </a:cubicBezTo>
                  <a:cubicBezTo>
                    <a:pt x="172" y="127"/>
                    <a:pt x="172" y="0"/>
                    <a:pt x="8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42"/>
            <p:cNvSpPr/>
            <p:nvPr/>
          </p:nvSpPr>
          <p:spPr>
            <a:xfrm>
              <a:off x="3960055" y="8629170"/>
              <a:ext cx="89515" cy="67669"/>
            </a:xfrm>
            <a:custGeom>
              <a:avLst/>
              <a:gdLst/>
              <a:ahLst/>
              <a:cxnLst/>
              <a:rect l="l" t="t" r="r" b="b"/>
              <a:pathLst>
                <a:path w="168" h="127" extrusionOk="0">
                  <a:moveTo>
                    <a:pt x="81" y="0"/>
                  </a:moveTo>
                  <a:cubicBezTo>
                    <a:pt x="0" y="0"/>
                    <a:pt x="0" y="127"/>
                    <a:pt x="81" y="127"/>
                  </a:cubicBezTo>
                  <a:cubicBezTo>
                    <a:pt x="167" y="127"/>
                    <a:pt x="167" y="0"/>
                    <a:pt x="81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42"/>
            <p:cNvSpPr/>
            <p:nvPr/>
          </p:nvSpPr>
          <p:spPr>
            <a:xfrm>
              <a:off x="3819921" y="8435221"/>
              <a:ext cx="70333" cy="65005"/>
            </a:xfrm>
            <a:custGeom>
              <a:avLst/>
              <a:gdLst/>
              <a:ahLst/>
              <a:cxnLst/>
              <a:rect l="l" t="t" r="r" b="b"/>
              <a:pathLst>
                <a:path w="132" h="122" extrusionOk="0">
                  <a:moveTo>
                    <a:pt x="66" y="0"/>
                  </a:moveTo>
                  <a:cubicBezTo>
                    <a:pt x="0" y="10"/>
                    <a:pt x="0" y="107"/>
                    <a:pt x="66" y="122"/>
                  </a:cubicBezTo>
                  <a:cubicBezTo>
                    <a:pt x="132" y="107"/>
                    <a:pt x="132" y="10"/>
                    <a:pt x="6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42"/>
            <p:cNvSpPr/>
            <p:nvPr/>
          </p:nvSpPr>
          <p:spPr>
            <a:xfrm>
              <a:off x="4177983" y="8279102"/>
              <a:ext cx="70333" cy="65005"/>
            </a:xfrm>
            <a:custGeom>
              <a:avLst/>
              <a:gdLst/>
              <a:ahLst/>
              <a:cxnLst/>
              <a:rect l="l" t="t" r="r" b="b"/>
              <a:pathLst>
                <a:path w="132" h="122" extrusionOk="0">
                  <a:moveTo>
                    <a:pt x="66" y="0"/>
                  </a:moveTo>
                  <a:cubicBezTo>
                    <a:pt x="0" y="15"/>
                    <a:pt x="0" y="106"/>
                    <a:pt x="66" y="121"/>
                  </a:cubicBezTo>
                  <a:cubicBezTo>
                    <a:pt x="132" y="106"/>
                    <a:pt x="132" y="15"/>
                    <a:pt x="6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42"/>
            <p:cNvSpPr/>
            <p:nvPr/>
          </p:nvSpPr>
          <p:spPr>
            <a:xfrm>
              <a:off x="4399106" y="8178931"/>
              <a:ext cx="70333" cy="65538"/>
            </a:xfrm>
            <a:custGeom>
              <a:avLst/>
              <a:gdLst/>
              <a:ahLst/>
              <a:cxnLst/>
              <a:rect l="l" t="t" r="r" b="b"/>
              <a:pathLst>
                <a:path w="132" h="123" extrusionOk="0">
                  <a:moveTo>
                    <a:pt x="66" y="1"/>
                  </a:moveTo>
                  <a:cubicBezTo>
                    <a:pt x="0" y="16"/>
                    <a:pt x="0" y="107"/>
                    <a:pt x="66" y="122"/>
                  </a:cubicBezTo>
                  <a:cubicBezTo>
                    <a:pt x="132" y="107"/>
                    <a:pt x="132" y="16"/>
                    <a:pt x="66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42"/>
            <p:cNvSpPr/>
            <p:nvPr/>
          </p:nvSpPr>
          <p:spPr>
            <a:xfrm>
              <a:off x="4054365" y="8448542"/>
              <a:ext cx="70333" cy="65538"/>
            </a:xfrm>
            <a:custGeom>
              <a:avLst/>
              <a:gdLst/>
              <a:ahLst/>
              <a:cxnLst/>
              <a:rect l="l" t="t" r="r" b="b"/>
              <a:pathLst>
                <a:path w="132" h="123" extrusionOk="0">
                  <a:moveTo>
                    <a:pt x="66" y="1"/>
                  </a:moveTo>
                  <a:cubicBezTo>
                    <a:pt x="0" y="16"/>
                    <a:pt x="0" y="107"/>
                    <a:pt x="66" y="122"/>
                  </a:cubicBezTo>
                  <a:cubicBezTo>
                    <a:pt x="132" y="107"/>
                    <a:pt x="132" y="16"/>
                    <a:pt x="66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42"/>
            <p:cNvSpPr/>
            <p:nvPr/>
          </p:nvSpPr>
          <p:spPr>
            <a:xfrm>
              <a:off x="4280817" y="8402719"/>
              <a:ext cx="57013" cy="43692"/>
            </a:xfrm>
            <a:custGeom>
              <a:avLst/>
              <a:gdLst/>
              <a:ahLst/>
              <a:cxnLst/>
              <a:rect l="l" t="t" r="r" b="b"/>
              <a:pathLst>
                <a:path w="107" h="82" extrusionOk="0">
                  <a:moveTo>
                    <a:pt x="56" y="1"/>
                  </a:moveTo>
                  <a:cubicBezTo>
                    <a:pt x="0" y="1"/>
                    <a:pt x="0" y="82"/>
                    <a:pt x="56" y="82"/>
                  </a:cubicBezTo>
                  <a:cubicBezTo>
                    <a:pt x="106" y="82"/>
                    <a:pt x="106" y="1"/>
                    <a:pt x="56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42"/>
            <p:cNvSpPr/>
            <p:nvPr/>
          </p:nvSpPr>
          <p:spPr>
            <a:xfrm>
              <a:off x="4304796" y="8154954"/>
              <a:ext cx="59677" cy="43692"/>
            </a:xfrm>
            <a:custGeom>
              <a:avLst/>
              <a:gdLst/>
              <a:ahLst/>
              <a:cxnLst/>
              <a:rect l="l" t="t" r="r" b="b"/>
              <a:pathLst>
                <a:path w="112" h="82" extrusionOk="0">
                  <a:moveTo>
                    <a:pt x="56" y="0"/>
                  </a:moveTo>
                  <a:cubicBezTo>
                    <a:pt x="0" y="0"/>
                    <a:pt x="0" y="81"/>
                    <a:pt x="56" y="81"/>
                  </a:cubicBezTo>
                  <a:cubicBezTo>
                    <a:pt x="111" y="81"/>
                    <a:pt x="111" y="0"/>
                    <a:pt x="5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42"/>
            <p:cNvSpPr/>
            <p:nvPr/>
          </p:nvSpPr>
          <p:spPr>
            <a:xfrm>
              <a:off x="3604128" y="8586011"/>
              <a:ext cx="57013" cy="43692"/>
            </a:xfrm>
            <a:custGeom>
              <a:avLst/>
              <a:gdLst/>
              <a:ahLst/>
              <a:cxnLst/>
              <a:rect l="l" t="t" r="r" b="b"/>
              <a:pathLst>
                <a:path w="107" h="82" extrusionOk="0">
                  <a:moveTo>
                    <a:pt x="51" y="1"/>
                  </a:moveTo>
                  <a:cubicBezTo>
                    <a:pt x="0" y="1"/>
                    <a:pt x="0" y="81"/>
                    <a:pt x="51" y="81"/>
                  </a:cubicBezTo>
                  <a:cubicBezTo>
                    <a:pt x="106" y="81"/>
                    <a:pt x="106" y="1"/>
                    <a:pt x="51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42"/>
            <p:cNvSpPr/>
            <p:nvPr/>
          </p:nvSpPr>
          <p:spPr>
            <a:xfrm>
              <a:off x="4660192" y="8154954"/>
              <a:ext cx="57013" cy="43692"/>
            </a:xfrm>
            <a:custGeom>
              <a:avLst/>
              <a:gdLst/>
              <a:ahLst/>
              <a:cxnLst/>
              <a:rect l="l" t="t" r="r" b="b"/>
              <a:pathLst>
                <a:path w="107" h="82" extrusionOk="0">
                  <a:moveTo>
                    <a:pt x="51" y="0"/>
                  </a:moveTo>
                  <a:cubicBezTo>
                    <a:pt x="1" y="0"/>
                    <a:pt x="1" y="81"/>
                    <a:pt x="51" y="81"/>
                  </a:cubicBezTo>
                  <a:cubicBezTo>
                    <a:pt x="107" y="81"/>
                    <a:pt x="107" y="0"/>
                    <a:pt x="51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42"/>
            <p:cNvSpPr/>
            <p:nvPr/>
          </p:nvSpPr>
          <p:spPr>
            <a:xfrm>
              <a:off x="5595303" y="9464645"/>
              <a:ext cx="59677" cy="46356"/>
            </a:xfrm>
            <a:custGeom>
              <a:avLst/>
              <a:gdLst/>
              <a:ahLst/>
              <a:cxnLst/>
              <a:rect l="l" t="t" r="r" b="b"/>
              <a:pathLst>
                <a:path w="112" h="87" extrusionOk="0">
                  <a:moveTo>
                    <a:pt x="56" y="0"/>
                  </a:moveTo>
                  <a:cubicBezTo>
                    <a:pt x="0" y="0"/>
                    <a:pt x="0" y="86"/>
                    <a:pt x="56" y="86"/>
                  </a:cubicBezTo>
                  <a:cubicBezTo>
                    <a:pt x="112" y="86"/>
                    <a:pt x="112" y="0"/>
                    <a:pt x="5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42"/>
            <p:cNvSpPr/>
            <p:nvPr/>
          </p:nvSpPr>
          <p:spPr>
            <a:xfrm>
              <a:off x="5544152" y="9677243"/>
              <a:ext cx="59677" cy="46356"/>
            </a:xfrm>
            <a:custGeom>
              <a:avLst/>
              <a:gdLst/>
              <a:ahLst/>
              <a:cxnLst/>
              <a:rect l="l" t="t" r="r" b="b"/>
              <a:pathLst>
                <a:path w="112" h="87" extrusionOk="0">
                  <a:moveTo>
                    <a:pt x="56" y="1"/>
                  </a:moveTo>
                  <a:cubicBezTo>
                    <a:pt x="0" y="1"/>
                    <a:pt x="0" y="87"/>
                    <a:pt x="56" y="87"/>
                  </a:cubicBezTo>
                  <a:cubicBezTo>
                    <a:pt x="112" y="87"/>
                    <a:pt x="112" y="1"/>
                    <a:pt x="56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42"/>
            <p:cNvSpPr/>
            <p:nvPr/>
          </p:nvSpPr>
          <p:spPr>
            <a:xfrm>
              <a:off x="5722116" y="9599450"/>
              <a:ext cx="59677" cy="46356"/>
            </a:xfrm>
            <a:custGeom>
              <a:avLst/>
              <a:gdLst/>
              <a:ahLst/>
              <a:cxnLst/>
              <a:rect l="l" t="t" r="r" b="b"/>
              <a:pathLst>
                <a:path w="112" h="87" extrusionOk="0">
                  <a:moveTo>
                    <a:pt x="56" y="0"/>
                  </a:moveTo>
                  <a:cubicBezTo>
                    <a:pt x="0" y="0"/>
                    <a:pt x="0" y="86"/>
                    <a:pt x="56" y="86"/>
                  </a:cubicBezTo>
                  <a:cubicBezTo>
                    <a:pt x="111" y="86"/>
                    <a:pt x="111" y="0"/>
                    <a:pt x="56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42"/>
            <p:cNvSpPr/>
            <p:nvPr/>
          </p:nvSpPr>
          <p:spPr>
            <a:xfrm>
              <a:off x="5832412" y="9345824"/>
              <a:ext cx="51684" cy="43692"/>
            </a:xfrm>
            <a:custGeom>
              <a:avLst/>
              <a:gdLst/>
              <a:ahLst/>
              <a:cxnLst/>
              <a:rect l="l" t="t" r="r" b="b"/>
              <a:pathLst>
                <a:path w="97" h="82" extrusionOk="0">
                  <a:moveTo>
                    <a:pt x="46" y="1"/>
                  </a:moveTo>
                  <a:cubicBezTo>
                    <a:pt x="0" y="6"/>
                    <a:pt x="0" y="77"/>
                    <a:pt x="46" y="82"/>
                  </a:cubicBezTo>
                  <a:cubicBezTo>
                    <a:pt x="97" y="77"/>
                    <a:pt x="97" y="6"/>
                    <a:pt x="46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42"/>
            <p:cNvSpPr/>
            <p:nvPr/>
          </p:nvSpPr>
          <p:spPr>
            <a:xfrm>
              <a:off x="5743429" y="9154539"/>
              <a:ext cx="59677" cy="43692"/>
            </a:xfrm>
            <a:custGeom>
              <a:avLst/>
              <a:gdLst/>
              <a:ahLst/>
              <a:cxnLst/>
              <a:rect l="l" t="t" r="r" b="b"/>
              <a:pathLst>
                <a:path w="112" h="82" extrusionOk="0">
                  <a:moveTo>
                    <a:pt x="56" y="1"/>
                  </a:moveTo>
                  <a:cubicBezTo>
                    <a:pt x="1" y="1"/>
                    <a:pt x="1" y="82"/>
                    <a:pt x="56" y="82"/>
                  </a:cubicBezTo>
                  <a:cubicBezTo>
                    <a:pt x="112" y="82"/>
                    <a:pt x="112" y="1"/>
                    <a:pt x="56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42"/>
            <p:cNvSpPr/>
            <p:nvPr/>
          </p:nvSpPr>
          <p:spPr>
            <a:xfrm>
              <a:off x="5708263" y="9399640"/>
              <a:ext cx="116689" cy="89515"/>
            </a:xfrm>
            <a:custGeom>
              <a:avLst/>
              <a:gdLst/>
              <a:ahLst/>
              <a:cxnLst/>
              <a:rect l="l" t="t" r="r" b="b"/>
              <a:pathLst>
                <a:path w="219" h="168" extrusionOk="0">
                  <a:moveTo>
                    <a:pt x="107" y="1"/>
                  </a:moveTo>
                  <a:cubicBezTo>
                    <a:pt x="1" y="1"/>
                    <a:pt x="1" y="168"/>
                    <a:pt x="107" y="168"/>
                  </a:cubicBezTo>
                  <a:cubicBezTo>
                    <a:pt x="218" y="168"/>
                    <a:pt x="218" y="1"/>
                    <a:pt x="107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42"/>
            <p:cNvSpPr/>
            <p:nvPr/>
          </p:nvSpPr>
          <p:spPr>
            <a:xfrm>
              <a:off x="5417339" y="9564283"/>
              <a:ext cx="116689" cy="89515"/>
            </a:xfrm>
            <a:custGeom>
              <a:avLst/>
              <a:gdLst/>
              <a:ahLst/>
              <a:cxnLst/>
              <a:rect l="l" t="t" r="r" b="b"/>
              <a:pathLst>
                <a:path w="219" h="168" extrusionOk="0">
                  <a:moveTo>
                    <a:pt x="107" y="0"/>
                  </a:moveTo>
                  <a:cubicBezTo>
                    <a:pt x="1" y="0"/>
                    <a:pt x="1" y="167"/>
                    <a:pt x="107" y="167"/>
                  </a:cubicBezTo>
                  <a:cubicBezTo>
                    <a:pt x="218" y="167"/>
                    <a:pt x="218" y="0"/>
                    <a:pt x="107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42"/>
            <p:cNvSpPr/>
            <p:nvPr/>
          </p:nvSpPr>
          <p:spPr>
            <a:xfrm>
              <a:off x="5643791" y="9259506"/>
              <a:ext cx="116156" cy="86851"/>
            </a:xfrm>
            <a:custGeom>
              <a:avLst/>
              <a:gdLst/>
              <a:ahLst/>
              <a:cxnLst/>
              <a:rect l="l" t="t" r="r" b="b"/>
              <a:pathLst>
                <a:path w="218" h="163" extrusionOk="0">
                  <a:moveTo>
                    <a:pt x="112" y="1"/>
                  </a:moveTo>
                  <a:cubicBezTo>
                    <a:pt x="0" y="1"/>
                    <a:pt x="0" y="163"/>
                    <a:pt x="112" y="163"/>
                  </a:cubicBezTo>
                  <a:cubicBezTo>
                    <a:pt x="218" y="163"/>
                    <a:pt x="218" y="1"/>
                    <a:pt x="112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42"/>
          <p:cNvGrpSpPr/>
          <p:nvPr/>
        </p:nvGrpSpPr>
        <p:grpSpPr>
          <a:xfrm>
            <a:off x="5699097" y="4111897"/>
            <a:ext cx="3361534" cy="3865127"/>
            <a:chOff x="5699097" y="3578497"/>
            <a:chExt cx="3361534" cy="3865127"/>
          </a:xfrm>
        </p:grpSpPr>
        <p:sp>
          <p:nvSpPr>
            <p:cNvPr id="2549" name="Google Shape;2549;p42"/>
            <p:cNvSpPr/>
            <p:nvPr/>
          </p:nvSpPr>
          <p:spPr>
            <a:xfrm>
              <a:off x="8003273" y="4463805"/>
              <a:ext cx="180406" cy="153936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111" y="0"/>
                  </a:moveTo>
                  <a:cubicBezTo>
                    <a:pt x="51" y="0"/>
                    <a:pt x="0" y="51"/>
                    <a:pt x="0" y="111"/>
                  </a:cubicBezTo>
                  <a:cubicBezTo>
                    <a:pt x="0" y="176"/>
                    <a:pt x="56" y="220"/>
                    <a:pt x="113" y="220"/>
                  </a:cubicBezTo>
                  <a:cubicBezTo>
                    <a:pt x="141" y="220"/>
                    <a:pt x="169" y="210"/>
                    <a:pt x="192" y="187"/>
                  </a:cubicBezTo>
                  <a:cubicBezTo>
                    <a:pt x="258" y="121"/>
                    <a:pt x="213" y="0"/>
                    <a:pt x="11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42"/>
            <p:cNvSpPr/>
            <p:nvPr/>
          </p:nvSpPr>
          <p:spPr>
            <a:xfrm>
              <a:off x="6470871" y="5358168"/>
              <a:ext cx="78013" cy="78013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6" y="1"/>
                  </a:moveTo>
                  <a:cubicBezTo>
                    <a:pt x="26" y="1"/>
                    <a:pt x="0" y="26"/>
                    <a:pt x="0" y="56"/>
                  </a:cubicBezTo>
                  <a:cubicBezTo>
                    <a:pt x="0" y="87"/>
                    <a:pt x="26" y="112"/>
                    <a:pt x="56" y="112"/>
                  </a:cubicBezTo>
                  <a:cubicBezTo>
                    <a:pt x="86" y="112"/>
                    <a:pt x="112" y="87"/>
                    <a:pt x="112" y="56"/>
                  </a:cubicBezTo>
                  <a:cubicBezTo>
                    <a:pt x="112" y="26"/>
                    <a:pt x="86" y="1"/>
                    <a:pt x="5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42"/>
            <p:cNvSpPr/>
            <p:nvPr/>
          </p:nvSpPr>
          <p:spPr>
            <a:xfrm>
              <a:off x="7280955" y="4794664"/>
              <a:ext cx="53634" cy="53634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41" y="0"/>
                  </a:moveTo>
                  <a:cubicBezTo>
                    <a:pt x="21" y="0"/>
                    <a:pt x="0" y="16"/>
                    <a:pt x="0" y="36"/>
                  </a:cubicBezTo>
                  <a:cubicBezTo>
                    <a:pt x="0" y="61"/>
                    <a:pt x="21" y="76"/>
                    <a:pt x="41" y="76"/>
                  </a:cubicBezTo>
                  <a:cubicBezTo>
                    <a:pt x="61" y="76"/>
                    <a:pt x="76" y="61"/>
                    <a:pt x="76" y="36"/>
                  </a:cubicBezTo>
                  <a:cubicBezTo>
                    <a:pt x="76" y="16"/>
                    <a:pt x="61" y="0"/>
                    <a:pt x="4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42"/>
            <p:cNvSpPr/>
            <p:nvPr/>
          </p:nvSpPr>
          <p:spPr>
            <a:xfrm>
              <a:off x="7203638" y="4555052"/>
              <a:ext cx="88462" cy="77316"/>
            </a:xfrm>
            <a:custGeom>
              <a:avLst/>
              <a:gdLst/>
              <a:ahLst/>
              <a:cxnLst/>
              <a:rect l="l" t="t" r="r" b="b"/>
              <a:pathLst>
                <a:path w="127" h="111" extrusionOk="0">
                  <a:moveTo>
                    <a:pt x="51" y="1"/>
                  </a:moveTo>
                  <a:cubicBezTo>
                    <a:pt x="20" y="1"/>
                    <a:pt x="0" y="26"/>
                    <a:pt x="0" y="56"/>
                  </a:cubicBezTo>
                  <a:cubicBezTo>
                    <a:pt x="0" y="91"/>
                    <a:pt x="26" y="111"/>
                    <a:pt x="53" y="111"/>
                  </a:cubicBezTo>
                  <a:cubicBezTo>
                    <a:pt x="66" y="111"/>
                    <a:pt x="80" y="106"/>
                    <a:pt x="91" y="97"/>
                  </a:cubicBezTo>
                  <a:cubicBezTo>
                    <a:pt x="127" y="61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42"/>
            <p:cNvSpPr/>
            <p:nvPr/>
          </p:nvSpPr>
          <p:spPr>
            <a:xfrm>
              <a:off x="7333892" y="4337034"/>
              <a:ext cx="158813" cy="162295"/>
            </a:xfrm>
            <a:custGeom>
              <a:avLst/>
              <a:gdLst/>
              <a:ahLst/>
              <a:cxnLst/>
              <a:rect l="l" t="t" r="r" b="b"/>
              <a:pathLst>
                <a:path w="228" h="233" extrusionOk="0">
                  <a:moveTo>
                    <a:pt x="117" y="0"/>
                  </a:moveTo>
                  <a:cubicBezTo>
                    <a:pt x="51" y="0"/>
                    <a:pt x="0" y="56"/>
                    <a:pt x="0" y="116"/>
                  </a:cubicBezTo>
                  <a:cubicBezTo>
                    <a:pt x="0" y="177"/>
                    <a:pt x="51" y="233"/>
                    <a:pt x="117" y="233"/>
                  </a:cubicBezTo>
                  <a:cubicBezTo>
                    <a:pt x="177" y="233"/>
                    <a:pt x="228" y="177"/>
                    <a:pt x="228" y="116"/>
                  </a:cubicBezTo>
                  <a:cubicBezTo>
                    <a:pt x="228" y="56"/>
                    <a:pt x="177" y="0"/>
                    <a:pt x="11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42"/>
            <p:cNvSpPr/>
            <p:nvPr/>
          </p:nvSpPr>
          <p:spPr>
            <a:xfrm>
              <a:off x="7668235" y="3889156"/>
              <a:ext cx="82193" cy="67565"/>
            </a:xfrm>
            <a:custGeom>
              <a:avLst/>
              <a:gdLst/>
              <a:ahLst/>
              <a:cxnLst/>
              <a:rect l="l" t="t" r="r" b="b"/>
              <a:pathLst>
                <a:path w="118" h="97" extrusionOk="0">
                  <a:moveTo>
                    <a:pt x="51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7"/>
                    <a:pt x="24" y="96"/>
                    <a:pt x="49" y="96"/>
                  </a:cubicBezTo>
                  <a:cubicBezTo>
                    <a:pt x="62" y="96"/>
                    <a:pt x="75" y="92"/>
                    <a:pt x="87" y="82"/>
                  </a:cubicBezTo>
                  <a:cubicBezTo>
                    <a:pt x="117" y="51"/>
                    <a:pt x="92" y="1"/>
                    <a:pt x="5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42"/>
            <p:cNvSpPr/>
            <p:nvPr/>
          </p:nvSpPr>
          <p:spPr>
            <a:xfrm>
              <a:off x="7379864" y="4036823"/>
              <a:ext cx="50151" cy="33434"/>
            </a:xfrm>
            <a:custGeom>
              <a:avLst/>
              <a:gdLst/>
              <a:ahLst/>
              <a:cxnLst/>
              <a:rect l="l" t="t" r="r" b="b"/>
              <a:pathLst>
                <a:path w="72" h="48" extrusionOk="0">
                  <a:moveTo>
                    <a:pt x="40" y="1"/>
                  </a:moveTo>
                  <a:cubicBezTo>
                    <a:pt x="38" y="1"/>
                    <a:pt x="37" y="1"/>
                    <a:pt x="35" y="1"/>
                  </a:cubicBezTo>
                  <a:cubicBezTo>
                    <a:pt x="15" y="1"/>
                    <a:pt x="0" y="16"/>
                    <a:pt x="0" y="32"/>
                  </a:cubicBezTo>
                  <a:cubicBezTo>
                    <a:pt x="0" y="43"/>
                    <a:pt x="5" y="48"/>
                    <a:pt x="11" y="48"/>
                  </a:cubicBezTo>
                  <a:cubicBezTo>
                    <a:pt x="31" y="48"/>
                    <a:pt x="71" y="1"/>
                    <a:pt x="4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42"/>
            <p:cNvSpPr/>
            <p:nvPr/>
          </p:nvSpPr>
          <p:spPr>
            <a:xfrm>
              <a:off x="7267024" y="3878708"/>
              <a:ext cx="42489" cy="39703"/>
            </a:xfrm>
            <a:custGeom>
              <a:avLst/>
              <a:gdLst/>
              <a:ahLst/>
              <a:cxnLst/>
              <a:rect l="l" t="t" r="r" b="b"/>
              <a:pathLst>
                <a:path w="61" h="57" extrusionOk="0">
                  <a:moveTo>
                    <a:pt x="26" y="1"/>
                  </a:moveTo>
                  <a:cubicBezTo>
                    <a:pt x="10" y="1"/>
                    <a:pt x="0" y="16"/>
                    <a:pt x="0" y="31"/>
                  </a:cubicBezTo>
                  <a:cubicBezTo>
                    <a:pt x="0" y="41"/>
                    <a:pt x="10" y="56"/>
                    <a:pt x="26" y="56"/>
                  </a:cubicBezTo>
                  <a:cubicBezTo>
                    <a:pt x="61" y="56"/>
                    <a:pt x="61" y="1"/>
                    <a:pt x="2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42"/>
            <p:cNvSpPr/>
            <p:nvPr/>
          </p:nvSpPr>
          <p:spPr>
            <a:xfrm>
              <a:off x="6759938" y="5207018"/>
              <a:ext cx="45972" cy="35524"/>
            </a:xfrm>
            <a:custGeom>
              <a:avLst/>
              <a:gdLst/>
              <a:ahLst/>
              <a:cxnLst/>
              <a:rect l="l" t="t" r="r" b="b"/>
              <a:pathLst>
                <a:path w="66" h="51" extrusionOk="0">
                  <a:moveTo>
                    <a:pt x="25" y="0"/>
                  </a:moveTo>
                  <a:cubicBezTo>
                    <a:pt x="10" y="0"/>
                    <a:pt x="0" y="10"/>
                    <a:pt x="0" y="25"/>
                  </a:cubicBezTo>
                  <a:cubicBezTo>
                    <a:pt x="0" y="41"/>
                    <a:pt x="10" y="51"/>
                    <a:pt x="25" y="51"/>
                  </a:cubicBezTo>
                  <a:cubicBezTo>
                    <a:pt x="66" y="51"/>
                    <a:pt x="66" y="0"/>
                    <a:pt x="25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42"/>
            <p:cNvSpPr/>
            <p:nvPr/>
          </p:nvSpPr>
          <p:spPr>
            <a:xfrm>
              <a:off x="6942433" y="4304993"/>
              <a:ext cx="78710" cy="68958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46" y="1"/>
                  </a:moveTo>
                  <a:cubicBezTo>
                    <a:pt x="21" y="1"/>
                    <a:pt x="1" y="21"/>
                    <a:pt x="1" y="51"/>
                  </a:cubicBezTo>
                  <a:cubicBezTo>
                    <a:pt x="1" y="78"/>
                    <a:pt x="23" y="98"/>
                    <a:pt x="47" y="98"/>
                  </a:cubicBezTo>
                  <a:cubicBezTo>
                    <a:pt x="59" y="98"/>
                    <a:pt x="72" y="93"/>
                    <a:pt x="82" y="81"/>
                  </a:cubicBezTo>
                  <a:cubicBezTo>
                    <a:pt x="112" y="51"/>
                    <a:pt x="92" y="1"/>
                    <a:pt x="4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42"/>
            <p:cNvSpPr/>
            <p:nvPr/>
          </p:nvSpPr>
          <p:spPr>
            <a:xfrm>
              <a:off x="7900881" y="4019410"/>
              <a:ext cx="123985" cy="109358"/>
            </a:xfrm>
            <a:custGeom>
              <a:avLst/>
              <a:gdLst/>
              <a:ahLst/>
              <a:cxnLst/>
              <a:rect l="l" t="t" r="r" b="b"/>
              <a:pathLst>
                <a:path w="178" h="157" extrusionOk="0">
                  <a:moveTo>
                    <a:pt x="76" y="1"/>
                  </a:moveTo>
                  <a:cubicBezTo>
                    <a:pt x="36" y="1"/>
                    <a:pt x="1" y="36"/>
                    <a:pt x="1" y="82"/>
                  </a:cubicBezTo>
                  <a:cubicBezTo>
                    <a:pt x="1" y="126"/>
                    <a:pt x="37" y="156"/>
                    <a:pt x="76" y="156"/>
                  </a:cubicBezTo>
                  <a:cubicBezTo>
                    <a:pt x="95" y="156"/>
                    <a:pt x="115" y="149"/>
                    <a:pt x="132" y="132"/>
                  </a:cubicBezTo>
                  <a:cubicBezTo>
                    <a:pt x="178" y="87"/>
                    <a:pt x="147" y="1"/>
                    <a:pt x="7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42"/>
            <p:cNvSpPr/>
            <p:nvPr/>
          </p:nvSpPr>
          <p:spPr>
            <a:xfrm>
              <a:off x="7622959" y="4241607"/>
              <a:ext cx="35524" cy="32738"/>
            </a:xfrm>
            <a:custGeom>
              <a:avLst/>
              <a:gdLst/>
              <a:ahLst/>
              <a:cxnLst/>
              <a:rect l="l" t="t" r="r" b="b"/>
              <a:pathLst>
                <a:path w="51" h="47" extrusionOk="0">
                  <a:moveTo>
                    <a:pt x="29" y="0"/>
                  </a:moveTo>
                  <a:cubicBezTo>
                    <a:pt x="28" y="0"/>
                    <a:pt x="26" y="0"/>
                    <a:pt x="25" y="0"/>
                  </a:cubicBezTo>
                  <a:cubicBezTo>
                    <a:pt x="10" y="0"/>
                    <a:pt x="5" y="11"/>
                    <a:pt x="5" y="21"/>
                  </a:cubicBezTo>
                  <a:cubicBezTo>
                    <a:pt x="0" y="31"/>
                    <a:pt x="10" y="41"/>
                    <a:pt x="25" y="46"/>
                  </a:cubicBezTo>
                  <a:cubicBezTo>
                    <a:pt x="49" y="46"/>
                    <a:pt x="51" y="0"/>
                    <a:pt x="29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42"/>
            <p:cNvSpPr/>
            <p:nvPr/>
          </p:nvSpPr>
          <p:spPr>
            <a:xfrm>
              <a:off x="7270506" y="4097423"/>
              <a:ext cx="60600" cy="39007"/>
            </a:xfrm>
            <a:custGeom>
              <a:avLst/>
              <a:gdLst/>
              <a:ahLst/>
              <a:cxnLst/>
              <a:rect l="l" t="t" r="r" b="b"/>
              <a:pathLst>
                <a:path w="87" h="56" extrusionOk="0">
                  <a:moveTo>
                    <a:pt x="41" y="0"/>
                  </a:moveTo>
                  <a:cubicBezTo>
                    <a:pt x="21" y="0"/>
                    <a:pt x="0" y="15"/>
                    <a:pt x="5" y="36"/>
                  </a:cubicBezTo>
                  <a:cubicBezTo>
                    <a:pt x="4" y="50"/>
                    <a:pt x="9" y="56"/>
                    <a:pt x="16" y="56"/>
                  </a:cubicBezTo>
                  <a:cubicBezTo>
                    <a:pt x="40" y="56"/>
                    <a:pt x="87" y="0"/>
                    <a:pt x="4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42"/>
            <p:cNvSpPr/>
            <p:nvPr/>
          </p:nvSpPr>
          <p:spPr>
            <a:xfrm>
              <a:off x="7101246" y="5168012"/>
              <a:ext cx="52241" cy="33434"/>
            </a:xfrm>
            <a:custGeom>
              <a:avLst/>
              <a:gdLst/>
              <a:ahLst/>
              <a:cxnLst/>
              <a:rect l="l" t="t" r="r" b="b"/>
              <a:pathLst>
                <a:path w="75" h="48" extrusionOk="0">
                  <a:moveTo>
                    <a:pt x="36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3"/>
                    <a:pt x="5" y="47"/>
                    <a:pt x="12" y="47"/>
                  </a:cubicBezTo>
                  <a:cubicBezTo>
                    <a:pt x="34" y="47"/>
                    <a:pt x="74" y="1"/>
                    <a:pt x="3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42"/>
            <p:cNvSpPr/>
            <p:nvPr/>
          </p:nvSpPr>
          <p:spPr>
            <a:xfrm>
              <a:off x="8457422" y="3892639"/>
              <a:ext cx="222895" cy="617139"/>
            </a:xfrm>
            <a:custGeom>
              <a:avLst/>
              <a:gdLst/>
              <a:ahLst/>
              <a:cxnLst/>
              <a:rect l="l" t="t" r="r" b="b"/>
              <a:pathLst>
                <a:path w="320" h="886" extrusionOk="0">
                  <a:moveTo>
                    <a:pt x="112" y="1"/>
                  </a:moveTo>
                  <a:cubicBezTo>
                    <a:pt x="1" y="299"/>
                    <a:pt x="51" y="633"/>
                    <a:pt x="248" y="886"/>
                  </a:cubicBezTo>
                  <a:cubicBezTo>
                    <a:pt x="299" y="739"/>
                    <a:pt x="319" y="577"/>
                    <a:pt x="294" y="426"/>
                  </a:cubicBezTo>
                  <a:cubicBezTo>
                    <a:pt x="269" y="269"/>
                    <a:pt x="208" y="127"/>
                    <a:pt x="112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42"/>
            <p:cNvSpPr/>
            <p:nvPr/>
          </p:nvSpPr>
          <p:spPr>
            <a:xfrm>
              <a:off x="6058515" y="6326365"/>
              <a:ext cx="1202241" cy="1117258"/>
            </a:xfrm>
            <a:custGeom>
              <a:avLst/>
              <a:gdLst/>
              <a:ahLst/>
              <a:cxnLst/>
              <a:rect l="l" t="t" r="r" b="b"/>
              <a:pathLst>
                <a:path w="1726" h="1604" extrusionOk="0">
                  <a:moveTo>
                    <a:pt x="477" y="1"/>
                  </a:moveTo>
                  <a:cubicBezTo>
                    <a:pt x="474" y="1"/>
                    <a:pt x="470" y="1"/>
                    <a:pt x="466" y="1"/>
                  </a:cubicBezTo>
                  <a:cubicBezTo>
                    <a:pt x="425" y="11"/>
                    <a:pt x="385" y="37"/>
                    <a:pt x="365" y="72"/>
                  </a:cubicBezTo>
                  <a:cubicBezTo>
                    <a:pt x="264" y="209"/>
                    <a:pt x="324" y="376"/>
                    <a:pt x="253" y="527"/>
                  </a:cubicBezTo>
                  <a:cubicBezTo>
                    <a:pt x="183" y="684"/>
                    <a:pt x="41" y="765"/>
                    <a:pt x="11" y="932"/>
                  </a:cubicBezTo>
                  <a:cubicBezTo>
                    <a:pt x="1" y="967"/>
                    <a:pt x="1" y="1008"/>
                    <a:pt x="16" y="1043"/>
                  </a:cubicBezTo>
                  <a:cubicBezTo>
                    <a:pt x="25" y="1065"/>
                    <a:pt x="46" y="1077"/>
                    <a:pt x="68" y="1077"/>
                  </a:cubicBezTo>
                  <a:cubicBezTo>
                    <a:pt x="82" y="1077"/>
                    <a:pt x="95" y="1073"/>
                    <a:pt x="107" y="1063"/>
                  </a:cubicBezTo>
                  <a:cubicBezTo>
                    <a:pt x="126" y="1049"/>
                    <a:pt x="140" y="1022"/>
                    <a:pt x="158" y="1022"/>
                  </a:cubicBezTo>
                  <a:cubicBezTo>
                    <a:pt x="159" y="1022"/>
                    <a:pt x="161" y="1022"/>
                    <a:pt x="162" y="1023"/>
                  </a:cubicBezTo>
                  <a:cubicBezTo>
                    <a:pt x="168" y="1023"/>
                    <a:pt x="178" y="1028"/>
                    <a:pt x="183" y="1038"/>
                  </a:cubicBezTo>
                  <a:cubicBezTo>
                    <a:pt x="198" y="1084"/>
                    <a:pt x="213" y="1134"/>
                    <a:pt x="218" y="1185"/>
                  </a:cubicBezTo>
                  <a:cubicBezTo>
                    <a:pt x="229" y="1222"/>
                    <a:pt x="257" y="1254"/>
                    <a:pt x="289" y="1254"/>
                  </a:cubicBezTo>
                  <a:cubicBezTo>
                    <a:pt x="300" y="1254"/>
                    <a:pt x="312" y="1250"/>
                    <a:pt x="324" y="1240"/>
                  </a:cubicBezTo>
                  <a:cubicBezTo>
                    <a:pt x="355" y="1210"/>
                    <a:pt x="365" y="1154"/>
                    <a:pt x="400" y="1139"/>
                  </a:cubicBezTo>
                  <a:cubicBezTo>
                    <a:pt x="425" y="1195"/>
                    <a:pt x="446" y="1250"/>
                    <a:pt x="471" y="1301"/>
                  </a:cubicBezTo>
                  <a:cubicBezTo>
                    <a:pt x="476" y="1341"/>
                    <a:pt x="496" y="1372"/>
                    <a:pt x="527" y="1402"/>
                  </a:cubicBezTo>
                  <a:cubicBezTo>
                    <a:pt x="539" y="1409"/>
                    <a:pt x="553" y="1413"/>
                    <a:pt x="567" y="1413"/>
                  </a:cubicBezTo>
                  <a:cubicBezTo>
                    <a:pt x="592" y="1413"/>
                    <a:pt x="616" y="1402"/>
                    <a:pt x="633" y="1382"/>
                  </a:cubicBezTo>
                  <a:cubicBezTo>
                    <a:pt x="653" y="1352"/>
                    <a:pt x="658" y="1306"/>
                    <a:pt x="688" y="1291"/>
                  </a:cubicBezTo>
                  <a:cubicBezTo>
                    <a:pt x="693" y="1289"/>
                    <a:pt x="697" y="1289"/>
                    <a:pt x="701" y="1289"/>
                  </a:cubicBezTo>
                  <a:cubicBezTo>
                    <a:pt x="723" y="1289"/>
                    <a:pt x="735" y="1310"/>
                    <a:pt x="744" y="1331"/>
                  </a:cubicBezTo>
                  <a:cubicBezTo>
                    <a:pt x="754" y="1377"/>
                    <a:pt x="774" y="1422"/>
                    <a:pt x="800" y="1463"/>
                  </a:cubicBezTo>
                  <a:cubicBezTo>
                    <a:pt x="815" y="1480"/>
                    <a:pt x="835" y="1488"/>
                    <a:pt x="856" y="1488"/>
                  </a:cubicBezTo>
                  <a:cubicBezTo>
                    <a:pt x="884" y="1488"/>
                    <a:pt x="912" y="1474"/>
                    <a:pt x="926" y="1448"/>
                  </a:cubicBezTo>
                  <a:cubicBezTo>
                    <a:pt x="941" y="1417"/>
                    <a:pt x="936" y="1372"/>
                    <a:pt x="967" y="1367"/>
                  </a:cubicBezTo>
                  <a:cubicBezTo>
                    <a:pt x="977" y="1367"/>
                    <a:pt x="982" y="1367"/>
                    <a:pt x="992" y="1372"/>
                  </a:cubicBezTo>
                  <a:cubicBezTo>
                    <a:pt x="1027" y="1392"/>
                    <a:pt x="1058" y="1432"/>
                    <a:pt x="1063" y="1478"/>
                  </a:cubicBezTo>
                  <a:cubicBezTo>
                    <a:pt x="1073" y="1518"/>
                    <a:pt x="1093" y="1559"/>
                    <a:pt x="1128" y="1589"/>
                  </a:cubicBezTo>
                  <a:cubicBezTo>
                    <a:pt x="1143" y="1599"/>
                    <a:pt x="1159" y="1603"/>
                    <a:pt x="1175" y="1603"/>
                  </a:cubicBezTo>
                  <a:cubicBezTo>
                    <a:pt x="1203" y="1603"/>
                    <a:pt x="1231" y="1590"/>
                    <a:pt x="1250" y="1564"/>
                  </a:cubicBezTo>
                  <a:cubicBezTo>
                    <a:pt x="1255" y="1539"/>
                    <a:pt x="1255" y="1508"/>
                    <a:pt x="1250" y="1478"/>
                  </a:cubicBezTo>
                  <a:cubicBezTo>
                    <a:pt x="1250" y="1448"/>
                    <a:pt x="1255" y="1407"/>
                    <a:pt x="1280" y="1402"/>
                  </a:cubicBezTo>
                  <a:cubicBezTo>
                    <a:pt x="1284" y="1401"/>
                    <a:pt x="1288" y="1400"/>
                    <a:pt x="1292" y="1400"/>
                  </a:cubicBezTo>
                  <a:cubicBezTo>
                    <a:pt x="1317" y="1400"/>
                    <a:pt x="1338" y="1426"/>
                    <a:pt x="1356" y="1448"/>
                  </a:cubicBezTo>
                  <a:cubicBezTo>
                    <a:pt x="1399" y="1494"/>
                    <a:pt x="1470" y="1541"/>
                    <a:pt x="1534" y="1541"/>
                  </a:cubicBezTo>
                  <a:cubicBezTo>
                    <a:pt x="1561" y="1541"/>
                    <a:pt x="1587" y="1533"/>
                    <a:pt x="1609" y="1513"/>
                  </a:cubicBezTo>
                  <a:cubicBezTo>
                    <a:pt x="1690" y="1448"/>
                    <a:pt x="1629" y="1316"/>
                    <a:pt x="1553" y="1255"/>
                  </a:cubicBezTo>
                  <a:cubicBezTo>
                    <a:pt x="1528" y="1230"/>
                    <a:pt x="1498" y="1205"/>
                    <a:pt x="1503" y="1175"/>
                  </a:cubicBezTo>
                  <a:cubicBezTo>
                    <a:pt x="1511" y="1147"/>
                    <a:pt x="1535" y="1138"/>
                    <a:pt x="1562" y="1138"/>
                  </a:cubicBezTo>
                  <a:cubicBezTo>
                    <a:pt x="1569" y="1138"/>
                    <a:pt x="1576" y="1138"/>
                    <a:pt x="1584" y="1139"/>
                  </a:cubicBezTo>
                  <a:cubicBezTo>
                    <a:pt x="1601" y="1145"/>
                    <a:pt x="1619" y="1148"/>
                    <a:pt x="1637" y="1148"/>
                  </a:cubicBezTo>
                  <a:cubicBezTo>
                    <a:pt x="1649" y="1148"/>
                    <a:pt x="1662" y="1146"/>
                    <a:pt x="1675" y="1144"/>
                  </a:cubicBezTo>
                  <a:cubicBezTo>
                    <a:pt x="1720" y="1124"/>
                    <a:pt x="1725" y="1053"/>
                    <a:pt x="1690" y="1013"/>
                  </a:cubicBezTo>
                  <a:cubicBezTo>
                    <a:pt x="1649" y="977"/>
                    <a:pt x="1604" y="952"/>
                    <a:pt x="1553" y="942"/>
                  </a:cubicBezTo>
                  <a:cubicBezTo>
                    <a:pt x="1503" y="932"/>
                    <a:pt x="1457" y="901"/>
                    <a:pt x="1422" y="866"/>
                  </a:cubicBezTo>
                  <a:cubicBezTo>
                    <a:pt x="1417" y="856"/>
                    <a:pt x="1412" y="851"/>
                    <a:pt x="1412" y="841"/>
                  </a:cubicBezTo>
                  <a:cubicBezTo>
                    <a:pt x="1412" y="810"/>
                    <a:pt x="1457" y="805"/>
                    <a:pt x="1487" y="790"/>
                  </a:cubicBezTo>
                  <a:cubicBezTo>
                    <a:pt x="1533" y="760"/>
                    <a:pt x="1508" y="679"/>
                    <a:pt x="1457" y="649"/>
                  </a:cubicBezTo>
                  <a:cubicBezTo>
                    <a:pt x="1401" y="623"/>
                    <a:pt x="1346" y="608"/>
                    <a:pt x="1285" y="603"/>
                  </a:cubicBezTo>
                  <a:cubicBezTo>
                    <a:pt x="1255" y="598"/>
                    <a:pt x="1219" y="583"/>
                    <a:pt x="1219" y="553"/>
                  </a:cubicBezTo>
                  <a:cubicBezTo>
                    <a:pt x="1214" y="522"/>
                    <a:pt x="1260" y="502"/>
                    <a:pt x="1280" y="472"/>
                  </a:cubicBezTo>
                  <a:cubicBezTo>
                    <a:pt x="1300" y="446"/>
                    <a:pt x="1280" y="376"/>
                    <a:pt x="1240" y="350"/>
                  </a:cubicBezTo>
                  <a:cubicBezTo>
                    <a:pt x="1194" y="325"/>
                    <a:pt x="1144" y="315"/>
                    <a:pt x="1098" y="315"/>
                  </a:cubicBezTo>
                  <a:cubicBezTo>
                    <a:pt x="1022" y="310"/>
                    <a:pt x="951" y="310"/>
                    <a:pt x="881" y="310"/>
                  </a:cubicBezTo>
                  <a:cubicBezTo>
                    <a:pt x="865" y="264"/>
                    <a:pt x="916" y="234"/>
                    <a:pt x="921" y="188"/>
                  </a:cubicBezTo>
                  <a:cubicBezTo>
                    <a:pt x="921" y="139"/>
                    <a:pt x="858" y="106"/>
                    <a:pt x="801" y="106"/>
                  </a:cubicBezTo>
                  <a:cubicBezTo>
                    <a:pt x="794" y="106"/>
                    <a:pt x="786" y="106"/>
                    <a:pt x="779" y="108"/>
                  </a:cubicBezTo>
                  <a:cubicBezTo>
                    <a:pt x="724" y="128"/>
                    <a:pt x="668" y="143"/>
                    <a:pt x="607" y="148"/>
                  </a:cubicBezTo>
                  <a:cubicBezTo>
                    <a:pt x="597" y="148"/>
                    <a:pt x="587" y="148"/>
                    <a:pt x="577" y="143"/>
                  </a:cubicBezTo>
                  <a:cubicBezTo>
                    <a:pt x="557" y="128"/>
                    <a:pt x="567" y="92"/>
                    <a:pt x="567" y="67"/>
                  </a:cubicBezTo>
                  <a:cubicBezTo>
                    <a:pt x="558" y="25"/>
                    <a:pt x="519" y="1"/>
                    <a:pt x="477" y="1"/>
                  </a:cubicBezTo>
                  <a:close/>
                </a:path>
              </a:pathLst>
            </a:custGeom>
            <a:solidFill>
              <a:srgbClr val="F48F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42"/>
            <p:cNvSpPr/>
            <p:nvPr/>
          </p:nvSpPr>
          <p:spPr>
            <a:xfrm>
              <a:off x="5699097" y="6552046"/>
              <a:ext cx="1331102" cy="677042"/>
            </a:xfrm>
            <a:custGeom>
              <a:avLst/>
              <a:gdLst/>
              <a:ahLst/>
              <a:cxnLst/>
              <a:rect l="l" t="t" r="r" b="b"/>
              <a:pathLst>
                <a:path w="1911" h="972" extrusionOk="0">
                  <a:moveTo>
                    <a:pt x="31" y="1"/>
                  </a:moveTo>
                  <a:cubicBezTo>
                    <a:pt x="1" y="1"/>
                    <a:pt x="1" y="41"/>
                    <a:pt x="26" y="46"/>
                  </a:cubicBezTo>
                  <a:cubicBezTo>
                    <a:pt x="67" y="62"/>
                    <a:pt x="112" y="72"/>
                    <a:pt x="158" y="77"/>
                  </a:cubicBezTo>
                  <a:lnTo>
                    <a:pt x="289" y="102"/>
                  </a:lnTo>
                  <a:cubicBezTo>
                    <a:pt x="370" y="122"/>
                    <a:pt x="456" y="143"/>
                    <a:pt x="537" y="168"/>
                  </a:cubicBezTo>
                  <a:cubicBezTo>
                    <a:pt x="704" y="218"/>
                    <a:pt x="871" y="284"/>
                    <a:pt x="1032" y="355"/>
                  </a:cubicBezTo>
                  <a:cubicBezTo>
                    <a:pt x="1351" y="512"/>
                    <a:pt x="1644" y="719"/>
                    <a:pt x="1897" y="967"/>
                  </a:cubicBezTo>
                  <a:cubicBezTo>
                    <a:pt x="1899" y="970"/>
                    <a:pt x="1901" y="971"/>
                    <a:pt x="1903" y="971"/>
                  </a:cubicBezTo>
                  <a:cubicBezTo>
                    <a:pt x="1907" y="971"/>
                    <a:pt x="1911" y="965"/>
                    <a:pt x="1907" y="962"/>
                  </a:cubicBezTo>
                  <a:cubicBezTo>
                    <a:pt x="1654" y="699"/>
                    <a:pt x="1366" y="476"/>
                    <a:pt x="1043" y="309"/>
                  </a:cubicBezTo>
                  <a:cubicBezTo>
                    <a:pt x="886" y="229"/>
                    <a:pt x="719" y="158"/>
                    <a:pt x="547" y="107"/>
                  </a:cubicBezTo>
                  <a:cubicBezTo>
                    <a:pt x="461" y="82"/>
                    <a:pt x="380" y="62"/>
                    <a:pt x="294" y="41"/>
                  </a:cubicBezTo>
                  <a:lnTo>
                    <a:pt x="163" y="11"/>
                  </a:lnTo>
                  <a:cubicBezTo>
                    <a:pt x="117" y="6"/>
                    <a:pt x="72" y="1"/>
                    <a:pt x="31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42"/>
            <p:cNvSpPr/>
            <p:nvPr/>
          </p:nvSpPr>
          <p:spPr>
            <a:xfrm>
              <a:off x="6692373" y="6946987"/>
              <a:ext cx="413053" cy="117020"/>
            </a:xfrm>
            <a:custGeom>
              <a:avLst/>
              <a:gdLst/>
              <a:ahLst/>
              <a:cxnLst/>
              <a:rect l="l" t="t" r="r" b="b"/>
              <a:pathLst>
                <a:path w="593" h="168" extrusionOk="0">
                  <a:moveTo>
                    <a:pt x="21" y="0"/>
                  </a:moveTo>
                  <a:cubicBezTo>
                    <a:pt x="6" y="0"/>
                    <a:pt x="1" y="16"/>
                    <a:pt x="11" y="21"/>
                  </a:cubicBezTo>
                  <a:cubicBezTo>
                    <a:pt x="31" y="31"/>
                    <a:pt x="46" y="41"/>
                    <a:pt x="67" y="46"/>
                  </a:cubicBezTo>
                  <a:lnTo>
                    <a:pt x="143" y="66"/>
                  </a:lnTo>
                  <a:cubicBezTo>
                    <a:pt x="188" y="76"/>
                    <a:pt x="234" y="91"/>
                    <a:pt x="284" y="102"/>
                  </a:cubicBezTo>
                  <a:cubicBezTo>
                    <a:pt x="380" y="127"/>
                    <a:pt x="481" y="152"/>
                    <a:pt x="577" y="167"/>
                  </a:cubicBezTo>
                  <a:cubicBezTo>
                    <a:pt x="593" y="167"/>
                    <a:pt x="593" y="152"/>
                    <a:pt x="582" y="152"/>
                  </a:cubicBezTo>
                  <a:cubicBezTo>
                    <a:pt x="486" y="132"/>
                    <a:pt x="390" y="107"/>
                    <a:pt x="299" y="81"/>
                  </a:cubicBezTo>
                  <a:cubicBezTo>
                    <a:pt x="249" y="71"/>
                    <a:pt x="198" y="51"/>
                    <a:pt x="153" y="41"/>
                  </a:cubicBezTo>
                  <a:lnTo>
                    <a:pt x="82" y="16"/>
                  </a:lnTo>
                  <a:cubicBezTo>
                    <a:pt x="62" y="5"/>
                    <a:pt x="41" y="0"/>
                    <a:pt x="21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42"/>
            <p:cNvSpPr/>
            <p:nvPr/>
          </p:nvSpPr>
          <p:spPr>
            <a:xfrm>
              <a:off x="6643615" y="6910070"/>
              <a:ext cx="190854" cy="344790"/>
            </a:xfrm>
            <a:custGeom>
              <a:avLst/>
              <a:gdLst/>
              <a:ahLst/>
              <a:cxnLst/>
              <a:rect l="l" t="t" r="r" b="b"/>
              <a:pathLst>
                <a:path w="274" h="495" extrusionOk="0">
                  <a:moveTo>
                    <a:pt x="6" y="1"/>
                  </a:moveTo>
                  <a:cubicBezTo>
                    <a:pt x="3" y="1"/>
                    <a:pt x="0" y="4"/>
                    <a:pt x="0" y="8"/>
                  </a:cubicBezTo>
                  <a:cubicBezTo>
                    <a:pt x="0" y="28"/>
                    <a:pt x="10" y="48"/>
                    <a:pt x="25" y="63"/>
                  </a:cubicBezTo>
                  <a:cubicBezTo>
                    <a:pt x="41" y="79"/>
                    <a:pt x="56" y="99"/>
                    <a:pt x="66" y="119"/>
                  </a:cubicBezTo>
                  <a:cubicBezTo>
                    <a:pt x="91" y="155"/>
                    <a:pt x="121" y="195"/>
                    <a:pt x="142" y="235"/>
                  </a:cubicBezTo>
                  <a:cubicBezTo>
                    <a:pt x="187" y="316"/>
                    <a:pt x="228" y="402"/>
                    <a:pt x="258" y="488"/>
                  </a:cubicBezTo>
                  <a:cubicBezTo>
                    <a:pt x="260" y="493"/>
                    <a:pt x="263" y="494"/>
                    <a:pt x="266" y="494"/>
                  </a:cubicBezTo>
                  <a:cubicBezTo>
                    <a:pt x="270" y="494"/>
                    <a:pt x="273" y="491"/>
                    <a:pt x="273" y="488"/>
                  </a:cubicBezTo>
                  <a:cubicBezTo>
                    <a:pt x="263" y="443"/>
                    <a:pt x="253" y="397"/>
                    <a:pt x="238" y="352"/>
                  </a:cubicBezTo>
                  <a:cubicBezTo>
                    <a:pt x="223" y="306"/>
                    <a:pt x="202" y="266"/>
                    <a:pt x="182" y="225"/>
                  </a:cubicBezTo>
                  <a:cubicBezTo>
                    <a:pt x="157" y="180"/>
                    <a:pt x="132" y="139"/>
                    <a:pt x="101" y="99"/>
                  </a:cubicBezTo>
                  <a:cubicBezTo>
                    <a:pt x="91" y="79"/>
                    <a:pt x="76" y="58"/>
                    <a:pt x="61" y="43"/>
                  </a:cubicBezTo>
                  <a:cubicBezTo>
                    <a:pt x="51" y="23"/>
                    <a:pt x="30" y="8"/>
                    <a:pt x="10" y="3"/>
                  </a:cubicBezTo>
                  <a:cubicBezTo>
                    <a:pt x="9" y="1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42"/>
            <p:cNvSpPr/>
            <p:nvPr/>
          </p:nvSpPr>
          <p:spPr>
            <a:xfrm>
              <a:off x="6442313" y="6794443"/>
              <a:ext cx="380315" cy="36917"/>
            </a:xfrm>
            <a:custGeom>
              <a:avLst/>
              <a:gdLst/>
              <a:ahLst/>
              <a:cxnLst/>
              <a:rect l="l" t="t" r="r" b="b"/>
              <a:pathLst>
                <a:path w="546" h="53" extrusionOk="0">
                  <a:moveTo>
                    <a:pt x="536" y="1"/>
                  </a:moveTo>
                  <a:cubicBezTo>
                    <a:pt x="535" y="1"/>
                    <a:pt x="533" y="1"/>
                    <a:pt x="532" y="2"/>
                  </a:cubicBezTo>
                  <a:cubicBezTo>
                    <a:pt x="440" y="19"/>
                    <a:pt x="347" y="26"/>
                    <a:pt x="253" y="26"/>
                  </a:cubicBezTo>
                  <a:cubicBezTo>
                    <a:pt x="177" y="26"/>
                    <a:pt x="101" y="21"/>
                    <a:pt x="26" y="12"/>
                  </a:cubicBezTo>
                  <a:cubicBezTo>
                    <a:pt x="6" y="12"/>
                    <a:pt x="1" y="37"/>
                    <a:pt x="21" y="42"/>
                  </a:cubicBezTo>
                  <a:cubicBezTo>
                    <a:pt x="80" y="49"/>
                    <a:pt x="140" y="53"/>
                    <a:pt x="199" y="53"/>
                  </a:cubicBezTo>
                  <a:cubicBezTo>
                    <a:pt x="313" y="53"/>
                    <a:pt x="427" y="40"/>
                    <a:pt x="537" y="17"/>
                  </a:cubicBezTo>
                  <a:cubicBezTo>
                    <a:pt x="546" y="13"/>
                    <a:pt x="543" y="1"/>
                    <a:pt x="53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42"/>
            <p:cNvSpPr/>
            <p:nvPr/>
          </p:nvSpPr>
          <p:spPr>
            <a:xfrm>
              <a:off x="6396340" y="6772850"/>
              <a:ext cx="190157" cy="353148"/>
            </a:xfrm>
            <a:custGeom>
              <a:avLst/>
              <a:gdLst/>
              <a:ahLst/>
              <a:cxnLst/>
              <a:rect l="l" t="t" r="r" b="b"/>
              <a:pathLst>
                <a:path w="273" h="507" extrusionOk="0">
                  <a:moveTo>
                    <a:pt x="36" y="1"/>
                  </a:moveTo>
                  <a:cubicBezTo>
                    <a:pt x="21" y="1"/>
                    <a:pt x="1" y="21"/>
                    <a:pt x="16" y="33"/>
                  </a:cubicBezTo>
                  <a:cubicBezTo>
                    <a:pt x="72" y="104"/>
                    <a:pt x="122" y="175"/>
                    <a:pt x="168" y="255"/>
                  </a:cubicBezTo>
                  <a:cubicBezTo>
                    <a:pt x="188" y="291"/>
                    <a:pt x="203" y="331"/>
                    <a:pt x="219" y="372"/>
                  </a:cubicBezTo>
                  <a:cubicBezTo>
                    <a:pt x="239" y="412"/>
                    <a:pt x="249" y="458"/>
                    <a:pt x="254" y="503"/>
                  </a:cubicBezTo>
                  <a:cubicBezTo>
                    <a:pt x="256" y="505"/>
                    <a:pt x="260" y="507"/>
                    <a:pt x="263" y="507"/>
                  </a:cubicBezTo>
                  <a:cubicBezTo>
                    <a:pt x="268" y="507"/>
                    <a:pt x="272" y="504"/>
                    <a:pt x="269" y="498"/>
                  </a:cubicBezTo>
                  <a:cubicBezTo>
                    <a:pt x="254" y="412"/>
                    <a:pt x="229" y="326"/>
                    <a:pt x="193" y="245"/>
                  </a:cubicBezTo>
                  <a:cubicBezTo>
                    <a:pt x="153" y="159"/>
                    <a:pt x="102" y="83"/>
                    <a:pt x="47" y="8"/>
                  </a:cubicBezTo>
                  <a:cubicBezTo>
                    <a:pt x="44" y="3"/>
                    <a:pt x="40" y="1"/>
                    <a:pt x="3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42"/>
            <p:cNvSpPr/>
            <p:nvPr/>
          </p:nvSpPr>
          <p:spPr>
            <a:xfrm>
              <a:off x="6245190" y="6637024"/>
              <a:ext cx="324591" cy="91247"/>
            </a:xfrm>
            <a:custGeom>
              <a:avLst/>
              <a:gdLst/>
              <a:ahLst/>
              <a:cxnLst/>
              <a:rect l="l" t="t" r="r" b="b"/>
              <a:pathLst>
                <a:path w="466" h="131" extrusionOk="0">
                  <a:moveTo>
                    <a:pt x="446" y="0"/>
                  </a:moveTo>
                  <a:cubicBezTo>
                    <a:pt x="380" y="36"/>
                    <a:pt x="304" y="56"/>
                    <a:pt x="233" y="71"/>
                  </a:cubicBezTo>
                  <a:cubicBezTo>
                    <a:pt x="198" y="76"/>
                    <a:pt x="162" y="76"/>
                    <a:pt x="127" y="81"/>
                  </a:cubicBezTo>
                  <a:lnTo>
                    <a:pt x="71" y="81"/>
                  </a:lnTo>
                  <a:cubicBezTo>
                    <a:pt x="51" y="81"/>
                    <a:pt x="36" y="81"/>
                    <a:pt x="16" y="86"/>
                  </a:cubicBezTo>
                  <a:cubicBezTo>
                    <a:pt x="1" y="91"/>
                    <a:pt x="1" y="117"/>
                    <a:pt x="16" y="127"/>
                  </a:cubicBezTo>
                  <a:cubicBezTo>
                    <a:pt x="26" y="129"/>
                    <a:pt x="36" y="131"/>
                    <a:pt x="46" y="131"/>
                  </a:cubicBezTo>
                  <a:cubicBezTo>
                    <a:pt x="56" y="131"/>
                    <a:pt x="66" y="129"/>
                    <a:pt x="77" y="127"/>
                  </a:cubicBezTo>
                  <a:cubicBezTo>
                    <a:pt x="92" y="127"/>
                    <a:pt x="112" y="122"/>
                    <a:pt x="132" y="122"/>
                  </a:cubicBezTo>
                  <a:cubicBezTo>
                    <a:pt x="168" y="117"/>
                    <a:pt x="203" y="107"/>
                    <a:pt x="238" y="96"/>
                  </a:cubicBezTo>
                  <a:cubicBezTo>
                    <a:pt x="314" y="71"/>
                    <a:pt x="385" y="46"/>
                    <a:pt x="456" y="16"/>
                  </a:cubicBezTo>
                  <a:cubicBezTo>
                    <a:pt x="466" y="10"/>
                    <a:pt x="456" y="0"/>
                    <a:pt x="446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42"/>
            <p:cNvSpPr/>
            <p:nvPr/>
          </p:nvSpPr>
          <p:spPr>
            <a:xfrm>
              <a:off x="6197128" y="6695534"/>
              <a:ext cx="158116" cy="301604"/>
            </a:xfrm>
            <a:custGeom>
              <a:avLst/>
              <a:gdLst/>
              <a:ahLst/>
              <a:cxnLst/>
              <a:rect l="l" t="t" r="r" b="b"/>
              <a:pathLst>
                <a:path w="227" h="433" extrusionOk="0">
                  <a:moveTo>
                    <a:pt x="26" y="1"/>
                  </a:moveTo>
                  <a:cubicBezTo>
                    <a:pt x="13" y="1"/>
                    <a:pt x="1" y="9"/>
                    <a:pt x="9" y="17"/>
                  </a:cubicBezTo>
                  <a:cubicBezTo>
                    <a:pt x="14" y="33"/>
                    <a:pt x="14" y="38"/>
                    <a:pt x="19" y="48"/>
                  </a:cubicBezTo>
                  <a:cubicBezTo>
                    <a:pt x="24" y="53"/>
                    <a:pt x="29" y="63"/>
                    <a:pt x="39" y="68"/>
                  </a:cubicBezTo>
                  <a:lnTo>
                    <a:pt x="70" y="114"/>
                  </a:lnTo>
                  <a:cubicBezTo>
                    <a:pt x="95" y="144"/>
                    <a:pt x="115" y="174"/>
                    <a:pt x="135" y="210"/>
                  </a:cubicBezTo>
                  <a:cubicBezTo>
                    <a:pt x="166" y="280"/>
                    <a:pt x="196" y="351"/>
                    <a:pt x="211" y="427"/>
                  </a:cubicBezTo>
                  <a:cubicBezTo>
                    <a:pt x="213" y="431"/>
                    <a:pt x="216" y="433"/>
                    <a:pt x="219" y="433"/>
                  </a:cubicBezTo>
                  <a:cubicBezTo>
                    <a:pt x="223" y="433"/>
                    <a:pt x="226" y="430"/>
                    <a:pt x="226" y="427"/>
                  </a:cubicBezTo>
                  <a:cubicBezTo>
                    <a:pt x="221" y="346"/>
                    <a:pt x="201" y="270"/>
                    <a:pt x="171" y="200"/>
                  </a:cubicBezTo>
                  <a:cubicBezTo>
                    <a:pt x="151" y="164"/>
                    <a:pt x="135" y="129"/>
                    <a:pt x="115" y="93"/>
                  </a:cubicBezTo>
                  <a:cubicBezTo>
                    <a:pt x="105" y="73"/>
                    <a:pt x="90" y="58"/>
                    <a:pt x="80" y="43"/>
                  </a:cubicBezTo>
                  <a:cubicBezTo>
                    <a:pt x="75" y="33"/>
                    <a:pt x="70" y="28"/>
                    <a:pt x="60" y="23"/>
                  </a:cubicBezTo>
                  <a:cubicBezTo>
                    <a:pt x="54" y="12"/>
                    <a:pt x="44" y="7"/>
                    <a:pt x="34" y="2"/>
                  </a:cubicBezTo>
                  <a:cubicBezTo>
                    <a:pt x="31" y="1"/>
                    <a:pt x="29" y="1"/>
                    <a:pt x="2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42"/>
            <p:cNvSpPr/>
            <p:nvPr/>
          </p:nvSpPr>
          <p:spPr>
            <a:xfrm>
              <a:off x="7076170" y="7197046"/>
              <a:ext cx="96124" cy="156026"/>
            </a:xfrm>
            <a:custGeom>
              <a:avLst/>
              <a:gdLst/>
              <a:ahLst/>
              <a:cxnLst/>
              <a:rect l="l" t="t" r="r" b="b"/>
              <a:pathLst>
                <a:path w="138" h="224" extrusionOk="0">
                  <a:moveTo>
                    <a:pt x="40" y="0"/>
                  </a:moveTo>
                  <a:cubicBezTo>
                    <a:pt x="17" y="0"/>
                    <a:pt x="1" y="30"/>
                    <a:pt x="21" y="51"/>
                  </a:cubicBezTo>
                  <a:cubicBezTo>
                    <a:pt x="31" y="61"/>
                    <a:pt x="42" y="71"/>
                    <a:pt x="52" y="86"/>
                  </a:cubicBezTo>
                  <a:lnTo>
                    <a:pt x="57" y="97"/>
                  </a:lnTo>
                  <a:lnTo>
                    <a:pt x="72" y="117"/>
                  </a:lnTo>
                  <a:lnTo>
                    <a:pt x="77" y="127"/>
                  </a:lnTo>
                  <a:lnTo>
                    <a:pt x="77" y="132"/>
                  </a:lnTo>
                  <a:lnTo>
                    <a:pt x="77" y="137"/>
                  </a:lnTo>
                  <a:lnTo>
                    <a:pt x="77" y="142"/>
                  </a:lnTo>
                  <a:lnTo>
                    <a:pt x="77" y="152"/>
                  </a:lnTo>
                  <a:lnTo>
                    <a:pt x="82" y="177"/>
                  </a:lnTo>
                  <a:cubicBezTo>
                    <a:pt x="87" y="182"/>
                    <a:pt x="87" y="193"/>
                    <a:pt x="82" y="198"/>
                  </a:cubicBezTo>
                  <a:cubicBezTo>
                    <a:pt x="82" y="208"/>
                    <a:pt x="92" y="218"/>
                    <a:pt x="97" y="218"/>
                  </a:cubicBezTo>
                  <a:cubicBezTo>
                    <a:pt x="101" y="221"/>
                    <a:pt x="106" y="223"/>
                    <a:pt x="111" y="223"/>
                  </a:cubicBezTo>
                  <a:cubicBezTo>
                    <a:pt x="120" y="223"/>
                    <a:pt x="129" y="218"/>
                    <a:pt x="133" y="208"/>
                  </a:cubicBezTo>
                  <a:lnTo>
                    <a:pt x="133" y="182"/>
                  </a:lnTo>
                  <a:cubicBezTo>
                    <a:pt x="138" y="172"/>
                    <a:pt x="138" y="162"/>
                    <a:pt x="138" y="152"/>
                  </a:cubicBezTo>
                  <a:cubicBezTo>
                    <a:pt x="138" y="137"/>
                    <a:pt x="138" y="117"/>
                    <a:pt x="133" y="97"/>
                  </a:cubicBezTo>
                  <a:cubicBezTo>
                    <a:pt x="117" y="61"/>
                    <a:pt x="92" y="26"/>
                    <a:pt x="57" y="5"/>
                  </a:cubicBezTo>
                  <a:cubicBezTo>
                    <a:pt x="51" y="2"/>
                    <a:pt x="45" y="0"/>
                    <a:pt x="40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42"/>
            <p:cNvSpPr/>
            <p:nvPr/>
          </p:nvSpPr>
          <p:spPr>
            <a:xfrm>
              <a:off x="6854668" y="7295955"/>
              <a:ext cx="53634" cy="112840"/>
            </a:xfrm>
            <a:custGeom>
              <a:avLst/>
              <a:gdLst/>
              <a:ahLst/>
              <a:cxnLst/>
              <a:rect l="l" t="t" r="r" b="b"/>
              <a:pathLst>
                <a:path w="77" h="162" extrusionOk="0">
                  <a:moveTo>
                    <a:pt x="36" y="0"/>
                  </a:moveTo>
                  <a:cubicBezTo>
                    <a:pt x="31" y="5"/>
                    <a:pt x="26" y="5"/>
                    <a:pt x="21" y="10"/>
                  </a:cubicBezTo>
                  <a:cubicBezTo>
                    <a:pt x="16" y="15"/>
                    <a:pt x="11" y="25"/>
                    <a:pt x="11" y="30"/>
                  </a:cubicBezTo>
                  <a:lnTo>
                    <a:pt x="11" y="40"/>
                  </a:lnTo>
                  <a:cubicBezTo>
                    <a:pt x="11" y="46"/>
                    <a:pt x="11" y="52"/>
                    <a:pt x="11" y="56"/>
                  </a:cubicBezTo>
                  <a:cubicBezTo>
                    <a:pt x="11" y="67"/>
                    <a:pt x="11" y="79"/>
                    <a:pt x="11" y="91"/>
                  </a:cubicBezTo>
                  <a:cubicBezTo>
                    <a:pt x="11" y="101"/>
                    <a:pt x="6" y="116"/>
                    <a:pt x="1" y="126"/>
                  </a:cubicBezTo>
                  <a:cubicBezTo>
                    <a:pt x="1" y="132"/>
                    <a:pt x="1" y="142"/>
                    <a:pt x="1" y="147"/>
                  </a:cubicBezTo>
                  <a:cubicBezTo>
                    <a:pt x="6" y="157"/>
                    <a:pt x="16" y="162"/>
                    <a:pt x="21" y="162"/>
                  </a:cubicBezTo>
                  <a:cubicBezTo>
                    <a:pt x="31" y="162"/>
                    <a:pt x="36" y="162"/>
                    <a:pt x="46" y="157"/>
                  </a:cubicBezTo>
                  <a:lnTo>
                    <a:pt x="51" y="152"/>
                  </a:lnTo>
                  <a:cubicBezTo>
                    <a:pt x="56" y="147"/>
                    <a:pt x="61" y="142"/>
                    <a:pt x="66" y="137"/>
                  </a:cubicBezTo>
                  <a:cubicBezTo>
                    <a:pt x="71" y="116"/>
                    <a:pt x="76" y="96"/>
                    <a:pt x="76" y="76"/>
                  </a:cubicBezTo>
                  <a:cubicBezTo>
                    <a:pt x="76" y="71"/>
                    <a:pt x="76" y="61"/>
                    <a:pt x="76" y="51"/>
                  </a:cubicBezTo>
                  <a:cubicBezTo>
                    <a:pt x="76" y="46"/>
                    <a:pt x="76" y="35"/>
                    <a:pt x="76" y="30"/>
                  </a:cubicBezTo>
                  <a:cubicBezTo>
                    <a:pt x="71" y="25"/>
                    <a:pt x="71" y="20"/>
                    <a:pt x="66" y="15"/>
                  </a:cubicBezTo>
                  <a:cubicBezTo>
                    <a:pt x="61" y="10"/>
                    <a:pt x="56" y="5"/>
                    <a:pt x="51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42"/>
            <p:cNvSpPr/>
            <p:nvPr/>
          </p:nvSpPr>
          <p:spPr>
            <a:xfrm>
              <a:off x="6640132" y="7238142"/>
              <a:ext cx="52938" cy="82889"/>
            </a:xfrm>
            <a:custGeom>
              <a:avLst/>
              <a:gdLst/>
              <a:ahLst/>
              <a:cxnLst/>
              <a:rect l="l" t="t" r="r" b="b"/>
              <a:pathLst>
                <a:path w="76" h="119" extrusionOk="0">
                  <a:moveTo>
                    <a:pt x="58" y="1"/>
                  </a:moveTo>
                  <a:cubicBezTo>
                    <a:pt x="56" y="1"/>
                    <a:pt x="53" y="1"/>
                    <a:pt x="51" y="2"/>
                  </a:cubicBezTo>
                  <a:cubicBezTo>
                    <a:pt x="41" y="2"/>
                    <a:pt x="30" y="17"/>
                    <a:pt x="30" y="27"/>
                  </a:cubicBezTo>
                  <a:cubicBezTo>
                    <a:pt x="30" y="38"/>
                    <a:pt x="30" y="48"/>
                    <a:pt x="25" y="58"/>
                  </a:cubicBezTo>
                  <a:lnTo>
                    <a:pt x="25" y="48"/>
                  </a:lnTo>
                  <a:cubicBezTo>
                    <a:pt x="21" y="56"/>
                    <a:pt x="20" y="64"/>
                    <a:pt x="15" y="69"/>
                  </a:cubicBezTo>
                  <a:lnTo>
                    <a:pt x="15" y="69"/>
                  </a:lnTo>
                  <a:cubicBezTo>
                    <a:pt x="15" y="69"/>
                    <a:pt x="15" y="68"/>
                    <a:pt x="15" y="68"/>
                  </a:cubicBezTo>
                  <a:lnTo>
                    <a:pt x="15" y="68"/>
                  </a:lnTo>
                  <a:lnTo>
                    <a:pt x="10" y="73"/>
                  </a:lnTo>
                  <a:cubicBezTo>
                    <a:pt x="12" y="72"/>
                    <a:pt x="14" y="71"/>
                    <a:pt x="15" y="69"/>
                  </a:cubicBezTo>
                  <a:lnTo>
                    <a:pt x="15" y="69"/>
                  </a:lnTo>
                  <a:cubicBezTo>
                    <a:pt x="14" y="74"/>
                    <a:pt x="10" y="78"/>
                    <a:pt x="10" y="83"/>
                  </a:cubicBezTo>
                  <a:lnTo>
                    <a:pt x="5" y="88"/>
                  </a:lnTo>
                  <a:cubicBezTo>
                    <a:pt x="0" y="98"/>
                    <a:pt x="5" y="108"/>
                    <a:pt x="10" y="113"/>
                  </a:cubicBezTo>
                  <a:cubicBezTo>
                    <a:pt x="15" y="118"/>
                    <a:pt x="20" y="118"/>
                    <a:pt x="20" y="118"/>
                  </a:cubicBezTo>
                  <a:cubicBezTo>
                    <a:pt x="30" y="118"/>
                    <a:pt x="35" y="118"/>
                    <a:pt x="41" y="113"/>
                  </a:cubicBezTo>
                  <a:cubicBezTo>
                    <a:pt x="46" y="108"/>
                    <a:pt x="46" y="103"/>
                    <a:pt x="51" y="103"/>
                  </a:cubicBezTo>
                  <a:cubicBezTo>
                    <a:pt x="56" y="98"/>
                    <a:pt x="56" y="93"/>
                    <a:pt x="61" y="88"/>
                  </a:cubicBezTo>
                  <a:cubicBezTo>
                    <a:pt x="61" y="83"/>
                    <a:pt x="66" y="73"/>
                    <a:pt x="66" y="68"/>
                  </a:cubicBezTo>
                  <a:cubicBezTo>
                    <a:pt x="71" y="53"/>
                    <a:pt x="76" y="38"/>
                    <a:pt x="76" y="22"/>
                  </a:cubicBezTo>
                  <a:cubicBezTo>
                    <a:pt x="76" y="10"/>
                    <a:pt x="69" y="1"/>
                    <a:pt x="58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42"/>
            <p:cNvSpPr/>
            <p:nvPr/>
          </p:nvSpPr>
          <p:spPr>
            <a:xfrm>
              <a:off x="6445795" y="7092564"/>
              <a:ext cx="67565" cy="173440"/>
            </a:xfrm>
            <a:custGeom>
              <a:avLst/>
              <a:gdLst/>
              <a:ahLst/>
              <a:cxnLst/>
              <a:rect l="l" t="t" r="r" b="b"/>
              <a:pathLst>
                <a:path w="97" h="249" extrusionOk="0">
                  <a:moveTo>
                    <a:pt x="39" y="1"/>
                  </a:moveTo>
                  <a:cubicBezTo>
                    <a:pt x="31" y="1"/>
                    <a:pt x="22" y="4"/>
                    <a:pt x="16" y="14"/>
                  </a:cubicBezTo>
                  <a:cubicBezTo>
                    <a:pt x="6" y="19"/>
                    <a:pt x="1" y="34"/>
                    <a:pt x="6" y="49"/>
                  </a:cubicBezTo>
                  <a:cubicBezTo>
                    <a:pt x="11" y="54"/>
                    <a:pt x="11" y="59"/>
                    <a:pt x="16" y="64"/>
                  </a:cubicBezTo>
                  <a:lnTo>
                    <a:pt x="16" y="70"/>
                  </a:lnTo>
                  <a:cubicBezTo>
                    <a:pt x="16" y="80"/>
                    <a:pt x="21" y="85"/>
                    <a:pt x="26" y="90"/>
                  </a:cubicBezTo>
                  <a:lnTo>
                    <a:pt x="26" y="100"/>
                  </a:lnTo>
                  <a:lnTo>
                    <a:pt x="26" y="110"/>
                  </a:lnTo>
                  <a:cubicBezTo>
                    <a:pt x="26" y="115"/>
                    <a:pt x="26" y="125"/>
                    <a:pt x="26" y="130"/>
                  </a:cubicBezTo>
                  <a:lnTo>
                    <a:pt x="26" y="140"/>
                  </a:lnTo>
                  <a:lnTo>
                    <a:pt x="26" y="145"/>
                  </a:lnTo>
                  <a:lnTo>
                    <a:pt x="26" y="171"/>
                  </a:lnTo>
                  <a:lnTo>
                    <a:pt x="26" y="181"/>
                  </a:lnTo>
                  <a:lnTo>
                    <a:pt x="26" y="186"/>
                  </a:lnTo>
                  <a:cubicBezTo>
                    <a:pt x="26" y="196"/>
                    <a:pt x="21" y="206"/>
                    <a:pt x="16" y="211"/>
                  </a:cubicBezTo>
                  <a:cubicBezTo>
                    <a:pt x="11" y="221"/>
                    <a:pt x="16" y="236"/>
                    <a:pt x="26" y="247"/>
                  </a:cubicBezTo>
                  <a:cubicBezTo>
                    <a:pt x="30" y="248"/>
                    <a:pt x="34" y="248"/>
                    <a:pt x="37" y="248"/>
                  </a:cubicBezTo>
                  <a:cubicBezTo>
                    <a:pt x="48" y="248"/>
                    <a:pt x="58" y="243"/>
                    <a:pt x="62" y="231"/>
                  </a:cubicBezTo>
                  <a:cubicBezTo>
                    <a:pt x="82" y="196"/>
                    <a:pt x="97" y="155"/>
                    <a:pt x="92" y="115"/>
                  </a:cubicBezTo>
                  <a:cubicBezTo>
                    <a:pt x="92" y="95"/>
                    <a:pt x="92" y="75"/>
                    <a:pt x="87" y="59"/>
                  </a:cubicBezTo>
                  <a:cubicBezTo>
                    <a:pt x="82" y="49"/>
                    <a:pt x="82" y="44"/>
                    <a:pt x="77" y="34"/>
                  </a:cubicBezTo>
                  <a:cubicBezTo>
                    <a:pt x="77" y="29"/>
                    <a:pt x="72" y="24"/>
                    <a:pt x="67" y="19"/>
                  </a:cubicBezTo>
                  <a:cubicBezTo>
                    <a:pt x="62" y="14"/>
                    <a:pt x="57" y="9"/>
                    <a:pt x="51" y="4"/>
                  </a:cubicBezTo>
                  <a:cubicBezTo>
                    <a:pt x="48" y="2"/>
                    <a:pt x="43" y="1"/>
                    <a:pt x="39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42"/>
            <p:cNvSpPr/>
            <p:nvPr/>
          </p:nvSpPr>
          <p:spPr>
            <a:xfrm>
              <a:off x="6235438" y="7002710"/>
              <a:ext cx="56420" cy="158116"/>
            </a:xfrm>
            <a:custGeom>
              <a:avLst/>
              <a:gdLst/>
              <a:ahLst/>
              <a:cxnLst/>
              <a:rect l="l" t="t" r="r" b="b"/>
              <a:pathLst>
                <a:path w="81" h="227" extrusionOk="0">
                  <a:moveTo>
                    <a:pt x="29" y="0"/>
                  </a:moveTo>
                  <a:cubicBezTo>
                    <a:pt x="15" y="0"/>
                    <a:pt x="0" y="13"/>
                    <a:pt x="5" y="27"/>
                  </a:cubicBezTo>
                  <a:cubicBezTo>
                    <a:pt x="10" y="47"/>
                    <a:pt x="15" y="62"/>
                    <a:pt x="25" y="72"/>
                  </a:cubicBezTo>
                  <a:lnTo>
                    <a:pt x="25" y="77"/>
                  </a:lnTo>
                  <a:lnTo>
                    <a:pt x="25" y="92"/>
                  </a:lnTo>
                  <a:cubicBezTo>
                    <a:pt x="30" y="97"/>
                    <a:pt x="30" y="107"/>
                    <a:pt x="30" y="113"/>
                  </a:cubicBezTo>
                  <a:lnTo>
                    <a:pt x="30" y="133"/>
                  </a:lnTo>
                  <a:lnTo>
                    <a:pt x="30" y="158"/>
                  </a:lnTo>
                  <a:lnTo>
                    <a:pt x="30" y="168"/>
                  </a:lnTo>
                  <a:lnTo>
                    <a:pt x="30" y="173"/>
                  </a:lnTo>
                  <a:cubicBezTo>
                    <a:pt x="30" y="183"/>
                    <a:pt x="25" y="188"/>
                    <a:pt x="25" y="199"/>
                  </a:cubicBezTo>
                  <a:cubicBezTo>
                    <a:pt x="18" y="215"/>
                    <a:pt x="28" y="227"/>
                    <a:pt x="40" y="227"/>
                  </a:cubicBezTo>
                  <a:cubicBezTo>
                    <a:pt x="47" y="227"/>
                    <a:pt x="55" y="223"/>
                    <a:pt x="60" y="214"/>
                  </a:cubicBezTo>
                  <a:cubicBezTo>
                    <a:pt x="65" y="199"/>
                    <a:pt x="75" y="178"/>
                    <a:pt x="80" y="163"/>
                  </a:cubicBezTo>
                  <a:cubicBezTo>
                    <a:pt x="80" y="143"/>
                    <a:pt x="80" y="123"/>
                    <a:pt x="80" y="102"/>
                  </a:cubicBezTo>
                  <a:cubicBezTo>
                    <a:pt x="75" y="82"/>
                    <a:pt x="75" y="62"/>
                    <a:pt x="65" y="47"/>
                  </a:cubicBezTo>
                  <a:cubicBezTo>
                    <a:pt x="60" y="27"/>
                    <a:pt x="50" y="11"/>
                    <a:pt x="35" y="1"/>
                  </a:cubicBezTo>
                  <a:cubicBezTo>
                    <a:pt x="33" y="1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42"/>
            <p:cNvSpPr/>
            <p:nvPr/>
          </p:nvSpPr>
          <p:spPr>
            <a:xfrm>
              <a:off x="6523809" y="6448957"/>
              <a:ext cx="126075" cy="123288"/>
            </a:xfrm>
            <a:custGeom>
              <a:avLst/>
              <a:gdLst/>
              <a:ahLst/>
              <a:cxnLst/>
              <a:rect l="l" t="t" r="r" b="b"/>
              <a:pathLst>
                <a:path w="181" h="177" extrusionOk="0">
                  <a:moveTo>
                    <a:pt x="150" y="1"/>
                  </a:moveTo>
                  <a:cubicBezTo>
                    <a:pt x="140" y="1"/>
                    <a:pt x="131" y="6"/>
                    <a:pt x="127" y="17"/>
                  </a:cubicBezTo>
                  <a:cubicBezTo>
                    <a:pt x="122" y="43"/>
                    <a:pt x="106" y="73"/>
                    <a:pt x="81" y="93"/>
                  </a:cubicBezTo>
                  <a:cubicBezTo>
                    <a:pt x="71" y="98"/>
                    <a:pt x="61" y="109"/>
                    <a:pt x="51" y="119"/>
                  </a:cubicBezTo>
                  <a:lnTo>
                    <a:pt x="41" y="119"/>
                  </a:lnTo>
                  <a:lnTo>
                    <a:pt x="31" y="124"/>
                  </a:lnTo>
                  <a:cubicBezTo>
                    <a:pt x="20" y="129"/>
                    <a:pt x="10" y="134"/>
                    <a:pt x="5" y="144"/>
                  </a:cubicBezTo>
                  <a:cubicBezTo>
                    <a:pt x="0" y="159"/>
                    <a:pt x="5" y="169"/>
                    <a:pt x="20" y="174"/>
                  </a:cubicBezTo>
                  <a:cubicBezTo>
                    <a:pt x="25" y="176"/>
                    <a:pt x="31" y="176"/>
                    <a:pt x="36" y="176"/>
                  </a:cubicBezTo>
                  <a:cubicBezTo>
                    <a:pt x="51" y="176"/>
                    <a:pt x="66" y="170"/>
                    <a:pt x="81" y="159"/>
                  </a:cubicBezTo>
                  <a:cubicBezTo>
                    <a:pt x="96" y="149"/>
                    <a:pt x="111" y="139"/>
                    <a:pt x="127" y="124"/>
                  </a:cubicBezTo>
                  <a:cubicBezTo>
                    <a:pt x="152" y="98"/>
                    <a:pt x="167" y="68"/>
                    <a:pt x="177" y="28"/>
                  </a:cubicBezTo>
                  <a:cubicBezTo>
                    <a:pt x="180" y="12"/>
                    <a:pt x="165" y="1"/>
                    <a:pt x="150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42"/>
            <p:cNvSpPr/>
            <p:nvPr/>
          </p:nvSpPr>
          <p:spPr>
            <a:xfrm>
              <a:off x="6562119" y="6655134"/>
              <a:ext cx="259812" cy="100302"/>
            </a:xfrm>
            <a:custGeom>
              <a:avLst/>
              <a:gdLst/>
              <a:ahLst/>
              <a:cxnLst/>
              <a:rect l="l" t="t" r="r" b="b"/>
              <a:pathLst>
                <a:path w="373" h="144" extrusionOk="0">
                  <a:moveTo>
                    <a:pt x="345" y="1"/>
                  </a:moveTo>
                  <a:cubicBezTo>
                    <a:pt x="342" y="1"/>
                    <a:pt x="338" y="2"/>
                    <a:pt x="335" y="5"/>
                  </a:cubicBezTo>
                  <a:cubicBezTo>
                    <a:pt x="284" y="30"/>
                    <a:pt x="233" y="50"/>
                    <a:pt x="183" y="60"/>
                  </a:cubicBezTo>
                  <a:lnTo>
                    <a:pt x="142" y="70"/>
                  </a:lnTo>
                  <a:lnTo>
                    <a:pt x="41" y="70"/>
                  </a:lnTo>
                  <a:cubicBezTo>
                    <a:pt x="31" y="70"/>
                    <a:pt x="21" y="75"/>
                    <a:pt x="11" y="86"/>
                  </a:cubicBezTo>
                  <a:cubicBezTo>
                    <a:pt x="1" y="96"/>
                    <a:pt x="1" y="116"/>
                    <a:pt x="11" y="126"/>
                  </a:cubicBezTo>
                  <a:cubicBezTo>
                    <a:pt x="25" y="140"/>
                    <a:pt x="45" y="143"/>
                    <a:pt x="66" y="143"/>
                  </a:cubicBezTo>
                  <a:cubicBezTo>
                    <a:pt x="82" y="143"/>
                    <a:pt x="99" y="141"/>
                    <a:pt x="112" y="141"/>
                  </a:cubicBezTo>
                  <a:cubicBezTo>
                    <a:pt x="142" y="136"/>
                    <a:pt x="178" y="131"/>
                    <a:pt x="203" y="121"/>
                  </a:cubicBezTo>
                  <a:cubicBezTo>
                    <a:pt x="259" y="101"/>
                    <a:pt x="314" y="70"/>
                    <a:pt x="360" y="30"/>
                  </a:cubicBezTo>
                  <a:cubicBezTo>
                    <a:pt x="372" y="26"/>
                    <a:pt x="361" y="1"/>
                    <a:pt x="345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42"/>
            <p:cNvSpPr/>
            <p:nvPr/>
          </p:nvSpPr>
          <p:spPr>
            <a:xfrm>
              <a:off x="6748793" y="6831360"/>
              <a:ext cx="287674" cy="112840"/>
            </a:xfrm>
            <a:custGeom>
              <a:avLst/>
              <a:gdLst/>
              <a:ahLst/>
              <a:cxnLst/>
              <a:rect l="l" t="t" r="r" b="b"/>
              <a:pathLst>
                <a:path w="413" h="162" extrusionOk="0">
                  <a:moveTo>
                    <a:pt x="377" y="0"/>
                  </a:moveTo>
                  <a:cubicBezTo>
                    <a:pt x="373" y="0"/>
                    <a:pt x="369" y="2"/>
                    <a:pt x="365" y="5"/>
                  </a:cubicBezTo>
                  <a:cubicBezTo>
                    <a:pt x="314" y="40"/>
                    <a:pt x="259" y="65"/>
                    <a:pt x="203" y="75"/>
                  </a:cubicBezTo>
                  <a:cubicBezTo>
                    <a:pt x="173" y="80"/>
                    <a:pt x="142" y="85"/>
                    <a:pt x="112" y="85"/>
                  </a:cubicBezTo>
                  <a:lnTo>
                    <a:pt x="46" y="85"/>
                  </a:lnTo>
                  <a:cubicBezTo>
                    <a:pt x="36" y="85"/>
                    <a:pt x="26" y="91"/>
                    <a:pt x="16" y="101"/>
                  </a:cubicBezTo>
                  <a:cubicBezTo>
                    <a:pt x="6" y="106"/>
                    <a:pt x="1" y="126"/>
                    <a:pt x="11" y="136"/>
                  </a:cubicBezTo>
                  <a:cubicBezTo>
                    <a:pt x="26" y="159"/>
                    <a:pt x="58" y="162"/>
                    <a:pt x="88" y="162"/>
                  </a:cubicBezTo>
                  <a:cubicBezTo>
                    <a:pt x="98" y="162"/>
                    <a:pt x="108" y="161"/>
                    <a:pt x="117" y="161"/>
                  </a:cubicBezTo>
                  <a:cubicBezTo>
                    <a:pt x="153" y="161"/>
                    <a:pt x="188" y="156"/>
                    <a:pt x="223" y="146"/>
                  </a:cubicBezTo>
                  <a:cubicBezTo>
                    <a:pt x="289" y="131"/>
                    <a:pt x="350" y="96"/>
                    <a:pt x="400" y="45"/>
                  </a:cubicBezTo>
                  <a:cubicBezTo>
                    <a:pt x="413" y="24"/>
                    <a:pt x="395" y="0"/>
                    <a:pt x="377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42"/>
            <p:cNvSpPr/>
            <p:nvPr/>
          </p:nvSpPr>
          <p:spPr>
            <a:xfrm>
              <a:off x="7140252" y="7017338"/>
              <a:ext cx="91944" cy="88461"/>
            </a:xfrm>
            <a:custGeom>
              <a:avLst/>
              <a:gdLst/>
              <a:ahLst/>
              <a:cxnLst/>
              <a:rect l="l" t="t" r="r" b="b"/>
              <a:pathLst>
                <a:path w="132" h="127" extrusionOk="0">
                  <a:moveTo>
                    <a:pt x="25" y="1"/>
                  </a:moveTo>
                  <a:cubicBezTo>
                    <a:pt x="15" y="1"/>
                    <a:pt x="5" y="11"/>
                    <a:pt x="5" y="16"/>
                  </a:cubicBezTo>
                  <a:cubicBezTo>
                    <a:pt x="0" y="26"/>
                    <a:pt x="5" y="36"/>
                    <a:pt x="10" y="46"/>
                  </a:cubicBezTo>
                  <a:cubicBezTo>
                    <a:pt x="15" y="51"/>
                    <a:pt x="25" y="56"/>
                    <a:pt x="31" y="61"/>
                  </a:cubicBezTo>
                  <a:lnTo>
                    <a:pt x="41" y="66"/>
                  </a:lnTo>
                  <a:lnTo>
                    <a:pt x="41" y="66"/>
                  </a:lnTo>
                  <a:cubicBezTo>
                    <a:pt x="48" y="70"/>
                    <a:pt x="56" y="77"/>
                    <a:pt x="62" y="82"/>
                  </a:cubicBezTo>
                  <a:lnTo>
                    <a:pt x="62" y="82"/>
                  </a:lnTo>
                  <a:cubicBezTo>
                    <a:pt x="66" y="87"/>
                    <a:pt x="66" y="92"/>
                    <a:pt x="71" y="97"/>
                  </a:cubicBezTo>
                  <a:lnTo>
                    <a:pt x="71" y="102"/>
                  </a:lnTo>
                  <a:lnTo>
                    <a:pt x="71" y="107"/>
                  </a:lnTo>
                  <a:cubicBezTo>
                    <a:pt x="76" y="112"/>
                    <a:pt x="81" y="122"/>
                    <a:pt x="86" y="122"/>
                  </a:cubicBezTo>
                  <a:cubicBezTo>
                    <a:pt x="91" y="127"/>
                    <a:pt x="101" y="127"/>
                    <a:pt x="106" y="127"/>
                  </a:cubicBezTo>
                  <a:cubicBezTo>
                    <a:pt x="127" y="122"/>
                    <a:pt x="132" y="107"/>
                    <a:pt x="127" y="92"/>
                  </a:cubicBezTo>
                  <a:cubicBezTo>
                    <a:pt x="122" y="66"/>
                    <a:pt x="106" y="46"/>
                    <a:pt x="91" y="31"/>
                  </a:cubicBezTo>
                  <a:cubicBezTo>
                    <a:pt x="81" y="21"/>
                    <a:pt x="71" y="16"/>
                    <a:pt x="66" y="11"/>
                  </a:cubicBezTo>
                  <a:lnTo>
                    <a:pt x="56" y="6"/>
                  </a:lnTo>
                  <a:cubicBezTo>
                    <a:pt x="51" y="6"/>
                    <a:pt x="46" y="1"/>
                    <a:pt x="41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42"/>
            <p:cNvSpPr/>
            <p:nvPr/>
          </p:nvSpPr>
          <p:spPr>
            <a:xfrm>
              <a:off x="7397278" y="5952321"/>
              <a:ext cx="1508025" cy="925012"/>
            </a:xfrm>
            <a:custGeom>
              <a:avLst/>
              <a:gdLst/>
              <a:ahLst/>
              <a:cxnLst/>
              <a:rect l="l" t="t" r="r" b="b"/>
              <a:pathLst>
                <a:path w="2165" h="1328" extrusionOk="0">
                  <a:moveTo>
                    <a:pt x="448" y="0"/>
                  </a:moveTo>
                  <a:cubicBezTo>
                    <a:pt x="442" y="0"/>
                    <a:pt x="436" y="1"/>
                    <a:pt x="430" y="2"/>
                  </a:cubicBezTo>
                  <a:cubicBezTo>
                    <a:pt x="395" y="12"/>
                    <a:pt x="359" y="38"/>
                    <a:pt x="339" y="68"/>
                  </a:cubicBezTo>
                  <a:cubicBezTo>
                    <a:pt x="243" y="194"/>
                    <a:pt x="304" y="356"/>
                    <a:pt x="248" y="503"/>
                  </a:cubicBezTo>
                  <a:cubicBezTo>
                    <a:pt x="193" y="650"/>
                    <a:pt x="21" y="715"/>
                    <a:pt x="5" y="872"/>
                  </a:cubicBezTo>
                  <a:cubicBezTo>
                    <a:pt x="0" y="918"/>
                    <a:pt x="16" y="958"/>
                    <a:pt x="41" y="993"/>
                  </a:cubicBezTo>
                  <a:cubicBezTo>
                    <a:pt x="65" y="1018"/>
                    <a:pt x="97" y="1033"/>
                    <a:pt x="130" y="1033"/>
                  </a:cubicBezTo>
                  <a:cubicBezTo>
                    <a:pt x="144" y="1033"/>
                    <a:pt x="158" y="1030"/>
                    <a:pt x="172" y="1024"/>
                  </a:cubicBezTo>
                  <a:cubicBezTo>
                    <a:pt x="191" y="1010"/>
                    <a:pt x="205" y="983"/>
                    <a:pt x="231" y="983"/>
                  </a:cubicBezTo>
                  <a:cubicBezTo>
                    <a:pt x="234" y="983"/>
                    <a:pt x="236" y="983"/>
                    <a:pt x="238" y="983"/>
                  </a:cubicBezTo>
                  <a:cubicBezTo>
                    <a:pt x="248" y="988"/>
                    <a:pt x="258" y="993"/>
                    <a:pt x="268" y="1004"/>
                  </a:cubicBezTo>
                  <a:cubicBezTo>
                    <a:pt x="309" y="1049"/>
                    <a:pt x="344" y="1100"/>
                    <a:pt x="380" y="1150"/>
                  </a:cubicBezTo>
                  <a:cubicBezTo>
                    <a:pt x="405" y="1190"/>
                    <a:pt x="462" y="1220"/>
                    <a:pt x="508" y="1220"/>
                  </a:cubicBezTo>
                  <a:cubicBezTo>
                    <a:pt x="525" y="1220"/>
                    <a:pt x="540" y="1216"/>
                    <a:pt x="552" y="1206"/>
                  </a:cubicBezTo>
                  <a:cubicBezTo>
                    <a:pt x="582" y="1176"/>
                    <a:pt x="562" y="1115"/>
                    <a:pt x="607" y="1100"/>
                  </a:cubicBezTo>
                  <a:cubicBezTo>
                    <a:pt x="668" y="1150"/>
                    <a:pt x="729" y="1201"/>
                    <a:pt x="789" y="1246"/>
                  </a:cubicBezTo>
                  <a:cubicBezTo>
                    <a:pt x="830" y="1282"/>
                    <a:pt x="880" y="1307"/>
                    <a:pt x="931" y="1322"/>
                  </a:cubicBezTo>
                  <a:cubicBezTo>
                    <a:pt x="943" y="1326"/>
                    <a:pt x="956" y="1327"/>
                    <a:pt x="969" y="1327"/>
                  </a:cubicBezTo>
                  <a:cubicBezTo>
                    <a:pt x="1013" y="1327"/>
                    <a:pt x="1053" y="1307"/>
                    <a:pt x="1057" y="1272"/>
                  </a:cubicBezTo>
                  <a:cubicBezTo>
                    <a:pt x="1062" y="1231"/>
                    <a:pt x="1037" y="1196"/>
                    <a:pt x="1067" y="1176"/>
                  </a:cubicBezTo>
                  <a:cubicBezTo>
                    <a:pt x="1077" y="1169"/>
                    <a:pt x="1086" y="1167"/>
                    <a:pt x="1096" y="1167"/>
                  </a:cubicBezTo>
                  <a:cubicBezTo>
                    <a:pt x="1119" y="1167"/>
                    <a:pt x="1142" y="1180"/>
                    <a:pt x="1163" y="1191"/>
                  </a:cubicBezTo>
                  <a:cubicBezTo>
                    <a:pt x="1214" y="1231"/>
                    <a:pt x="1270" y="1261"/>
                    <a:pt x="1330" y="1282"/>
                  </a:cubicBezTo>
                  <a:cubicBezTo>
                    <a:pt x="1341" y="1284"/>
                    <a:pt x="1352" y="1285"/>
                    <a:pt x="1363" y="1285"/>
                  </a:cubicBezTo>
                  <a:cubicBezTo>
                    <a:pt x="1421" y="1285"/>
                    <a:pt x="1480" y="1253"/>
                    <a:pt x="1467" y="1211"/>
                  </a:cubicBezTo>
                  <a:cubicBezTo>
                    <a:pt x="1457" y="1181"/>
                    <a:pt x="1421" y="1145"/>
                    <a:pt x="1452" y="1125"/>
                  </a:cubicBezTo>
                  <a:cubicBezTo>
                    <a:pt x="1457" y="1120"/>
                    <a:pt x="1467" y="1115"/>
                    <a:pt x="1477" y="1115"/>
                  </a:cubicBezTo>
                  <a:cubicBezTo>
                    <a:pt x="1533" y="1115"/>
                    <a:pt x="1593" y="1130"/>
                    <a:pt x="1644" y="1155"/>
                  </a:cubicBezTo>
                  <a:cubicBezTo>
                    <a:pt x="1694" y="1186"/>
                    <a:pt x="1750" y="1201"/>
                    <a:pt x="1811" y="1201"/>
                  </a:cubicBezTo>
                  <a:cubicBezTo>
                    <a:pt x="1872" y="1196"/>
                    <a:pt x="1927" y="1150"/>
                    <a:pt x="1907" y="1110"/>
                  </a:cubicBezTo>
                  <a:cubicBezTo>
                    <a:pt x="1892" y="1079"/>
                    <a:pt x="1856" y="1064"/>
                    <a:pt x="1826" y="1049"/>
                  </a:cubicBezTo>
                  <a:cubicBezTo>
                    <a:pt x="1796" y="1029"/>
                    <a:pt x="1770" y="999"/>
                    <a:pt x="1791" y="973"/>
                  </a:cubicBezTo>
                  <a:cubicBezTo>
                    <a:pt x="1803" y="958"/>
                    <a:pt x="1825" y="954"/>
                    <a:pt x="1849" y="954"/>
                  </a:cubicBezTo>
                  <a:cubicBezTo>
                    <a:pt x="1865" y="954"/>
                    <a:pt x="1882" y="956"/>
                    <a:pt x="1897" y="958"/>
                  </a:cubicBezTo>
                  <a:cubicBezTo>
                    <a:pt x="1906" y="959"/>
                    <a:pt x="1914" y="959"/>
                    <a:pt x="1924" y="959"/>
                  </a:cubicBezTo>
                  <a:cubicBezTo>
                    <a:pt x="2032" y="959"/>
                    <a:pt x="2164" y="905"/>
                    <a:pt x="2160" y="822"/>
                  </a:cubicBezTo>
                  <a:cubicBezTo>
                    <a:pt x="2155" y="736"/>
                    <a:pt x="2003" y="695"/>
                    <a:pt x="1902" y="695"/>
                  </a:cubicBezTo>
                  <a:cubicBezTo>
                    <a:pt x="1886" y="695"/>
                    <a:pt x="1869" y="697"/>
                    <a:pt x="1853" y="697"/>
                  </a:cubicBezTo>
                  <a:cubicBezTo>
                    <a:pt x="1830" y="697"/>
                    <a:pt x="1810" y="693"/>
                    <a:pt x="1801" y="675"/>
                  </a:cubicBezTo>
                  <a:cubicBezTo>
                    <a:pt x="1780" y="650"/>
                    <a:pt x="1806" y="619"/>
                    <a:pt x="1836" y="599"/>
                  </a:cubicBezTo>
                  <a:cubicBezTo>
                    <a:pt x="1861" y="584"/>
                    <a:pt x="1897" y="569"/>
                    <a:pt x="1907" y="543"/>
                  </a:cubicBezTo>
                  <a:cubicBezTo>
                    <a:pt x="1927" y="503"/>
                    <a:pt x="1882" y="452"/>
                    <a:pt x="1831" y="447"/>
                  </a:cubicBezTo>
                  <a:cubicBezTo>
                    <a:pt x="1780" y="447"/>
                    <a:pt x="1730" y="457"/>
                    <a:pt x="1684" y="478"/>
                  </a:cubicBezTo>
                  <a:cubicBezTo>
                    <a:pt x="1653" y="495"/>
                    <a:pt x="1617" y="503"/>
                    <a:pt x="1582" y="503"/>
                  </a:cubicBezTo>
                  <a:cubicBezTo>
                    <a:pt x="1565" y="503"/>
                    <a:pt x="1549" y="501"/>
                    <a:pt x="1533" y="498"/>
                  </a:cubicBezTo>
                  <a:cubicBezTo>
                    <a:pt x="1528" y="493"/>
                    <a:pt x="1517" y="488"/>
                    <a:pt x="1512" y="483"/>
                  </a:cubicBezTo>
                  <a:cubicBezTo>
                    <a:pt x="1492" y="457"/>
                    <a:pt x="1533" y="432"/>
                    <a:pt x="1543" y="402"/>
                  </a:cubicBezTo>
                  <a:cubicBezTo>
                    <a:pt x="1563" y="351"/>
                    <a:pt x="1502" y="306"/>
                    <a:pt x="1447" y="306"/>
                  </a:cubicBezTo>
                  <a:cubicBezTo>
                    <a:pt x="1396" y="316"/>
                    <a:pt x="1340" y="331"/>
                    <a:pt x="1295" y="351"/>
                  </a:cubicBezTo>
                  <a:cubicBezTo>
                    <a:pt x="1283" y="355"/>
                    <a:pt x="1271" y="358"/>
                    <a:pt x="1259" y="358"/>
                  </a:cubicBezTo>
                  <a:cubicBezTo>
                    <a:pt x="1240" y="358"/>
                    <a:pt x="1223" y="352"/>
                    <a:pt x="1214" y="336"/>
                  </a:cubicBezTo>
                  <a:cubicBezTo>
                    <a:pt x="1199" y="316"/>
                    <a:pt x="1229" y="275"/>
                    <a:pt x="1239" y="240"/>
                  </a:cubicBezTo>
                  <a:cubicBezTo>
                    <a:pt x="1244" y="210"/>
                    <a:pt x="1204" y="164"/>
                    <a:pt x="1158" y="154"/>
                  </a:cubicBezTo>
                  <a:cubicBezTo>
                    <a:pt x="1151" y="153"/>
                    <a:pt x="1144" y="153"/>
                    <a:pt x="1137" y="153"/>
                  </a:cubicBezTo>
                  <a:cubicBezTo>
                    <a:pt x="1102" y="153"/>
                    <a:pt x="1065" y="162"/>
                    <a:pt x="1032" y="174"/>
                  </a:cubicBezTo>
                  <a:cubicBezTo>
                    <a:pt x="971" y="194"/>
                    <a:pt x="906" y="215"/>
                    <a:pt x="845" y="230"/>
                  </a:cubicBezTo>
                  <a:cubicBezTo>
                    <a:pt x="820" y="194"/>
                    <a:pt x="860" y="149"/>
                    <a:pt x="855" y="108"/>
                  </a:cubicBezTo>
                  <a:cubicBezTo>
                    <a:pt x="848" y="74"/>
                    <a:pt x="810" y="58"/>
                    <a:pt x="771" y="58"/>
                  </a:cubicBezTo>
                  <a:cubicBezTo>
                    <a:pt x="753" y="58"/>
                    <a:pt x="734" y="62"/>
                    <a:pt x="718" y="68"/>
                  </a:cubicBezTo>
                  <a:cubicBezTo>
                    <a:pt x="673" y="93"/>
                    <a:pt x="622" y="114"/>
                    <a:pt x="572" y="129"/>
                  </a:cubicBezTo>
                  <a:cubicBezTo>
                    <a:pt x="569" y="130"/>
                    <a:pt x="566" y="131"/>
                    <a:pt x="563" y="131"/>
                  </a:cubicBezTo>
                  <a:cubicBezTo>
                    <a:pt x="556" y="131"/>
                    <a:pt x="549" y="127"/>
                    <a:pt x="541" y="124"/>
                  </a:cubicBezTo>
                  <a:cubicBezTo>
                    <a:pt x="521" y="114"/>
                    <a:pt x="526" y="83"/>
                    <a:pt x="526" y="58"/>
                  </a:cubicBezTo>
                  <a:cubicBezTo>
                    <a:pt x="513" y="23"/>
                    <a:pt x="482" y="0"/>
                    <a:pt x="448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42"/>
            <p:cNvSpPr/>
            <p:nvPr/>
          </p:nvSpPr>
          <p:spPr>
            <a:xfrm>
              <a:off x="6980743" y="6042872"/>
              <a:ext cx="1674500" cy="492457"/>
            </a:xfrm>
            <a:custGeom>
              <a:avLst/>
              <a:gdLst/>
              <a:ahLst/>
              <a:cxnLst/>
              <a:rect l="l" t="t" r="r" b="b"/>
              <a:pathLst>
                <a:path w="2404" h="707" extrusionOk="0">
                  <a:moveTo>
                    <a:pt x="29" y="0"/>
                  </a:moveTo>
                  <a:cubicBezTo>
                    <a:pt x="8" y="0"/>
                    <a:pt x="0" y="31"/>
                    <a:pt x="22" y="44"/>
                  </a:cubicBezTo>
                  <a:cubicBezTo>
                    <a:pt x="67" y="75"/>
                    <a:pt x="113" y="100"/>
                    <a:pt x="163" y="125"/>
                  </a:cubicBezTo>
                  <a:lnTo>
                    <a:pt x="305" y="196"/>
                  </a:lnTo>
                  <a:cubicBezTo>
                    <a:pt x="396" y="236"/>
                    <a:pt x="492" y="282"/>
                    <a:pt x="588" y="317"/>
                  </a:cubicBezTo>
                  <a:cubicBezTo>
                    <a:pt x="775" y="398"/>
                    <a:pt x="973" y="464"/>
                    <a:pt x="1175" y="520"/>
                  </a:cubicBezTo>
                  <a:cubicBezTo>
                    <a:pt x="1574" y="626"/>
                    <a:pt x="1984" y="686"/>
                    <a:pt x="2399" y="707"/>
                  </a:cubicBezTo>
                  <a:cubicBezTo>
                    <a:pt x="2404" y="707"/>
                    <a:pt x="2404" y="697"/>
                    <a:pt x="2399" y="697"/>
                  </a:cubicBezTo>
                  <a:cubicBezTo>
                    <a:pt x="1984" y="666"/>
                    <a:pt x="1574" y="590"/>
                    <a:pt x="1180" y="469"/>
                  </a:cubicBezTo>
                  <a:cubicBezTo>
                    <a:pt x="983" y="408"/>
                    <a:pt x="791" y="338"/>
                    <a:pt x="598" y="262"/>
                  </a:cubicBezTo>
                  <a:cubicBezTo>
                    <a:pt x="502" y="226"/>
                    <a:pt x="411" y="181"/>
                    <a:pt x="320" y="140"/>
                  </a:cubicBezTo>
                  <a:lnTo>
                    <a:pt x="184" y="69"/>
                  </a:lnTo>
                  <a:cubicBezTo>
                    <a:pt x="138" y="44"/>
                    <a:pt x="88" y="24"/>
                    <a:pt x="42" y="4"/>
                  </a:cubicBezTo>
                  <a:cubicBezTo>
                    <a:pt x="37" y="1"/>
                    <a:pt x="33" y="0"/>
                    <a:pt x="29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42"/>
            <p:cNvSpPr/>
            <p:nvPr/>
          </p:nvSpPr>
          <p:spPr>
            <a:xfrm>
              <a:off x="8157907" y="6358406"/>
              <a:ext cx="436039" cy="123288"/>
            </a:xfrm>
            <a:custGeom>
              <a:avLst/>
              <a:gdLst/>
              <a:ahLst/>
              <a:cxnLst/>
              <a:rect l="l" t="t" r="r" b="b"/>
              <a:pathLst>
                <a:path w="626" h="177" extrusionOk="0">
                  <a:moveTo>
                    <a:pt x="619" y="0"/>
                  </a:moveTo>
                  <a:cubicBezTo>
                    <a:pt x="619" y="0"/>
                    <a:pt x="618" y="0"/>
                    <a:pt x="618" y="1"/>
                  </a:cubicBezTo>
                  <a:cubicBezTo>
                    <a:pt x="572" y="26"/>
                    <a:pt x="522" y="46"/>
                    <a:pt x="476" y="62"/>
                  </a:cubicBezTo>
                  <a:cubicBezTo>
                    <a:pt x="425" y="77"/>
                    <a:pt x="380" y="92"/>
                    <a:pt x="329" y="107"/>
                  </a:cubicBezTo>
                  <a:cubicBezTo>
                    <a:pt x="274" y="117"/>
                    <a:pt x="218" y="127"/>
                    <a:pt x="163" y="137"/>
                  </a:cubicBezTo>
                  <a:lnTo>
                    <a:pt x="87" y="147"/>
                  </a:lnTo>
                  <a:cubicBezTo>
                    <a:pt x="61" y="147"/>
                    <a:pt x="36" y="147"/>
                    <a:pt x="16" y="153"/>
                  </a:cubicBezTo>
                  <a:cubicBezTo>
                    <a:pt x="1" y="158"/>
                    <a:pt x="6" y="173"/>
                    <a:pt x="16" y="173"/>
                  </a:cubicBezTo>
                  <a:cubicBezTo>
                    <a:pt x="26" y="175"/>
                    <a:pt x="37" y="177"/>
                    <a:pt x="49" y="177"/>
                  </a:cubicBezTo>
                  <a:cubicBezTo>
                    <a:pt x="61" y="177"/>
                    <a:pt x="74" y="175"/>
                    <a:pt x="87" y="173"/>
                  </a:cubicBezTo>
                  <a:cubicBezTo>
                    <a:pt x="112" y="173"/>
                    <a:pt x="142" y="168"/>
                    <a:pt x="168" y="163"/>
                  </a:cubicBezTo>
                  <a:cubicBezTo>
                    <a:pt x="223" y="153"/>
                    <a:pt x="274" y="142"/>
                    <a:pt x="324" y="127"/>
                  </a:cubicBezTo>
                  <a:cubicBezTo>
                    <a:pt x="431" y="102"/>
                    <a:pt x="527" y="67"/>
                    <a:pt x="618" y="11"/>
                  </a:cubicBezTo>
                  <a:cubicBezTo>
                    <a:pt x="619" y="12"/>
                    <a:pt x="620" y="12"/>
                    <a:pt x="621" y="12"/>
                  </a:cubicBezTo>
                  <a:cubicBezTo>
                    <a:pt x="626" y="12"/>
                    <a:pt x="623" y="0"/>
                    <a:pt x="619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42"/>
            <p:cNvSpPr/>
            <p:nvPr/>
          </p:nvSpPr>
          <p:spPr>
            <a:xfrm>
              <a:off x="8084073" y="6450350"/>
              <a:ext cx="411660" cy="216625"/>
            </a:xfrm>
            <a:custGeom>
              <a:avLst/>
              <a:gdLst/>
              <a:ahLst/>
              <a:cxnLst/>
              <a:rect l="l" t="t" r="r" b="b"/>
              <a:pathLst>
                <a:path w="591" h="311" extrusionOk="0">
                  <a:moveTo>
                    <a:pt x="11" y="0"/>
                  </a:moveTo>
                  <a:cubicBezTo>
                    <a:pt x="6" y="0"/>
                    <a:pt x="0" y="10"/>
                    <a:pt x="6" y="15"/>
                  </a:cubicBezTo>
                  <a:cubicBezTo>
                    <a:pt x="21" y="31"/>
                    <a:pt x="36" y="46"/>
                    <a:pt x="56" y="51"/>
                  </a:cubicBezTo>
                  <a:cubicBezTo>
                    <a:pt x="81" y="66"/>
                    <a:pt x="107" y="76"/>
                    <a:pt x="132" y="86"/>
                  </a:cubicBezTo>
                  <a:cubicBezTo>
                    <a:pt x="177" y="112"/>
                    <a:pt x="228" y="137"/>
                    <a:pt x="279" y="162"/>
                  </a:cubicBezTo>
                  <a:cubicBezTo>
                    <a:pt x="375" y="208"/>
                    <a:pt x="476" y="258"/>
                    <a:pt x="572" y="309"/>
                  </a:cubicBezTo>
                  <a:cubicBezTo>
                    <a:pt x="575" y="310"/>
                    <a:pt x="577" y="311"/>
                    <a:pt x="580" y="311"/>
                  </a:cubicBezTo>
                  <a:cubicBezTo>
                    <a:pt x="586" y="311"/>
                    <a:pt x="591" y="306"/>
                    <a:pt x="587" y="299"/>
                  </a:cubicBezTo>
                  <a:cubicBezTo>
                    <a:pt x="542" y="268"/>
                    <a:pt x="496" y="238"/>
                    <a:pt x="451" y="213"/>
                  </a:cubicBezTo>
                  <a:cubicBezTo>
                    <a:pt x="405" y="182"/>
                    <a:pt x="360" y="157"/>
                    <a:pt x="309" y="132"/>
                  </a:cubicBezTo>
                  <a:cubicBezTo>
                    <a:pt x="263" y="107"/>
                    <a:pt x="208" y="81"/>
                    <a:pt x="157" y="56"/>
                  </a:cubicBezTo>
                  <a:cubicBezTo>
                    <a:pt x="132" y="46"/>
                    <a:pt x="112" y="36"/>
                    <a:pt x="86" y="26"/>
                  </a:cubicBezTo>
                  <a:cubicBezTo>
                    <a:pt x="61" y="10"/>
                    <a:pt x="36" y="0"/>
                    <a:pt x="11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42"/>
            <p:cNvSpPr/>
            <p:nvPr/>
          </p:nvSpPr>
          <p:spPr>
            <a:xfrm>
              <a:off x="7830530" y="6294324"/>
              <a:ext cx="379618" cy="124682"/>
            </a:xfrm>
            <a:custGeom>
              <a:avLst/>
              <a:gdLst/>
              <a:ahLst/>
              <a:cxnLst/>
              <a:rect l="l" t="t" r="r" b="b"/>
              <a:pathLst>
                <a:path w="545" h="179" extrusionOk="0">
                  <a:moveTo>
                    <a:pt x="532" y="0"/>
                  </a:moveTo>
                  <a:cubicBezTo>
                    <a:pt x="530" y="0"/>
                    <a:pt x="528" y="1"/>
                    <a:pt x="526" y="2"/>
                  </a:cubicBezTo>
                  <a:cubicBezTo>
                    <a:pt x="375" y="93"/>
                    <a:pt x="198" y="143"/>
                    <a:pt x="21" y="148"/>
                  </a:cubicBezTo>
                  <a:cubicBezTo>
                    <a:pt x="0" y="148"/>
                    <a:pt x="0" y="179"/>
                    <a:pt x="21" y="179"/>
                  </a:cubicBezTo>
                  <a:cubicBezTo>
                    <a:pt x="203" y="174"/>
                    <a:pt x="385" y="113"/>
                    <a:pt x="536" y="12"/>
                  </a:cubicBezTo>
                  <a:cubicBezTo>
                    <a:pt x="545" y="8"/>
                    <a:pt x="540" y="0"/>
                    <a:pt x="532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42"/>
            <p:cNvSpPr/>
            <p:nvPr/>
          </p:nvSpPr>
          <p:spPr>
            <a:xfrm>
              <a:off x="7768537" y="6371641"/>
              <a:ext cx="364294" cy="297425"/>
            </a:xfrm>
            <a:custGeom>
              <a:avLst/>
              <a:gdLst/>
              <a:ahLst/>
              <a:cxnLst/>
              <a:rect l="l" t="t" r="r" b="b"/>
              <a:pathLst>
                <a:path w="523" h="427" extrusionOk="0">
                  <a:moveTo>
                    <a:pt x="31" y="0"/>
                  </a:moveTo>
                  <a:cubicBezTo>
                    <a:pt x="13" y="0"/>
                    <a:pt x="0" y="22"/>
                    <a:pt x="24" y="37"/>
                  </a:cubicBezTo>
                  <a:cubicBezTo>
                    <a:pt x="110" y="93"/>
                    <a:pt x="191" y="159"/>
                    <a:pt x="271" y="220"/>
                  </a:cubicBezTo>
                  <a:cubicBezTo>
                    <a:pt x="312" y="250"/>
                    <a:pt x="347" y="285"/>
                    <a:pt x="388" y="311"/>
                  </a:cubicBezTo>
                  <a:cubicBezTo>
                    <a:pt x="428" y="346"/>
                    <a:pt x="469" y="381"/>
                    <a:pt x="504" y="422"/>
                  </a:cubicBezTo>
                  <a:cubicBezTo>
                    <a:pt x="506" y="425"/>
                    <a:pt x="508" y="426"/>
                    <a:pt x="511" y="426"/>
                  </a:cubicBezTo>
                  <a:cubicBezTo>
                    <a:pt x="517" y="426"/>
                    <a:pt x="523" y="420"/>
                    <a:pt x="519" y="417"/>
                  </a:cubicBezTo>
                  <a:cubicBezTo>
                    <a:pt x="448" y="341"/>
                    <a:pt x="373" y="270"/>
                    <a:pt x="297" y="204"/>
                  </a:cubicBezTo>
                  <a:cubicBezTo>
                    <a:pt x="216" y="144"/>
                    <a:pt x="135" y="73"/>
                    <a:pt x="49" y="7"/>
                  </a:cubicBezTo>
                  <a:cubicBezTo>
                    <a:pt x="43" y="2"/>
                    <a:pt x="37" y="0"/>
                    <a:pt x="31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42"/>
            <p:cNvSpPr/>
            <p:nvPr/>
          </p:nvSpPr>
          <p:spPr>
            <a:xfrm>
              <a:off x="7583952" y="6227456"/>
              <a:ext cx="327377" cy="113537"/>
            </a:xfrm>
            <a:custGeom>
              <a:avLst/>
              <a:gdLst/>
              <a:ahLst/>
              <a:cxnLst/>
              <a:rect l="l" t="t" r="r" b="b"/>
              <a:pathLst>
                <a:path w="470" h="163" extrusionOk="0">
                  <a:moveTo>
                    <a:pt x="459" y="0"/>
                  </a:moveTo>
                  <a:cubicBezTo>
                    <a:pt x="458" y="0"/>
                    <a:pt x="457" y="1"/>
                    <a:pt x="456" y="2"/>
                  </a:cubicBezTo>
                  <a:cubicBezTo>
                    <a:pt x="395" y="42"/>
                    <a:pt x="324" y="78"/>
                    <a:pt x="248" y="93"/>
                  </a:cubicBezTo>
                  <a:cubicBezTo>
                    <a:pt x="213" y="103"/>
                    <a:pt x="177" y="108"/>
                    <a:pt x="137" y="113"/>
                  </a:cubicBezTo>
                  <a:lnTo>
                    <a:pt x="76" y="113"/>
                  </a:lnTo>
                  <a:cubicBezTo>
                    <a:pt x="56" y="113"/>
                    <a:pt x="36" y="113"/>
                    <a:pt x="21" y="118"/>
                  </a:cubicBezTo>
                  <a:cubicBezTo>
                    <a:pt x="0" y="123"/>
                    <a:pt x="0" y="153"/>
                    <a:pt x="21" y="158"/>
                  </a:cubicBezTo>
                  <a:cubicBezTo>
                    <a:pt x="33" y="161"/>
                    <a:pt x="45" y="162"/>
                    <a:pt x="55" y="162"/>
                  </a:cubicBezTo>
                  <a:cubicBezTo>
                    <a:pt x="66" y="162"/>
                    <a:pt x="76" y="161"/>
                    <a:pt x="86" y="158"/>
                  </a:cubicBezTo>
                  <a:cubicBezTo>
                    <a:pt x="107" y="158"/>
                    <a:pt x="127" y="153"/>
                    <a:pt x="147" y="148"/>
                  </a:cubicBezTo>
                  <a:cubicBezTo>
                    <a:pt x="187" y="143"/>
                    <a:pt x="228" y="128"/>
                    <a:pt x="263" y="118"/>
                  </a:cubicBezTo>
                  <a:cubicBezTo>
                    <a:pt x="334" y="88"/>
                    <a:pt x="405" y="52"/>
                    <a:pt x="466" y="7"/>
                  </a:cubicBezTo>
                  <a:cubicBezTo>
                    <a:pt x="470" y="7"/>
                    <a:pt x="464" y="0"/>
                    <a:pt x="459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42"/>
            <p:cNvSpPr/>
            <p:nvPr/>
          </p:nvSpPr>
          <p:spPr>
            <a:xfrm>
              <a:off x="7532408" y="6304772"/>
              <a:ext cx="258419" cy="292549"/>
            </a:xfrm>
            <a:custGeom>
              <a:avLst/>
              <a:gdLst/>
              <a:ahLst/>
              <a:cxnLst/>
              <a:rect l="l" t="t" r="r" b="b"/>
              <a:pathLst>
                <a:path w="371" h="420" extrusionOk="0">
                  <a:moveTo>
                    <a:pt x="25" y="0"/>
                  </a:moveTo>
                  <a:cubicBezTo>
                    <a:pt x="14" y="0"/>
                    <a:pt x="1" y="7"/>
                    <a:pt x="9" y="22"/>
                  </a:cubicBezTo>
                  <a:cubicBezTo>
                    <a:pt x="19" y="37"/>
                    <a:pt x="19" y="37"/>
                    <a:pt x="24" y="47"/>
                  </a:cubicBezTo>
                  <a:cubicBezTo>
                    <a:pt x="34" y="58"/>
                    <a:pt x="39" y="63"/>
                    <a:pt x="49" y="68"/>
                  </a:cubicBezTo>
                  <a:lnTo>
                    <a:pt x="95" y="113"/>
                  </a:lnTo>
                  <a:cubicBezTo>
                    <a:pt x="130" y="144"/>
                    <a:pt x="160" y="174"/>
                    <a:pt x="191" y="209"/>
                  </a:cubicBezTo>
                  <a:cubicBezTo>
                    <a:pt x="246" y="270"/>
                    <a:pt x="297" y="346"/>
                    <a:pt x="353" y="412"/>
                  </a:cubicBezTo>
                  <a:cubicBezTo>
                    <a:pt x="355" y="417"/>
                    <a:pt x="360" y="419"/>
                    <a:pt x="364" y="419"/>
                  </a:cubicBezTo>
                  <a:cubicBezTo>
                    <a:pt x="368" y="419"/>
                    <a:pt x="370" y="417"/>
                    <a:pt x="368" y="412"/>
                  </a:cubicBezTo>
                  <a:cubicBezTo>
                    <a:pt x="327" y="336"/>
                    <a:pt x="282" y="260"/>
                    <a:pt x="226" y="194"/>
                  </a:cubicBezTo>
                  <a:lnTo>
                    <a:pt x="140" y="98"/>
                  </a:lnTo>
                  <a:cubicBezTo>
                    <a:pt x="125" y="78"/>
                    <a:pt x="105" y="63"/>
                    <a:pt x="90" y="47"/>
                  </a:cubicBezTo>
                  <a:cubicBezTo>
                    <a:pt x="84" y="37"/>
                    <a:pt x="74" y="27"/>
                    <a:pt x="69" y="22"/>
                  </a:cubicBezTo>
                  <a:cubicBezTo>
                    <a:pt x="59" y="17"/>
                    <a:pt x="49" y="7"/>
                    <a:pt x="34" y="2"/>
                  </a:cubicBezTo>
                  <a:cubicBezTo>
                    <a:pt x="32" y="1"/>
                    <a:pt x="28" y="0"/>
                    <a:pt x="25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42"/>
            <p:cNvSpPr/>
            <p:nvPr/>
          </p:nvSpPr>
          <p:spPr>
            <a:xfrm>
              <a:off x="8680317" y="6450350"/>
              <a:ext cx="179709" cy="70351"/>
            </a:xfrm>
            <a:custGeom>
              <a:avLst/>
              <a:gdLst/>
              <a:ahLst/>
              <a:cxnLst/>
              <a:rect l="l" t="t" r="r" b="b"/>
              <a:pathLst>
                <a:path w="258" h="101" extrusionOk="0">
                  <a:moveTo>
                    <a:pt x="80" y="0"/>
                  </a:moveTo>
                  <a:cubicBezTo>
                    <a:pt x="65" y="0"/>
                    <a:pt x="50" y="2"/>
                    <a:pt x="35" y="5"/>
                  </a:cubicBezTo>
                  <a:cubicBezTo>
                    <a:pt x="1" y="10"/>
                    <a:pt x="4" y="61"/>
                    <a:pt x="40" y="61"/>
                  </a:cubicBezTo>
                  <a:cubicBezTo>
                    <a:pt x="41" y="61"/>
                    <a:pt x="43" y="61"/>
                    <a:pt x="45" y="61"/>
                  </a:cubicBezTo>
                  <a:lnTo>
                    <a:pt x="110" y="61"/>
                  </a:lnTo>
                  <a:lnTo>
                    <a:pt x="141" y="66"/>
                  </a:lnTo>
                  <a:lnTo>
                    <a:pt x="166" y="66"/>
                  </a:lnTo>
                  <a:lnTo>
                    <a:pt x="176" y="71"/>
                  </a:lnTo>
                  <a:lnTo>
                    <a:pt x="201" y="81"/>
                  </a:lnTo>
                  <a:cubicBezTo>
                    <a:pt x="207" y="86"/>
                    <a:pt x="217" y="86"/>
                    <a:pt x="222" y="96"/>
                  </a:cubicBezTo>
                  <a:cubicBezTo>
                    <a:pt x="224" y="99"/>
                    <a:pt x="228" y="100"/>
                    <a:pt x="232" y="100"/>
                  </a:cubicBezTo>
                  <a:cubicBezTo>
                    <a:pt x="237" y="100"/>
                    <a:pt x="242" y="99"/>
                    <a:pt x="247" y="96"/>
                  </a:cubicBezTo>
                  <a:cubicBezTo>
                    <a:pt x="252" y="91"/>
                    <a:pt x="257" y="91"/>
                    <a:pt x="257" y="86"/>
                  </a:cubicBezTo>
                  <a:lnTo>
                    <a:pt x="237" y="66"/>
                  </a:lnTo>
                  <a:cubicBezTo>
                    <a:pt x="232" y="56"/>
                    <a:pt x="227" y="51"/>
                    <a:pt x="217" y="46"/>
                  </a:cubicBezTo>
                  <a:cubicBezTo>
                    <a:pt x="201" y="36"/>
                    <a:pt x="186" y="26"/>
                    <a:pt x="166" y="21"/>
                  </a:cubicBezTo>
                  <a:cubicBezTo>
                    <a:pt x="139" y="7"/>
                    <a:pt x="110" y="0"/>
                    <a:pt x="80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42"/>
            <p:cNvSpPr/>
            <p:nvPr/>
          </p:nvSpPr>
          <p:spPr>
            <a:xfrm>
              <a:off x="8570262" y="6661403"/>
              <a:ext cx="110055" cy="97516"/>
            </a:xfrm>
            <a:custGeom>
              <a:avLst/>
              <a:gdLst/>
              <a:ahLst/>
              <a:cxnLst/>
              <a:rect l="l" t="t" r="r" b="b"/>
              <a:pathLst>
                <a:path w="158" h="140" extrusionOk="0">
                  <a:moveTo>
                    <a:pt x="26" y="1"/>
                  </a:moveTo>
                  <a:cubicBezTo>
                    <a:pt x="16" y="6"/>
                    <a:pt x="10" y="6"/>
                    <a:pt x="5" y="16"/>
                  </a:cubicBezTo>
                  <a:cubicBezTo>
                    <a:pt x="0" y="16"/>
                    <a:pt x="0" y="21"/>
                    <a:pt x="0" y="26"/>
                  </a:cubicBezTo>
                  <a:cubicBezTo>
                    <a:pt x="0" y="36"/>
                    <a:pt x="5" y="41"/>
                    <a:pt x="10" y="51"/>
                  </a:cubicBezTo>
                  <a:cubicBezTo>
                    <a:pt x="16" y="56"/>
                    <a:pt x="21" y="61"/>
                    <a:pt x="26" y="66"/>
                  </a:cubicBezTo>
                  <a:cubicBezTo>
                    <a:pt x="39" y="75"/>
                    <a:pt x="48" y="84"/>
                    <a:pt x="57" y="93"/>
                  </a:cubicBezTo>
                  <a:lnTo>
                    <a:pt x="57" y="93"/>
                  </a:lnTo>
                  <a:cubicBezTo>
                    <a:pt x="66" y="102"/>
                    <a:pt x="71" y="112"/>
                    <a:pt x="81" y="122"/>
                  </a:cubicBezTo>
                  <a:cubicBezTo>
                    <a:pt x="86" y="132"/>
                    <a:pt x="91" y="137"/>
                    <a:pt x="102" y="137"/>
                  </a:cubicBezTo>
                  <a:cubicBezTo>
                    <a:pt x="104" y="139"/>
                    <a:pt x="108" y="139"/>
                    <a:pt x="111" y="139"/>
                  </a:cubicBezTo>
                  <a:cubicBezTo>
                    <a:pt x="120" y="139"/>
                    <a:pt x="130" y="136"/>
                    <a:pt x="137" y="132"/>
                  </a:cubicBezTo>
                  <a:cubicBezTo>
                    <a:pt x="142" y="132"/>
                    <a:pt x="152" y="122"/>
                    <a:pt x="152" y="117"/>
                  </a:cubicBezTo>
                  <a:lnTo>
                    <a:pt x="152" y="107"/>
                  </a:lnTo>
                  <a:cubicBezTo>
                    <a:pt x="157" y="102"/>
                    <a:pt x="157" y="97"/>
                    <a:pt x="152" y="92"/>
                  </a:cubicBezTo>
                  <a:cubicBezTo>
                    <a:pt x="142" y="72"/>
                    <a:pt x="132" y="56"/>
                    <a:pt x="112" y="41"/>
                  </a:cubicBezTo>
                  <a:cubicBezTo>
                    <a:pt x="107" y="36"/>
                    <a:pt x="96" y="26"/>
                    <a:pt x="91" y="21"/>
                  </a:cubicBezTo>
                  <a:cubicBezTo>
                    <a:pt x="86" y="16"/>
                    <a:pt x="76" y="11"/>
                    <a:pt x="66" y="6"/>
                  </a:cubicBezTo>
                  <a:cubicBezTo>
                    <a:pt x="61" y="6"/>
                    <a:pt x="56" y="1"/>
                    <a:pt x="4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42"/>
            <p:cNvSpPr/>
            <p:nvPr/>
          </p:nvSpPr>
          <p:spPr>
            <a:xfrm>
              <a:off x="8306271" y="6724789"/>
              <a:ext cx="67565" cy="82192"/>
            </a:xfrm>
            <a:custGeom>
              <a:avLst/>
              <a:gdLst/>
              <a:ahLst/>
              <a:cxnLst/>
              <a:rect l="l" t="t" r="r" b="b"/>
              <a:pathLst>
                <a:path w="97" h="118" extrusionOk="0">
                  <a:moveTo>
                    <a:pt x="33" y="0"/>
                  </a:moveTo>
                  <a:cubicBezTo>
                    <a:pt x="27" y="0"/>
                    <a:pt x="21" y="2"/>
                    <a:pt x="15" y="6"/>
                  </a:cubicBezTo>
                  <a:cubicBezTo>
                    <a:pt x="5" y="11"/>
                    <a:pt x="0" y="26"/>
                    <a:pt x="10" y="36"/>
                  </a:cubicBezTo>
                  <a:cubicBezTo>
                    <a:pt x="15" y="46"/>
                    <a:pt x="20" y="51"/>
                    <a:pt x="25" y="61"/>
                  </a:cubicBezTo>
                  <a:lnTo>
                    <a:pt x="25" y="56"/>
                  </a:lnTo>
                  <a:cubicBezTo>
                    <a:pt x="25" y="67"/>
                    <a:pt x="30" y="72"/>
                    <a:pt x="30" y="82"/>
                  </a:cubicBezTo>
                  <a:cubicBezTo>
                    <a:pt x="30" y="85"/>
                    <a:pt x="30" y="87"/>
                    <a:pt x="30" y="87"/>
                  </a:cubicBezTo>
                  <a:lnTo>
                    <a:pt x="30" y="97"/>
                  </a:lnTo>
                  <a:cubicBezTo>
                    <a:pt x="35" y="107"/>
                    <a:pt x="46" y="117"/>
                    <a:pt x="56" y="117"/>
                  </a:cubicBezTo>
                  <a:lnTo>
                    <a:pt x="76" y="117"/>
                  </a:lnTo>
                  <a:cubicBezTo>
                    <a:pt x="81" y="117"/>
                    <a:pt x="86" y="112"/>
                    <a:pt x="91" y="107"/>
                  </a:cubicBezTo>
                  <a:cubicBezTo>
                    <a:pt x="91" y="102"/>
                    <a:pt x="91" y="97"/>
                    <a:pt x="96" y="92"/>
                  </a:cubicBezTo>
                  <a:cubicBezTo>
                    <a:pt x="96" y="87"/>
                    <a:pt x="96" y="82"/>
                    <a:pt x="96" y="77"/>
                  </a:cubicBezTo>
                  <a:cubicBezTo>
                    <a:pt x="91" y="67"/>
                    <a:pt x="91" y="61"/>
                    <a:pt x="86" y="51"/>
                  </a:cubicBezTo>
                  <a:cubicBezTo>
                    <a:pt x="81" y="36"/>
                    <a:pt x="71" y="21"/>
                    <a:pt x="61" y="11"/>
                  </a:cubicBezTo>
                  <a:cubicBezTo>
                    <a:pt x="51" y="5"/>
                    <a:pt x="42" y="0"/>
                    <a:pt x="33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42"/>
            <p:cNvSpPr/>
            <p:nvPr/>
          </p:nvSpPr>
          <p:spPr>
            <a:xfrm>
              <a:off x="7960784" y="6666976"/>
              <a:ext cx="141399" cy="160902"/>
            </a:xfrm>
            <a:custGeom>
              <a:avLst/>
              <a:gdLst/>
              <a:ahLst/>
              <a:cxnLst/>
              <a:rect l="l" t="t" r="r" b="b"/>
              <a:pathLst>
                <a:path w="203" h="231" extrusionOk="0">
                  <a:moveTo>
                    <a:pt x="35" y="1"/>
                  </a:moveTo>
                  <a:cubicBezTo>
                    <a:pt x="24" y="1"/>
                    <a:pt x="13" y="7"/>
                    <a:pt x="6" y="18"/>
                  </a:cubicBezTo>
                  <a:cubicBezTo>
                    <a:pt x="0" y="33"/>
                    <a:pt x="0" y="48"/>
                    <a:pt x="16" y="58"/>
                  </a:cubicBezTo>
                  <a:cubicBezTo>
                    <a:pt x="21" y="58"/>
                    <a:pt x="26" y="64"/>
                    <a:pt x="36" y="69"/>
                  </a:cubicBezTo>
                  <a:cubicBezTo>
                    <a:pt x="34" y="68"/>
                    <a:pt x="33" y="67"/>
                    <a:pt x="32" y="67"/>
                  </a:cubicBezTo>
                  <a:cubicBezTo>
                    <a:pt x="32" y="67"/>
                    <a:pt x="36" y="70"/>
                    <a:pt x="37" y="70"/>
                  </a:cubicBezTo>
                  <a:cubicBezTo>
                    <a:pt x="37" y="70"/>
                    <a:pt x="37" y="70"/>
                    <a:pt x="36" y="69"/>
                  </a:cubicBezTo>
                  <a:lnTo>
                    <a:pt x="36" y="69"/>
                  </a:lnTo>
                  <a:lnTo>
                    <a:pt x="41" y="74"/>
                  </a:lnTo>
                  <a:cubicBezTo>
                    <a:pt x="46" y="79"/>
                    <a:pt x="56" y="84"/>
                    <a:pt x="61" y="89"/>
                  </a:cubicBezTo>
                  <a:lnTo>
                    <a:pt x="71" y="99"/>
                  </a:lnTo>
                  <a:lnTo>
                    <a:pt x="81" y="104"/>
                  </a:lnTo>
                  <a:cubicBezTo>
                    <a:pt x="86" y="109"/>
                    <a:pt x="92" y="114"/>
                    <a:pt x="97" y="119"/>
                  </a:cubicBezTo>
                  <a:lnTo>
                    <a:pt x="107" y="134"/>
                  </a:lnTo>
                  <a:cubicBezTo>
                    <a:pt x="107" y="134"/>
                    <a:pt x="107" y="134"/>
                    <a:pt x="107" y="139"/>
                  </a:cubicBezTo>
                  <a:cubicBezTo>
                    <a:pt x="112" y="144"/>
                    <a:pt x="117" y="155"/>
                    <a:pt x="122" y="160"/>
                  </a:cubicBezTo>
                  <a:lnTo>
                    <a:pt x="122" y="170"/>
                  </a:lnTo>
                  <a:lnTo>
                    <a:pt x="122" y="180"/>
                  </a:lnTo>
                  <a:cubicBezTo>
                    <a:pt x="127" y="185"/>
                    <a:pt x="127" y="195"/>
                    <a:pt x="127" y="200"/>
                  </a:cubicBezTo>
                  <a:cubicBezTo>
                    <a:pt x="127" y="215"/>
                    <a:pt x="147" y="230"/>
                    <a:pt x="162" y="230"/>
                  </a:cubicBezTo>
                  <a:cubicBezTo>
                    <a:pt x="177" y="230"/>
                    <a:pt x="203" y="225"/>
                    <a:pt x="203" y="210"/>
                  </a:cubicBezTo>
                  <a:cubicBezTo>
                    <a:pt x="203" y="170"/>
                    <a:pt x="188" y="124"/>
                    <a:pt x="162" y="94"/>
                  </a:cubicBezTo>
                  <a:cubicBezTo>
                    <a:pt x="147" y="74"/>
                    <a:pt x="132" y="58"/>
                    <a:pt x="117" y="43"/>
                  </a:cubicBezTo>
                  <a:lnTo>
                    <a:pt x="92" y="23"/>
                  </a:lnTo>
                  <a:cubicBezTo>
                    <a:pt x="86" y="18"/>
                    <a:pt x="76" y="18"/>
                    <a:pt x="71" y="13"/>
                  </a:cubicBezTo>
                  <a:cubicBezTo>
                    <a:pt x="66" y="8"/>
                    <a:pt x="56" y="8"/>
                    <a:pt x="46" y="3"/>
                  </a:cubicBezTo>
                  <a:cubicBezTo>
                    <a:pt x="42" y="2"/>
                    <a:pt x="38" y="1"/>
                    <a:pt x="35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42"/>
            <p:cNvSpPr/>
            <p:nvPr/>
          </p:nvSpPr>
          <p:spPr>
            <a:xfrm>
              <a:off x="7645248" y="6607769"/>
              <a:ext cx="112144" cy="158116"/>
            </a:xfrm>
            <a:custGeom>
              <a:avLst/>
              <a:gdLst/>
              <a:ahLst/>
              <a:cxnLst/>
              <a:rect l="l" t="t" r="r" b="b"/>
              <a:pathLst>
                <a:path w="161" h="227" extrusionOk="0">
                  <a:moveTo>
                    <a:pt x="31" y="1"/>
                  </a:moveTo>
                  <a:cubicBezTo>
                    <a:pt x="14" y="1"/>
                    <a:pt x="0" y="14"/>
                    <a:pt x="14" y="27"/>
                  </a:cubicBezTo>
                  <a:cubicBezTo>
                    <a:pt x="24" y="42"/>
                    <a:pt x="39" y="58"/>
                    <a:pt x="54" y="73"/>
                  </a:cubicBezTo>
                  <a:lnTo>
                    <a:pt x="54" y="78"/>
                  </a:lnTo>
                  <a:lnTo>
                    <a:pt x="64" y="88"/>
                  </a:lnTo>
                  <a:cubicBezTo>
                    <a:pt x="69" y="98"/>
                    <a:pt x="74" y="103"/>
                    <a:pt x="79" y="113"/>
                  </a:cubicBezTo>
                  <a:lnTo>
                    <a:pt x="79" y="118"/>
                  </a:lnTo>
                  <a:lnTo>
                    <a:pt x="84" y="133"/>
                  </a:lnTo>
                  <a:lnTo>
                    <a:pt x="94" y="154"/>
                  </a:lnTo>
                  <a:lnTo>
                    <a:pt x="94" y="164"/>
                  </a:lnTo>
                  <a:lnTo>
                    <a:pt x="94" y="174"/>
                  </a:lnTo>
                  <a:cubicBezTo>
                    <a:pt x="99" y="179"/>
                    <a:pt x="99" y="189"/>
                    <a:pt x="94" y="199"/>
                  </a:cubicBezTo>
                  <a:cubicBezTo>
                    <a:pt x="101" y="217"/>
                    <a:pt x="119" y="226"/>
                    <a:pt x="134" y="226"/>
                  </a:cubicBezTo>
                  <a:cubicBezTo>
                    <a:pt x="145" y="226"/>
                    <a:pt x="153" y="222"/>
                    <a:pt x="155" y="214"/>
                  </a:cubicBezTo>
                  <a:cubicBezTo>
                    <a:pt x="160" y="194"/>
                    <a:pt x="160" y="174"/>
                    <a:pt x="160" y="159"/>
                  </a:cubicBezTo>
                  <a:cubicBezTo>
                    <a:pt x="155" y="138"/>
                    <a:pt x="150" y="118"/>
                    <a:pt x="140" y="98"/>
                  </a:cubicBezTo>
                  <a:cubicBezTo>
                    <a:pt x="130" y="78"/>
                    <a:pt x="115" y="58"/>
                    <a:pt x="99" y="42"/>
                  </a:cubicBezTo>
                  <a:cubicBezTo>
                    <a:pt x="84" y="22"/>
                    <a:pt x="64" y="7"/>
                    <a:pt x="39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42"/>
            <p:cNvSpPr/>
            <p:nvPr/>
          </p:nvSpPr>
          <p:spPr>
            <a:xfrm>
              <a:off x="7851426" y="6036603"/>
              <a:ext cx="99606" cy="132344"/>
            </a:xfrm>
            <a:custGeom>
              <a:avLst/>
              <a:gdLst/>
              <a:ahLst/>
              <a:cxnLst/>
              <a:rect l="l" t="t" r="r" b="b"/>
              <a:pathLst>
                <a:path w="143" h="190" extrusionOk="0">
                  <a:moveTo>
                    <a:pt x="117" y="0"/>
                  </a:moveTo>
                  <a:cubicBezTo>
                    <a:pt x="104" y="0"/>
                    <a:pt x="92" y="8"/>
                    <a:pt x="92" y="23"/>
                  </a:cubicBezTo>
                  <a:cubicBezTo>
                    <a:pt x="92" y="53"/>
                    <a:pt x="82" y="78"/>
                    <a:pt x="66" y="99"/>
                  </a:cubicBezTo>
                  <a:cubicBezTo>
                    <a:pt x="61" y="114"/>
                    <a:pt x="51" y="119"/>
                    <a:pt x="41" y="129"/>
                  </a:cubicBezTo>
                  <a:lnTo>
                    <a:pt x="31" y="134"/>
                  </a:lnTo>
                  <a:lnTo>
                    <a:pt x="26" y="139"/>
                  </a:lnTo>
                  <a:cubicBezTo>
                    <a:pt x="16" y="144"/>
                    <a:pt x="11" y="154"/>
                    <a:pt x="6" y="164"/>
                  </a:cubicBezTo>
                  <a:cubicBezTo>
                    <a:pt x="1" y="175"/>
                    <a:pt x="11" y="185"/>
                    <a:pt x="26" y="190"/>
                  </a:cubicBezTo>
                  <a:cubicBezTo>
                    <a:pt x="46" y="190"/>
                    <a:pt x="66" y="180"/>
                    <a:pt x="77" y="164"/>
                  </a:cubicBezTo>
                  <a:cubicBezTo>
                    <a:pt x="92" y="154"/>
                    <a:pt x="102" y="139"/>
                    <a:pt x="112" y="124"/>
                  </a:cubicBezTo>
                  <a:cubicBezTo>
                    <a:pt x="132" y="94"/>
                    <a:pt x="142" y="58"/>
                    <a:pt x="142" y="23"/>
                  </a:cubicBezTo>
                  <a:cubicBezTo>
                    <a:pt x="142" y="8"/>
                    <a:pt x="130" y="0"/>
                    <a:pt x="117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42"/>
            <p:cNvSpPr/>
            <p:nvPr/>
          </p:nvSpPr>
          <p:spPr>
            <a:xfrm>
              <a:off x="7928743" y="6176608"/>
              <a:ext cx="227771" cy="151150"/>
            </a:xfrm>
            <a:custGeom>
              <a:avLst/>
              <a:gdLst/>
              <a:ahLst/>
              <a:cxnLst/>
              <a:rect l="l" t="t" r="r" b="b"/>
              <a:pathLst>
                <a:path w="327" h="217" extrusionOk="0">
                  <a:moveTo>
                    <a:pt x="302" y="1"/>
                  </a:moveTo>
                  <a:cubicBezTo>
                    <a:pt x="297" y="1"/>
                    <a:pt x="292" y="3"/>
                    <a:pt x="289" y="9"/>
                  </a:cubicBezTo>
                  <a:cubicBezTo>
                    <a:pt x="254" y="49"/>
                    <a:pt x="213" y="85"/>
                    <a:pt x="168" y="105"/>
                  </a:cubicBezTo>
                  <a:cubicBezTo>
                    <a:pt x="158" y="110"/>
                    <a:pt x="143" y="120"/>
                    <a:pt x="132" y="125"/>
                  </a:cubicBezTo>
                  <a:lnTo>
                    <a:pt x="112" y="135"/>
                  </a:lnTo>
                  <a:lnTo>
                    <a:pt x="97" y="140"/>
                  </a:lnTo>
                  <a:cubicBezTo>
                    <a:pt x="87" y="140"/>
                    <a:pt x="72" y="146"/>
                    <a:pt x="57" y="151"/>
                  </a:cubicBezTo>
                  <a:lnTo>
                    <a:pt x="36" y="156"/>
                  </a:lnTo>
                  <a:cubicBezTo>
                    <a:pt x="26" y="161"/>
                    <a:pt x="16" y="166"/>
                    <a:pt x="11" y="176"/>
                  </a:cubicBezTo>
                  <a:cubicBezTo>
                    <a:pt x="1" y="186"/>
                    <a:pt x="11" y="206"/>
                    <a:pt x="21" y="211"/>
                  </a:cubicBezTo>
                  <a:cubicBezTo>
                    <a:pt x="34" y="215"/>
                    <a:pt x="47" y="217"/>
                    <a:pt x="60" y="217"/>
                  </a:cubicBezTo>
                  <a:cubicBezTo>
                    <a:pt x="85" y="217"/>
                    <a:pt x="110" y="211"/>
                    <a:pt x="132" y="201"/>
                  </a:cubicBezTo>
                  <a:cubicBezTo>
                    <a:pt x="158" y="191"/>
                    <a:pt x="188" y="176"/>
                    <a:pt x="213" y="156"/>
                  </a:cubicBezTo>
                  <a:cubicBezTo>
                    <a:pt x="259" y="125"/>
                    <a:pt x="294" y="80"/>
                    <a:pt x="320" y="29"/>
                  </a:cubicBezTo>
                  <a:cubicBezTo>
                    <a:pt x="327" y="15"/>
                    <a:pt x="314" y="1"/>
                    <a:pt x="302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42"/>
            <p:cNvSpPr/>
            <p:nvPr/>
          </p:nvSpPr>
          <p:spPr>
            <a:xfrm>
              <a:off x="8189948" y="6237904"/>
              <a:ext cx="227771" cy="192246"/>
            </a:xfrm>
            <a:custGeom>
              <a:avLst/>
              <a:gdLst/>
              <a:ahLst/>
              <a:cxnLst/>
              <a:rect l="l" t="t" r="r" b="b"/>
              <a:pathLst>
                <a:path w="327" h="276" extrusionOk="0">
                  <a:moveTo>
                    <a:pt x="299" y="1"/>
                  </a:moveTo>
                  <a:cubicBezTo>
                    <a:pt x="291" y="1"/>
                    <a:pt x="282" y="4"/>
                    <a:pt x="278" y="12"/>
                  </a:cubicBezTo>
                  <a:cubicBezTo>
                    <a:pt x="253" y="63"/>
                    <a:pt x="218" y="108"/>
                    <a:pt x="172" y="149"/>
                  </a:cubicBezTo>
                  <a:cubicBezTo>
                    <a:pt x="152" y="164"/>
                    <a:pt x="127" y="179"/>
                    <a:pt x="96" y="194"/>
                  </a:cubicBezTo>
                  <a:cubicBezTo>
                    <a:pt x="86" y="199"/>
                    <a:pt x="71" y="204"/>
                    <a:pt x="56" y="209"/>
                  </a:cubicBezTo>
                  <a:lnTo>
                    <a:pt x="36" y="214"/>
                  </a:lnTo>
                  <a:cubicBezTo>
                    <a:pt x="20" y="219"/>
                    <a:pt x="15" y="224"/>
                    <a:pt x="10" y="235"/>
                  </a:cubicBezTo>
                  <a:cubicBezTo>
                    <a:pt x="0" y="250"/>
                    <a:pt x="10" y="265"/>
                    <a:pt x="20" y="270"/>
                  </a:cubicBezTo>
                  <a:cubicBezTo>
                    <a:pt x="29" y="274"/>
                    <a:pt x="39" y="275"/>
                    <a:pt x="49" y="275"/>
                  </a:cubicBezTo>
                  <a:cubicBezTo>
                    <a:pt x="80" y="275"/>
                    <a:pt x="114" y="261"/>
                    <a:pt x="137" y="250"/>
                  </a:cubicBezTo>
                  <a:cubicBezTo>
                    <a:pt x="167" y="235"/>
                    <a:pt x="197" y="214"/>
                    <a:pt x="228" y="189"/>
                  </a:cubicBezTo>
                  <a:cubicBezTo>
                    <a:pt x="273" y="143"/>
                    <a:pt x="309" y="83"/>
                    <a:pt x="324" y="22"/>
                  </a:cubicBezTo>
                  <a:cubicBezTo>
                    <a:pt x="327" y="10"/>
                    <a:pt x="313" y="1"/>
                    <a:pt x="299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42"/>
            <p:cNvSpPr/>
            <p:nvPr/>
          </p:nvSpPr>
          <p:spPr>
            <a:xfrm>
              <a:off x="8601607" y="6288055"/>
              <a:ext cx="110055" cy="43186"/>
            </a:xfrm>
            <a:custGeom>
              <a:avLst/>
              <a:gdLst/>
              <a:ahLst/>
              <a:cxnLst/>
              <a:rect l="l" t="t" r="r" b="b"/>
              <a:pathLst>
                <a:path w="158" h="62" extrusionOk="0">
                  <a:moveTo>
                    <a:pt x="36" y="1"/>
                  </a:moveTo>
                  <a:cubicBezTo>
                    <a:pt x="31" y="1"/>
                    <a:pt x="26" y="6"/>
                    <a:pt x="21" y="11"/>
                  </a:cubicBezTo>
                  <a:cubicBezTo>
                    <a:pt x="16" y="11"/>
                    <a:pt x="11" y="16"/>
                    <a:pt x="11" y="16"/>
                  </a:cubicBezTo>
                  <a:cubicBezTo>
                    <a:pt x="1" y="21"/>
                    <a:pt x="1" y="31"/>
                    <a:pt x="1" y="41"/>
                  </a:cubicBezTo>
                  <a:cubicBezTo>
                    <a:pt x="6" y="51"/>
                    <a:pt x="16" y="56"/>
                    <a:pt x="26" y="56"/>
                  </a:cubicBezTo>
                  <a:lnTo>
                    <a:pt x="51" y="56"/>
                  </a:lnTo>
                  <a:lnTo>
                    <a:pt x="72" y="51"/>
                  </a:lnTo>
                  <a:lnTo>
                    <a:pt x="87" y="51"/>
                  </a:lnTo>
                  <a:lnTo>
                    <a:pt x="102" y="56"/>
                  </a:lnTo>
                  <a:lnTo>
                    <a:pt x="112" y="56"/>
                  </a:lnTo>
                  <a:cubicBezTo>
                    <a:pt x="117" y="61"/>
                    <a:pt x="127" y="61"/>
                    <a:pt x="132" y="61"/>
                  </a:cubicBezTo>
                  <a:cubicBezTo>
                    <a:pt x="143" y="56"/>
                    <a:pt x="148" y="51"/>
                    <a:pt x="153" y="46"/>
                  </a:cubicBezTo>
                  <a:cubicBezTo>
                    <a:pt x="158" y="36"/>
                    <a:pt x="153" y="26"/>
                    <a:pt x="143" y="16"/>
                  </a:cubicBezTo>
                  <a:cubicBezTo>
                    <a:pt x="122" y="6"/>
                    <a:pt x="102" y="1"/>
                    <a:pt x="77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42"/>
            <p:cNvSpPr/>
            <p:nvPr/>
          </p:nvSpPr>
          <p:spPr>
            <a:xfrm>
              <a:off x="7268417" y="5815798"/>
              <a:ext cx="1653604" cy="555146"/>
            </a:xfrm>
            <a:custGeom>
              <a:avLst/>
              <a:gdLst/>
              <a:ahLst/>
              <a:cxnLst/>
              <a:rect l="l" t="t" r="r" b="b"/>
              <a:pathLst>
                <a:path w="2374" h="797" extrusionOk="0">
                  <a:moveTo>
                    <a:pt x="2349" y="0"/>
                  </a:moveTo>
                  <a:cubicBezTo>
                    <a:pt x="2348" y="0"/>
                    <a:pt x="2346" y="1"/>
                    <a:pt x="2345" y="1"/>
                  </a:cubicBezTo>
                  <a:cubicBezTo>
                    <a:pt x="1718" y="133"/>
                    <a:pt x="1106" y="315"/>
                    <a:pt x="509" y="547"/>
                  </a:cubicBezTo>
                  <a:cubicBezTo>
                    <a:pt x="342" y="613"/>
                    <a:pt x="175" y="674"/>
                    <a:pt x="18" y="755"/>
                  </a:cubicBezTo>
                  <a:cubicBezTo>
                    <a:pt x="1" y="768"/>
                    <a:pt x="10" y="797"/>
                    <a:pt x="30" y="797"/>
                  </a:cubicBezTo>
                  <a:cubicBezTo>
                    <a:pt x="33" y="797"/>
                    <a:pt x="36" y="796"/>
                    <a:pt x="39" y="795"/>
                  </a:cubicBezTo>
                  <a:cubicBezTo>
                    <a:pt x="185" y="739"/>
                    <a:pt x="327" y="674"/>
                    <a:pt x="474" y="618"/>
                  </a:cubicBezTo>
                  <a:cubicBezTo>
                    <a:pt x="620" y="557"/>
                    <a:pt x="767" y="502"/>
                    <a:pt x="919" y="451"/>
                  </a:cubicBezTo>
                  <a:cubicBezTo>
                    <a:pt x="1212" y="345"/>
                    <a:pt x="1515" y="249"/>
                    <a:pt x="1824" y="163"/>
                  </a:cubicBezTo>
                  <a:cubicBezTo>
                    <a:pt x="2001" y="117"/>
                    <a:pt x="2178" y="72"/>
                    <a:pt x="2355" y="31"/>
                  </a:cubicBezTo>
                  <a:cubicBezTo>
                    <a:pt x="2374" y="27"/>
                    <a:pt x="2366" y="0"/>
                    <a:pt x="2349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42"/>
            <p:cNvSpPr/>
            <p:nvPr/>
          </p:nvSpPr>
          <p:spPr>
            <a:xfrm>
              <a:off x="8492946" y="5760075"/>
              <a:ext cx="167171" cy="173440"/>
            </a:xfrm>
            <a:custGeom>
              <a:avLst/>
              <a:gdLst/>
              <a:ahLst/>
              <a:cxnLst/>
              <a:rect l="l" t="t" r="r" b="b"/>
              <a:pathLst>
                <a:path w="240" h="249" extrusionOk="0">
                  <a:moveTo>
                    <a:pt x="213" y="1"/>
                  </a:moveTo>
                  <a:cubicBezTo>
                    <a:pt x="207" y="1"/>
                    <a:pt x="201" y="3"/>
                    <a:pt x="197" y="10"/>
                  </a:cubicBezTo>
                  <a:cubicBezTo>
                    <a:pt x="177" y="56"/>
                    <a:pt x="147" y="96"/>
                    <a:pt x="111" y="132"/>
                  </a:cubicBezTo>
                  <a:cubicBezTo>
                    <a:pt x="91" y="152"/>
                    <a:pt x="76" y="167"/>
                    <a:pt x="56" y="182"/>
                  </a:cubicBezTo>
                  <a:lnTo>
                    <a:pt x="25" y="207"/>
                  </a:lnTo>
                  <a:cubicBezTo>
                    <a:pt x="10" y="218"/>
                    <a:pt x="0" y="223"/>
                    <a:pt x="0" y="238"/>
                  </a:cubicBezTo>
                  <a:cubicBezTo>
                    <a:pt x="0" y="243"/>
                    <a:pt x="0" y="243"/>
                    <a:pt x="5" y="248"/>
                  </a:cubicBezTo>
                  <a:cubicBezTo>
                    <a:pt x="7" y="249"/>
                    <a:pt x="9" y="249"/>
                    <a:pt x="12" y="249"/>
                  </a:cubicBezTo>
                  <a:cubicBezTo>
                    <a:pt x="24" y="249"/>
                    <a:pt x="37" y="237"/>
                    <a:pt x="46" y="233"/>
                  </a:cubicBezTo>
                  <a:lnTo>
                    <a:pt x="76" y="207"/>
                  </a:lnTo>
                  <a:cubicBezTo>
                    <a:pt x="96" y="192"/>
                    <a:pt x="116" y="172"/>
                    <a:pt x="137" y="152"/>
                  </a:cubicBezTo>
                  <a:cubicBezTo>
                    <a:pt x="177" y="116"/>
                    <a:pt x="207" y="71"/>
                    <a:pt x="233" y="25"/>
                  </a:cubicBezTo>
                  <a:cubicBezTo>
                    <a:pt x="240" y="12"/>
                    <a:pt x="226" y="1"/>
                    <a:pt x="213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42"/>
            <p:cNvSpPr/>
            <p:nvPr/>
          </p:nvSpPr>
          <p:spPr>
            <a:xfrm>
              <a:off x="8111935" y="6017100"/>
              <a:ext cx="323895" cy="75227"/>
            </a:xfrm>
            <a:custGeom>
              <a:avLst/>
              <a:gdLst/>
              <a:ahLst/>
              <a:cxnLst/>
              <a:rect l="l" t="t" r="r" b="b"/>
              <a:pathLst>
                <a:path w="465" h="108" extrusionOk="0">
                  <a:moveTo>
                    <a:pt x="78" y="0"/>
                  </a:moveTo>
                  <a:cubicBezTo>
                    <a:pt x="53" y="0"/>
                    <a:pt x="30" y="7"/>
                    <a:pt x="6" y="21"/>
                  </a:cubicBezTo>
                  <a:cubicBezTo>
                    <a:pt x="1" y="26"/>
                    <a:pt x="1" y="36"/>
                    <a:pt x="6" y="41"/>
                  </a:cubicBezTo>
                  <a:cubicBezTo>
                    <a:pt x="32" y="48"/>
                    <a:pt x="58" y="53"/>
                    <a:pt x="82" y="53"/>
                  </a:cubicBezTo>
                  <a:cubicBezTo>
                    <a:pt x="91" y="53"/>
                    <a:pt x="99" y="52"/>
                    <a:pt x="107" y="51"/>
                  </a:cubicBezTo>
                  <a:cubicBezTo>
                    <a:pt x="119" y="49"/>
                    <a:pt x="130" y="49"/>
                    <a:pt x="142" y="49"/>
                  </a:cubicBezTo>
                  <a:cubicBezTo>
                    <a:pt x="169" y="49"/>
                    <a:pt x="195" y="52"/>
                    <a:pt x="223" y="56"/>
                  </a:cubicBezTo>
                  <a:cubicBezTo>
                    <a:pt x="299" y="61"/>
                    <a:pt x="370" y="81"/>
                    <a:pt x="441" y="106"/>
                  </a:cubicBezTo>
                  <a:cubicBezTo>
                    <a:pt x="443" y="107"/>
                    <a:pt x="444" y="107"/>
                    <a:pt x="446" y="107"/>
                  </a:cubicBezTo>
                  <a:cubicBezTo>
                    <a:pt x="458" y="107"/>
                    <a:pt x="465" y="90"/>
                    <a:pt x="451" y="81"/>
                  </a:cubicBezTo>
                  <a:cubicBezTo>
                    <a:pt x="380" y="51"/>
                    <a:pt x="309" y="31"/>
                    <a:pt x="234" y="15"/>
                  </a:cubicBezTo>
                  <a:cubicBezTo>
                    <a:pt x="193" y="10"/>
                    <a:pt x="153" y="5"/>
                    <a:pt x="117" y="5"/>
                  </a:cubicBezTo>
                  <a:cubicBezTo>
                    <a:pt x="104" y="2"/>
                    <a:pt x="91" y="0"/>
                    <a:pt x="7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42"/>
            <p:cNvSpPr/>
            <p:nvPr/>
          </p:nvSpPr>
          <p:spPr>
            <a:xfrm>
              <a:off x="7735103" y="5900777"/>
              <a:ext cx="234737" cy="282101"/>
            </a:xfrm>
            <a:custGeom>
              <a:avLst/>
              <a:gdLst/>
              <a:ahLst/>
              <a:cxnLst/>
              <a:rect l="l" t="t" r="r" b="b"/>
              <a:pathLst>
                <a:path w="337" h="405" extrusionOk="0">
                  <a:moveTo>
                    <a:pt x="318" y="1"/>
                  </a:moveTo>
                  <a:cubicBezTo>
                    <a:pt x="313" y="1"/>
                    <a:pt x="308" y="4"/>
                    <a:pt x="304" y="11"/>
                  </a:cubicBezTo>
                  <a:cubicBezTo>
                    <a:pt x="259" y="81"/>
                    <a:pt x="213" y="147"/>
                    <a:pt x="163" y="213"/>
                  </a:cubicBezTo>
                  <a:cubicBezTo>
                    <a:pt x="137" y="243"/>
                    <a:pt x="107" y="273"/>
                    <a:pt x="82" y="304"/>
                  </a:cubicBezTo>
                  <a:lnTo>
                    <a:pt x="41" y="344"/>
                  </a:lnTo>
                  <a:cubicBezTo>
                    <a:pt x="26" y="359"/>
                    <a:pt x="6" y="370"/>
                    <a:pt x="1" y="390"/>
                  </a:cubicBezTo>
                  <a:cubicBezTo>
                    <a:pt x="1" y="395"/>
                    <a:pt x="6" y="405"/>
                    <a:pt x="16" y="405"/>
                  </a:cubicBezTo>
                  <a:cubicBezTo>
                    <a:pt x="31" y="400"/>
                    <a:pt x="51" y="390"/>
                    <a:pt x="62" y="375"/>
                  </a:cubicBezTo>
                  <a:lnTo>
                    <a:pt x="107" y="329"/>
                  </a:lnTo>
                  <a:cubicBezTo>
                    <a:pt x="132" y="299"/>
                    <a:pt x="163" y="268"/>
                    <a:pt x="188" y="233"/>
                  </a:cubicBezTo>
                  <a:cubicBezTo>
                    <a:pt x="239" y="167"/>
                    <a:pt x="289" y="96"/>
                    <a:pt x="330" y="26"/>
                  </a:cubicBezTo>
                  <a:cubicBezTo>
                    <a:pt x="336" y="12"/>
                    <a:pt x="327" y="1"/>
                    <a:pt x="318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42"/>
            <p:cNvSpPr/>
            <p:nvPr/>
          </p:nvSpPr>
          <p:spPr>
            <a:xfrm>
              <a:off x="7517084" y="6230939"/>
              <a:ext cx="390067" cy="83585"/>
            </a:xfrm>
            <a:custGeom>
              <a:avLst/>
              <a:gdLst/>
              <a:ahLst/>
              <a:cxnLst/>
              <a:rect l="l" t="t" r="r" b="b"/>
              <a:pathLst>
                <a:path w="560" h="120" extrusionOk="0">
                  <a:moveTo>
                    <a:pt x="118" y="0"/>
                  </a:moveTo>
                  <a:cubicBezTo>
                    <a:pt x="81" y="0"/>
                    <a:pt x="44" y="10"/>
                    <a:pt x="10" y="27"/>
                  </a:cubicBezTo>
                  <a:cubicBezTo>
                    <a:pt x="0" y="37"/>
                    <a:pt x="0" y="52"/>
                    <a:pt x="10" y="52"/>
                  </a:cubicBezTo>
                  <a:cubicBezTo>
                    <a:pt x="22" y="58"/>
                    <a:pt x="32" y="61"/>
                    <a:pt x="43" y="61"/>
                  </a:cubicBezTo>
                  <a:cubicBezTo>
                    <a:pt x="50" y="61"/>
                    <a:pt x="58" y="59"/>
                    <a:pt x="66" y="57"/>
                  </a:cubicBezTo>
                  <a:cubicBezTo>
                    <a:pt x="91" y="57"/>
                    <a:pt x="112" y="52"/>
                    <a:pt x="137" y="52"/>
                  </a:cubicBezTo>
                  <a:cubicBezTo>
                    <a:pt x="182" y="52"/>
                    <a:pt x="223" y="52"/>
                    <a:pt x="268" y="57"/>
                  </a:cubicBezTo>
                  <a:cubicBezTo>
                    <a:pt x="359" y="68"/>
                    <a:pt x="445" y="88"/>
                    <a:pt x="526" y="118"/>
                  </a:cubicBezTo>
                  <a:cubicBezTo>
                    <a:pt x="529" y="119"/>
                    <a:pt x="531" y="120"/>
                    <a:pt x="533" y="120"/>
                  </a:cubicBezTo>
                  <a:cubicBezTo>
                    <a:pt x="550" y="120"/>
                    <a:pt x="559" y="92"/>
                    <a:pt x="541" y="83"/>
                  </a:cubicBezTo>
                  <a:cubicBezTo>
                    <a:pt x="460" y="42"/>
                    <a:pt x="369" y="17"/>
                    <a:pt x="278" y="7"/>
                  </a:cubicBezTo>
                  <a:cubicBezTo>
                    <a:pt x="233" y="2"/>
                    <a:pt x="187" y="2"/>
                    <a:pt x="142" y="2"/>
                  </a:cubicBezTo>
                  <a:cubicBezTo>
                    <a:pt x="134" y="1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42"/>
            <p:cNvSpPr/>
            <p:nvPr/>
          </p:nvSpPr>
          <p:spPr>
            <a:xfrm>
              <a:off x="8545187" y="5446630"/>
              <a:ext cx="208964" cy="426286"/>
            </a:xfrm>
            <a:custGeom>
              <a:avLst/>
              <a:gdLst/>
              <a:ahLst/>
              <a:cxnLst/>
              <a:rect l="l" t="t" r="r" b="b"/>
              <a:pathLst>
                <a:path w="300" h="612" extrusionOk="0">
                  <a:moveTo>
                    <a:pt x="239" y="0"/>
                  </a:moveTo>
                  <a:cubicBezTo>
                    <a:pt x="168" y="46"/>
                    <a:pt x="102" y="111"/>
                    <a:pt x="62" y="187"/>
                  </a:cubicBezTo>
                  <a:cubicBezTo>
                    <a:pt x="1" y="319"/>
                    <a:pt x="46" y="470"/>
                    <a:pt x="46" y="612"/>
                  </a:cubicBezTo>
                  <a:cubicBezTo>
                    <a:pt x="97" y="571"/>
                    <a:pt x="143" y="531"/>
                    <a:pt x="183" y="486"/>
                  </a:cubicBezTo>
                  <a:cubicBezTo>
                    <a:pt x="208" y="460"/>
                    <a:pt x="229" y="435"/>
                    <a:pt x="249" y="410"/>
                  </a:cubicBezTo>
                  <a:cubicBezTo>
                    <a:pt x="284" y="344"/>
                    <a:pt x="299" y="273"/>
                    <a:pt x="289" y="202"/>
                  </a:cubicBezTo>
                  <a:cubicBezTo>
                    <a:pt x="284" y="137"/>
                    <a:pt x="264" y="66"/>
                    <a:pt x="239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42"/>
            <p:cNvSpPr/>
            <p:nvPr/>
          </p:nvSpPr>
          <p:spPr>
            <a:xfrm>
              <a:off x="7813116" y="5647234"/>
              <a:ext cx="314143" cy="465292"/>
            </a:xfrm>
            <a:custGeom>
              <a:avLst/>
              <a:gdLst/>
              <a:ahLst/>
              <a:cxnLst/>
              <a:rect l="l" t="t" r="r" b="b"/>
              <a:pathLst>
                <a:path w="451" h="668" extrusionOk="0">
                  <a:moveTo>
                    <a:pt x="445" y="0"/>
                  </a:moveTo>
                  <a:lnTo>
                    <a:pt x="445" y="0"/>
                  </a:lnTo>
                  <a:cubicBezTo>
                    <a:pt x="339" y="31"/>
                    <a:pt x="238" y="91"/>
                    <a:pt x="157" y="167"/>
                  </a:cubicBezTo>
                  <a:cubicBezTo>
                    <a:pt x="35" y="309"/>
                    <a:pt x="46" y="501"/>
                    <a:pt x="0" y="668"/>
                  </a:cubicBezTo>
                  <a:cubicBezTo>
                    <a:pt x="71" y="632"/>
                    <a:pt x="142" y="597"/>
                    <a:pt x="207" y="552"/>
                  </a:cubicBezTo>
                  <a:cubicBezTo>
                    <a:pt x="243" y="531"/>
                    <a:pt x="278" y="506"/>
                    <a:pt x="309" y="481"/>
                  </a:cubicBezTo>
                  <a:cubicBezTo>
                    <a:pt x="369" y="415"/>
                    <a:pt x="415" y="339"/>
                    <a:pt x="430" y="253"/>
                  </a:cubicBezTo>
                  <a:cubicBezTo>
                    <a:pt x="445" y="167"/>
                    <a:pt x="450" y="81"/>
                    <a:pt x="445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42"/>
            <p:cNvSpPr/>
            <p:nvPr/>
          </p:nvSpPr>
          <p:spPr>
            <a:xfrm>
              <a:off x="8231741" y="5996900"/>
              <a:ext cx="539824" cy="195033"/>
            </a:xfrm>
            <a:custGeom>
              <a:avLst/>
              <a:gdLst/>
              <a:ahLst/>
              <a:cxnLst/>
              <a:rect l="l" t="t" r="r" b="b"/>
              <a:pathLst>
                <a:path w="775" h="280" extrusionOk="0">
                  <a:moveTo>
                    <a:pt x="386" y="0"/>
                  </a:moveTo>
                  <a:cubicBezTo>
                    <a:pt x="259" y="0"/>
                    <a:pt x="127" y="42"/>
                    <a:pt x="1" y="60"/>
                  </a:cubicBezTo>
                  <a:cubicBezTo>
                    <a:pt x="57" y="105"/>
                    <a:pt x="112" y="151"/>
                    <a:pt x="178" y="191"/>
                  </a:cubicBezTo>
                  <a:cubicBezTo>
                    <a:pt x="208" y="211"/>
                    <a:pt x="244" y="232"/>
                    <a:pt x="279" y="252"/>
                  </a:cubicBezTo>
                  <a:cubicBezTo>
                    <a:pt x="334" y="269"/>
                    <a:pt x="391" y="279"/>
                    <a:pt x="448" y="279"/>
                  </a:cubicBezTo>
                  <a:cubicBezTo>
                    <a:pt x="474" y="279"/>
                    <a:pt x="501" y="277"/>
                    <a:pt x="527" y="272"/>
                  </a:cubicBezTo>
                  <a:cubicBezTo>
                    <a:pt x="613" y="252"/>
                    <a:pt x="694" y="232"/>
                    <a:pt x="775" y="201"/>
                  </a:cubicBezTo>
                  <a:cubicBezTo>
                    <a:pt x="709" y="120"/>
                    <a:pt x="628" y="60"/>
                    <a:pt x="537" y="24"/>
                  </a:cubicBezTo>
                  <a:cubicBezTo>
                    <a:pt x="488" y="7"/>
                    <a:pt x="437" y="0"/>
                    <a:pt x="386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42"/>
            <p:cNvSpPr/>
            <p:nvPr/>
          </p:nvSpPr>
          <p:spPr>
            <a:xfrm>
              <a:off x="7608332" y="6202380"/>
              <a:ext cx="532859" cy="195033"/>
            </a:xfrm>
            <a:custGeom>
              <a:avLst/>
              <a:gdLst/>
              <a:ahLst/>
              <a:cxnLst/>
              <a:rect l="l" t="t" r="r" b="b"/>
              <a:pathLst>
                <a:path w="765" h="280" extrusionOk="0">
                  <a:moveTo>
                    <a:pt x="403" y="1"/>
                  </a:moveTo>
                  <a:cubicBezTo>
                    <a:pt x="269" y="1"/>
                    <a:pt x="132" y="51"/>
                    <a:pt x="1" y="78"/>
                  </a:cubicBezTo>
                  <a:cubicBezTo>
                    <a:pt x="56" y="124"/>
                    <a:pt x="117" y="169"/>
                    <a:pt x="183" y="205"/>
                  </a:cubicBezTo>
                  <a:cubicBezTo>
                    <a:pt x="213" y="225"/>
                    <a:pt x="249" y="245"/>
                    <a:pt x="284" y="260"/>
                  </a:cubicBezTo>
                  <a:cubicBezTo>
                    <a:pt x="327" y="274"/>
                    <a:pt x="371" y="280"/>
                    <a:pt x="415" y="280"/>
                  </a:cubicBezTo>
                  <a:cubicBezTo>
                    <a:pt x="454" y="280"/>
                    <a:pt x="494" y="275"/>
                    <a:pt x="532" y="265"/>
                  </a:cubicBezTo>
                  <a:cubicBezTo>
                    <a:pt x="613" y="245"/>
                    <a:pt x="689" y="215"/>
                    <a:pt x="764" y="179"/>
                  </a:cubicBezTo>
                  <a:cubicBezTo>
                    <a:pt x="699" y="109"/>
                    <a:pt x="618" y="53"/>
                    <a:pt x="527" y="17"/>
                  </a:cubicBezTo>
                  <a:cubicBezTo>
                    <a:pt x="486" y="5"/>
                    <a:pt x="445" y="1"/>
                    <a:pt x="403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42"/>
            <p:cNvSpPr/>
            <p:nvPr/>
          </p:nvSpPr>
          <p:spPr>
            <a:xfrm>
              <a:off x="8795247" y="5699475"/>
              <a:ext cx="265385" cy="219412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168" y="1"/>
                  </a:moveTo>
                  <a:cubicBezTo>
                    <a:pt x="81" y="1"/>
                    <a:pt x="0" y="74"/>
                    <a:pt x="11" y="178"/>
                  </a:cubicBezTo>
                  <a:cubicBezTo>
                    <a:pt x="16" y="256"/>
                    <a:pt x="82" y="315"/>
                    <a:pt x="159" y="315"/>
                  </a:cubicBezTo>
                  <a:cubicBezTo>
                    <a:pt x="162" y="315"/>
                    <a:pt x="165" y="315"/>
                    <a:pt x="168" y="315"/>
                  </a:cubicBezTo>
                  <a:cubicBezTo>
                    <a:pt x="310" y="315"/>
                    <a:pt x="380" y="138"/>
                    <a:pt x="274" y="42"/>
                  </a:cubicBezTo>
                  <a:cubicBezTo>
                    <a:pt x="242" y="14"/>
                    <a:pt x="204" y="1"/>
                    <a:pt x="168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42"/>
            <p:cNvSpPr/>
            <p:nvPr/>
          </p:nvSpPr>
          <p:spPr>
            <a:xfrm>
              <a:off x="8318112" y="5774006"/>
              <a:ext cx="235433" cy="208964"/>
            </a:xfrm>
            <a:custGeom>
              <a:avLst/>
              <a:gdLst/>
              <a:ahLst/>
              <a:cxnLst/>
              <a:rect l="l" t="t" r="r" b="b"/>
              <a:pathLst>
                <a:path w="338" h="300" extrusionOk="0">
                  <a:moveTo>
                    <a:pt x="173" y="1"/>
                  </a:moveTo>
                  <a:cubicBezTo>
                    <a:pt x="87" y="1"/>
                    <a:pt x="1" y="62"/>
                    <a:pt x="3" y="172"/>
                  </a:cubicBezTo>
                  <a:cubicBezTo>
                    <a:pt x="22" y="247"/>
                    <a:pt x="88" y="300"/>
                    <a:pt x="165" y="300"/>
                  </a:cubicBezTo>
                  <a:cubicBezTo>
                    <a:pt x="172" y="300"/>
                    <a:pt x="179" y="300"/>
                    <a:pt x="185" y="299"/>
                  </a:cubicBezTo>
                  <a:cubicBezTo>
                    <a:pt x="271" y="289"/>
                    <a:pt x="337" y="218"/>
                    <a:pt x="332" y="132"/>
                  </a:cubicBezTo>
                  <a:cubicBezTo>
                    <a:pt x="314" y="43"/>
                    <a:pt x="244" y="1"/>
                    <a:pt x="173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42"/>
            <p:cNvSpPr/>
            <p:nvPr/>
          </p:nvSpPr>
          <p:spPr>
            <a:xfrm>
              <a:off x="8066659" y="5980879"/>
              <a:ext cx="240309" cy="214536"/>
            </a:xfrm>
            <a:custGeom>
              <a:avLst/>
              <a:gdLst/>
              <a:ahLst/>
              <a:cxnLst/>
              <a:rect l="l" t="t" r="r" b="b"/>
              <a:pathLst>
                <a:path w="345" h="308" extrusionOk="0">
                  <a:moveTo>
                    <a:pt x="181" y="1"/>
                  </a:moveTo>
                  <a:cubicBezTo>
                    <a:pt x="91" y="1"/>
                    <a:pt x="0" y="71"/>
                    <a:pt x="20" y="189"/>
                  </a:cubicBezTo>
                  <a:cubicBezTo>
                    <a:pt x="38" y="260"/>
                    <a:pt x="103" y="308"/>
                    <a:pt x="174" y="308"/>
                  </a:cubicBezTo>
                  <a:cubicBezTo>
                    <a:pt x="183" y="308"/>
                    <a:pt x="193" y="307"/>
                    <a:pt x="202" y="305"/>
                  </a:cubicBezTo>
                  <a:cubicBezTo>
                    <a:pt x="288" y="290"/>
                    <a:pt x="344" y="214"/>
                    <a:pt x="334" y="133"/>
                  </a:cubicBezTo>
                  <a:cubicBezTo>
                    <a:pt x="317" y="41"/>
                    <a:pt x="249" y="1"/>
                    <a:pt x="181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42"/>
            <p:cNvSpPr/>
            <p:nvPr/>
          </p:nvSpPr>
          <p:spPr>
            <a:xfrm>
              <a:off x="7682862" y="5915404"/>
              <a:ext cx="243095" cy="205481"/>
            </a:xfrm>
            <a:custGeom>
              <a:avLst/>
              <a:gdLst/>
              <a:ahLst/>
              <a:cxnLst/>
              <a:rect l="l" t="t" r="r" b="b"/>
              <a:pathLst>
                <a:path w="349" h="295" extrusionOk="0">
                  <a:moveTo>
                    <a:pt x="181" y="0"/>
                  </a:moveTo>
                  <a:cubicBezTo>
                    <a:pt x="90" y="0"/>
                    <a:pt x="0" y="72"/>
                    <a:pt x="15" y="187"/>
                  </a:cubicBezTo>
                  <a:cubicBezTo>
                    <a:pt x="40" y="253"/>
                    <a:pt x="101" y="295"/>
                    <a:pt x="167" y="295"/>
                  </a:cubicBezTo>
                  <a:cubicBezTo>
                    <a:pt x="182" y="295"/>
                    <a:pt x="197" y="293"/>
                    <a:pt x="212" y="288"/>
                  </a:cubicBezTo>
                  <a:cubicBezTo>
                    <a:pt x="298" y="268"/>
                    <a:pt x="349" y="187"/>
                    <a:pt x="334" y="106"/>
                  </a:cubicBezTo>
                  <a:cubicBezTo>
                    <a:pt x="303" y="33"/>
                    <a:pt x="242" y="0"/>
                    <a:pt x="181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42"/>
            <p:cNvSpPr/>
            <p:nvPr/>
          </p:nvSpPr>
          <p:spPr>
            <a:xfrm>
              <a:off x="7518477" y="6179394"/>
              <a:ext cx="242399" cy="206177"/>
            </a:xfrm>
            <a:custGeom>
              <a:avLst/>
              <a:gdLst/>
              <a:ahLst/>
              <a:cxnLst/>
              <a:rect l="l" t="t" r="r" b="b"/>
              <a:pathLst>
                <a:path w="348" h="296" extrusionOk="0">
                  <a:moveTo>
                    <a:pt x="185" y="1"/>
                  </a:moveTo>
                  <a:cubicBezTo>
                    <a:pt x="93" y="1"/>
                    <a:pt x="1" y="79"/>
                    <a:pt x="29" y="197"/>
                  </a:cubicBezTo>
                  <a:cubicBezTo>
                    <a:pt x="53" y="258"/>
                    <a:pt x="113" y="296"/>
                    <a:pt x="177" y="296"/>
                  </a:cubicBezTo>
                  <a:cubicBezTo>
                    <a:pt x="193" y="296"/>
                    <a:pt x="210" y="293"/>
                    <a:pt x="226" y="288"/>
                  </a:cubicBezTo>
                  <a:cubicBezTo>
                    <a:pt x="302" y="263"/>
                    <a:pt x="347" y="177"/>
                    <a:pt x="327" y="101"/>
                  </a:cubicBezTo>
                  <a:cubicBezTo>
                    <a:pt x="300" y="31"/>
                    <a:pt x="243" y="1"/>
                    <a:pt x="18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42"/>
            <p:cNvSpPr/>
            <p:nvPr/>
          </p:nvSpPr>
          <p:spPr>
            <a:xfrm>
              <a:off x="8411450" y="6025458"/>
              <a:ext cx="285584" cy="91944"/>
            </a:xfrm>
            <a:custGeom>
              <a:avLst/>
              <a:gdLst/>
              <a:ahLst/>
              <a:cxnLst/>
              <a:rect l="l" t="t" r="r" b="b"/>
              <a:pathLst>
                <a:path w="410" h="132" extrusionOk="0">
                  <a:moveTo>
                    <a:pt x="78" y="0"/>
                  </a:moveTo>
                  <a:cubicBezTo>
                    <a:pt x="56" y="0"/>
                    <a:pt x="33" y="4"/>
                    <a:pt x="11" y="14"/>
                  </a:cubicBezTo>
                  <a:cubicBezTo>
                    <a:pt x="1" y="19"/>
                    <a:pt x="1" y="34"/>
                    <a:pt x="16" y="34"/>
                  </a:cubicBezTo>
                  <a:cubicBezTo>
                    <a:pt x="31" y="36"/>
                    <a:pt x="48" y="38"/>
                    <a:pt x="64" y="38"/>
                  </a:cubicBezTo>
                  <a:cubicBezTo>
                    <a:pt x="80" y="38"/>
                    <a:pt x="97" y="36"/>
                    <a:pt x="112" y="34"/>
                  </a:cubicBezTo>
                  <a:cubicBezTo>
                    <a:pt x="147" y="34"/>
                    <a:pt x="178" y="39"/>
                    <a:pt x="213" y="49"/>
                  </a:cubicBezTo>
                  <a:cubicBezTo>
                    <a:pt x="279" y="64"/>
                    <a:pt x="340" y="89"/>
                    <a:pt x="395" y="130"/>
                  </a:cubicBezTo>
                  <a:cubicBezTo>
                    <a:pt x="397" y="131"/>
                    <a:pt x="399" y="131"/>
                    <a:pt x="400" y="131"/>
                  </a:cubicBezTo>
                  <a:cubicBezTo>
                    <a:pt x="407" y="131"/>
                    <a:pt x="409" y="124"/>
                    <a:pt x="405" y="120"/>
                  </a:cubicBezTo>
                  <a:cubicBezTo>
                    <a:pt x="350" y="74"/>
                    <a:pt x="289" y="44"/>
                    <a:pt x="223" y="24"/>
                  </a:cubicBezTo>
                  <a:cubicBezTo>
                    <a:pt x="188" y="14"/>
                    <a:pt x="153" y="9"/>
                    <a:pt x="117" y="3"/>
                  </a:cubicBezTo>
                  <a:cubicBezTo>
                    <a:pt x="104" y="2"/>
                    <a:pt x="91" y="0"/>
                    <a:pt x="78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42"/>
            <p:cNvSpPr/>
            <p:nvPr/>
          </p:nvSpPr>
          <p:spPr>
            <a:xfrm>
              <a:off x="7861874" y="6220491"/>
              <a:ext cx="208268" cy="73137"/>
            </a:xfrm>
            <a:custGeom>
              <a:avLst/>
              <a:gdLst/>
              <a:ahLst/>
              <a:cxnLst/>
              <a:rect l="l" t="t" r="r" b="b"/>
              <a:pathLst>
                <a:path w="299" h="105" extrusionOk="0">
                  <a:moveTo>
                    <a:pt x="51" y="0"/>
                  </a:moveTo>
                  <a:cubicBezTo>
                    <a:pt x="42" y="0"/>
                    <a:pt x="34" y="1"/>
                    <a:pt x="26" y="2"/>
                  </a:cubicBezTo>
                  <a:cubicBezTo>
                    <a:pt x="1" y="12"/>
                    <a:pt x="1" y="42"/>
                    <a:pt x="26" y="52"/>
                  </a:cubicBezTo>
                  <a:cubicBezTo>
                    <a:pt x="67" y="62"/>
                    <a:pt x="112" y="57"/>
                    <a:pt x="158" y="67"/>
                  </a:cubicBezTo>
                  <a:cubicBezTo>
                    <a:pt x="178" y="72"/>
                    <a:pt x="198" y="77"/>
                    <a:pt x="218" y="88"/>
                  </a:cubicBezTo>
                  <a:cubicBezTo>
                    <a:pt x="239" y="88"/>
                    <a:pt x="264" y="98"/>
                    <a:pt x="284" y="103"/>
                  </a:cubicBezTo>
                  <a:cubicBezTo>
                    <a:pt x="286" y="104"/>
                    <a:pt x="288" y="104"/>
                    <a:pt x="289" y="104"/>
                  </a:cubicBezTo>
                  <a:cubicBezTo>
                    <a:pt x="296" y="104"/>
                    <a:pt x="298" y="97"/>
                    <a:pt x="294" y="93"/>
                  </a:cubicBezTo>
                  <a:cubicBezTo>
                    <a:pt x="274" y="77"/>
                    <a:pt x="254" y="62"/>
                    <a:pt x="239" y="52"/>
                  </a:cubicBezTo>
                  <a:cubicBezTo>
                    <a:pt x="213" y="42"/>
                    <a:pt x="193" y="32"/>
                    <a:pt x="168" y="22"/>
                  </a:cubicBezTo>
                  <a:cubicBezTo>
                    <a:pt x="130" y="9"/>
                    <a:pt x="89" y="0"/>
                    <a:pt x="51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42"/>
            <p:cNvSpPr/>
            <p:nvPr/>
          </p:nvSpPr>
          <p:spPr>
            <a:xfrm>
              <a:off x="8003273" y="5698779"/>
              <a:ext cx="102392" cy="238915"/>
            </a:xfrm>
            <a:custGeom>
              <a:avLst/>
              <a:gdLst/>
              <a:ahLst/>
              <a:cxnLst/>
              <a:rect l="l" t="t" r="r" b="b"/>
              <a:pathLst>
                <a:path w="147" h="343" extrusionOk="0">
                  <a:moveTo>
                    <a:pt x="124" y="1"/>
                  </a:moveTo>
                  <a:cubicBezTo>
                    <a:pt x="115" y="1"/>
                    <a:pt x="106" y="6"/>
                    <a:pt x="106" y="17"/>
                  </a:cubicBezTo>
                  <a:cubicBezTo>
                    <a:pt x="101" y="73"/>
                    <a:pt x="86" y="129"/>
                    <a:pt x="66" y="179"/>
                  </a:cubicBezTo>
                  <a:cubicBezTo>
                    <a:pt x="56" y="204"/>
                    <a:pt x="46" y="230"/>
                    <a:pt x="36" y="255"/>
                  </a:cubicBezTo>
                  <a:cubicBezTo>
                    <a:pt x="20" y="280"/>
                    <a:pt x="0" y="306"/>
                    <a:pt x="5" y="331"/>
                  </a:cubicBezTo>
                  <a:cubicBezTo>
                    <a:pt x="5" y="338"/>
                    <a:pt x="8" y="343"/>
                    <a:pt x="13" y="343"/>
                  </a:cubicBezTo>
                  <a:cubicBezTo>
                    <a:pt x="15" y="343"/>
                    <a:pt x="18" y="342"/>
                    <a:pt x="20" y="341"/>
                  </a:cubicBezTo>
                  <a:cubicBezTo>
                    <a:pt x="51" y="331"/>
                    <a:pt x="61" y="301"/>
                    <a:pt x="76" y="280"/>
                  </a:cubicBezTo>
                  <a:cubicBezTo>
                    <a:pt x="86" y="250"/>
                    <a:pt x="101" y="225"/>
                    <a:pt x="111" y="194"/>
                  </a:cubicBezTo>
                  <a:cubicBezTo>
                    <a:pt x="132" y="139"/>
                    <a:pt x="142" y="83"/>
                    <a:pt x="147" y="22"/>
                  </a:cubicBezTo>
                  <a:cubicBezTo>
                    <a:pt x="147" y="8"/>
                    <a:pt x="135" y="1"/>
                    <a:pt x="124" y="1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42"/>
            <p:cNvSpPr/>
            <p:nvPr/>
          </p:nvSpPr>
          <p:spPr>
            <a:xfrm>
              <a:off x="8658027" y="5528125"/>
              <a:ext cx="71048" cy="201302"/>
            </a:xfrm>
            <a:custGeom>
              <a:avLst/>
              <a:gdLst/>
              <a:ahLst/>
              <a:cxnLst/>
              <a:rect l="l" t="t" r="r" b="b"/>
              <a:pathLst>
                <a:path w="102" h="289" extrusionOk="0">
                  <a:moveTo>
                    <a:pt x="75" y="0"/>
                  </a:moveTo>
                  <a:cubicBezTo>
                    <a:pt x="67" y="0"/>
                    <a:pt x="56" y="6"/>
                    <a:pt x="56" y="15"/>
                  </a:cubicBezTo>
                  <a:cubicBezTo>
                    <a:pt x="62" y="55"/>
                    <a:pt x="56" y="100"/>
                    <a:pt x="46" y="141"/>
                  </a:cubicBezTo>
                  <a:cubicBezTo>
                    <a:pt x="41" y="166"/>
                    <a:pt x="36" y="186"/>
                    <a:pt x="26" y="207"/>
                  </a:cubicBezTo>
                  <a:cubicBezTo>
                    <a:pt x="16" y="227"/>
                    <a:pt x="6" y="247"/>
                    <a:pt x="1" y="267"/>
                  </a:cubicBezTo>
                  <a:cubicBezTo>
                    <a:pt x="1" y="280"/>
                    <a:pt x="18" y="289"/>
                    <a:pt x="30" y="289"/>
                  </a:cubicBezTo>
                  <a:cubicBezTo>
                    <a:pt x="32" y="289"/>
                    <a:pt x="34" y="289"/>
                    <a:pt x="36" y="288"/>
                  </a:cubicBezTo>
                  <a:cubicBezTo>
                    <a:pt x="51" y="267"/>
                    <a:pt x="67" y="247"/>
                    <a:pt x="72" y="222"/>
                  </a:cubicBezTo>
                  <a:cubicBezTo>
                    <a:pt x="82" y="197"/>
                    <a:pt x="87" y="176"/>
                    <a:pt x="92" y="151"/>
                  </a:cubicBezTo>
                  <a:cubicBezTo>
                    <a:pt x="102" y="106"/>
                    <a:pt x="97" y="55"/>
                    <a:pt x="87" y="9"/>
                  </a:cubicBezTo>
                  <a:cubicBezTo>
                    <a:pt x="87" y="3"/>
                    <a:pt x="81" y="0"/>
                    <a:pt x="75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42"/>
            <p:cNvSpPr/>
            <p:nvPr/>
          </p:nvSpPr>
          <p:spPr>
            <a:xfrm>
              <a:off x="8859329" y="5744054"/>
              <a:ext cx="130254" cy="52241"/>
            </a:xfrm>
            <a:custGeom>
              <a:avLst/>
              <a:gdLst/>
              <a:ahLst/>
              <a:cxnLst/>
              <a:rect l="l" t="t" r="r" b="b"/>
              <a:pathLst>
                <a:path w="187" h="75" extrusionOk="0">
                  <a:moveTo>
                    <a:pt x="87" y="1"/>
                  </a:moveTo>
                  <a:cubicBezTo>
                    <a:pt x="75" y="1"/>
                    <a:pt x="61" y="4"/>
                    <a:pt x="51" y="8"/>
                  </a:cubicBezTo>
                  <a:cubicBezTo>
                    <a:pt x="35" y="13"/>
                    <a:pt x="10" y="23"/>
                    <a:pt x="5" y="43"/>
                  </a:cubicBezTo>
                  <a:cubicBezTo>
                    <a:pt x="1" y="56"/>
                    <a:pt x="15" y="70"/>
                    <a:pt x="29" y="70"/>
                  </a:cubicBezTo>
                  <a:cubicBezTo>
                    <a:pt x="31" y="70"/>
                    <a:pt x="33" y="69"/>
                    <a:pt x="35" y="69"/>
                  </a:cubicBezTo>
                  <a:cubicBezTo>
                    <a:pt x="46" y="69"/>
                    <a:pt x="51" y="64"/>
                    <a:pt x="61" y="53"/>
                  </a:cubicBezTo>
                  <a:lnTo>
                    <a:pt x="71" y="48"/>
                  </a:lnTo>
                  <a:lnTo>
                    <a:pt x="116" y="48"/>
                  </a:lnTo>
                  <a:cubicBezTo>
                    <a:pt x="121" y="53"/>
                    <a:pt x="127" y="53"/>
                    <a:pt x="132" y="59"/>
                  </a:cubicBezTo>
                  <a:cubicBezTo>
                    <a:pt x="142" y="59"/>
                    <a:pt x="152" y="69"/>
                    <a:pt x="157" y="74"/>
                  </a:cubicBezTo>
                  <a:cubicBezTo>
                    <a:pt x="159" y="74"/>
                    <a:pt x="161" y="75"/>
                    <a:pt x="163" y="75"/>
                  </a:cubicBezTo>
                  <a:cubicBezTo>
                    <a:pt x="176" y="75"/>
                    <a:pt x="186" y="62"/>
                    <a:pt x="182" y="53"/>
                  </a:cubicBezTo>
                  <a:cubicBezTo>
                    <a:pt x="172" y="38"/>
                    <a:pt x="162" y="28"/>
                    <a:pt x="152" y="18"/>
                  </a:cubicBezTo>
                  <a:cubicBezTo>
                    <a:pt x="137" y="8"/>
                    <a:pt x="121" y="3"/>
                    <a:pt x="101" y="3"/>
                  </a:cubicBezTo>
                  <a:cubicBezTo>
                    <a:pt x="97" y="1"/>
                    <a:pt x="92" y="1"/>
                    <a:pt x="87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2"/>
            <p:cNvSpPr/>
            <p:nvPr/>
          </p:nvSpPr>
          <p:spPr>
            <a:xfrm>
              <a:off x="8383588" y="5780971"/>
              <a:ext cx="144882" cy="82889"/>
            </a:xfrm>
            <a:custGeom>
              <a:avLst/>
              <a:gdLst/>
              <a:ahLst/>
              <a:cxnLst/>
              <a:rect l="l" t="t" r="r" b="b"/>
              <a:pathLst>
                <a:path w="208" h="119" extrusionOk="0">
                  <a:moveTo>
                    <a:pt x="81" y="0"/>
                  </a:moveTo>
                  <a:cubicBezTo>
                    <a:pt x="66" y="0"/>
                    <a:pt x="56" y="0"/>
                    <a:pt x="46" y="6"/>
                  </a:cubicBezTo>
                  <a:lnTo>
                    <a:pt x="31" y="11"/>
                  </a:lnTo>
                  <a:cubicBezTo>
                    <a:pt x="21" y="16"/>
                    <a:pt x="16" y="21"/>
                    <a:pt x="10" y="31"/>
                  </a:cubicBezTo>
                  <a:cubicBezTo>
                    <a:pt x="0" y="51"/>
                    <a:pt x="10" y="76"/>
                    <a:pt x="36" y="76"/>
                  </a:cubicBezTo>
                  <a:cubicBezTo>
                    <a:pt x="46" y="76"/>
                    <a:pt x="56" y="71"/>
                    <a:pt x="71" y="66"/>
                  </a:cubicBezTo>
                  <a:lnTo>
                    <a:pt x="117" y="66"/>
                  </a:lnTo>
                  <a:lnTo>
                    <a:pt x="127" y="71"/>
                  </a:lnTo>
                  <a:lnTo>
                    <a:pt x="132" y="71"/>
                  </a:lnTo>
                  <a:lnTo>
                    <a:pt x="147" y="81"/>
                  </a:lnTo>
                  <a:lnTo>
                    <a:pt x="157" y="86"/>
                  </a:lnTo>
                  <a:lnTo>
                    <a:pt x="157" y="91"/>
                  </a:lnTo>
                  <a:lnTo>
                    <a:pt x="162" y="102"/>
                  </a:lnTo>
                  <a:lnTo>
                    <a:pt x="162" y="107"/>
                  </a:lnTo>
                  <a:cubicBezTo>
                    <a:pt x="166" y="114"/>
                    <a:pt x="172" y="119"/>
                    <a:pt x="179" y="119"/>
                  </a:cubicBezTo>
                  <a:cubicBezTo>
                    <a:pt x="182" y="119"/>
                    <a:pt x="185" y="118"/>
                    <a:pt x="187" y="117"/>
                  </a:cubicBezTo>
                  <a:cubicBezTo>
                    <a:pt x="198" y="117"/>
                    <a:pt x="208" y="107"/>
                    <a:pt x="208" y="97"/>
                  </a:cubicBezTo>
                  <a:cubicBezTo>
                    <a:pt x="203" y="81"/>
                    <a:pt x="198" y="61"/>
                    <a:pt x="187" y="46"/>
                  </a:cubicBezTo>
                  <a:cubicBezTo>
                    <a:pt x="177" y="31"/>
                    <a:pt x="162" y="21"/>
                    <a:pt x="142" y="11"/>
                  </a:cubicBezTo>
                  <a:cubicBezTo>
                    <a:pt x="122" y="6"/>
                    <a:pt x="101" y="0"/>
                    <a:pt x="81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2"/>
            <p:cNvSpPr/>
            <p:nvPr/>
          </p:nvSpPr>
          <p:spPr>
            <a:xfrm>
              <a:off x="8154424" y="6001079"/>
              <a:ext cx="120503" cy="64082"/>
            </a:xfrm>
            <a:custGeom>
              <a:avLst/>
              <a:gdLst/>
              <a:ahLst/>
              <a:cxnLst/>
              <a:rect l="l" t="t" r="r" b="b"/>
              <a:pathLst>
                <a:path w="173" h="92" extrusionOk="0">
                  <a:moveTo>
                    <a:pt x="64" y="1"/>
                  </a:moveTo>
                  <a:cubicBezTo>
                    <a:pt x="49" y="1"/>
                    <a:pt x="34" y="3"/>
                    <a:pt x="21" y="8"/>
                  </a:cubicBezTo>
                  <a:cubicBezTo>
                    <a:pt x="11" y="13"/>
                    <a:pt x="1" y="28"/>
                    <a:pt x="6" y="38"/>
                  </a:cubicBezTo>
                  <a:cubicBezTo>
                    <a:pt x="11" y="54"/>
                    <a:pt x="21" y="59"/>
                    <a:pt x="36" y="59"/>
                  </a:cubicBezTo>
                  <a:cubicBezTo>
                    <a:pt x="46" y="59"/>
                    <a:pt x="56" y="54"/>
                    <a:pt x="66" y="54"/>
                  </a:cubicBezTo>
                  <a:lnTo>
                    <a:pt x="92" y="54"/>
                  </a:lnTo>
                  <a:cubicBezTo>
                    <a:pt x="97" y="54"/>
                    <a:pt x="102" y="54"/>
                    <a:pt x="107" y="59"/>
                  </a:cubicBezTo>
                  <a:lnTo>
                    <a:pt x="117" y="64"/>
                  </a:lnTo>
                  <a:lnTo>
                    <a:pt x="122" y="69"/>
                  </a:lnTo>
                  <a:lnTo>
                    <a:pt x="127" y="74"/>
                  </a:lnTo>
                  <a:lnTo>
                    <a:pt x="127" y="79"/>
                  </a:lnTo>
                  <a:cubicBezTo>
                    <a:pt x="131" y="86"/>
                    <a:pt x="140" y="91"/>
                    <a:pt x="148" y="91"/>
                  </a:cubicBezTo>
                  <a:cubicBezTo>
                    <a:pt x="152" y="91"/>
                    <a:pt x="155" y="90"/>
                    <a:pt x="157" y="89"/>
                  </a:cubicBezTo>
                  <a:cubicBezTo>
                    <a:pt x="162" y="84"/>
                    <a:pt x="173" y="74"/>
                    <a:pt x="173" y="69"/>
                  </a:cubicBezTo>
                  <a:cubicBezTo>
                    <a:pt x="157" y="38"/>
                    <a:pt x="137" y="18"/>
                    <a:pt x="107" y="8"/>
                  </a:cubicBezTo>
                  <a:cubicBezTo>
                    <a:pt x="94" y="3"/>
                    <a:pt x="79" y="1"/>
                    <a:pt x="64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2"/>
            <p:cNvSpPr/>
            <p:nvPr/>
          </p:nvSpPr>
          <p:spPr>
            <a:xfrm>
              <a:off x="7738586" y="5928638"/>
              <a:ext cx="113537" cy="82192"/>
            </a:xfrm>
            <a:custGeom>
              <a:avLst/>
              <a:gdLst/>
              <a:ahLst/>
              <a:cxnLst/>
              <a:rect l="l" t="t" r="r" b="b"/>
              <a:pathLst>
                <a:path w="163" h="118" extrusionOk="0">
                  <a:moveTo>
                    <a:pt x="109" y="1"/>
                  </a:moveTo>
                  <a:cubicBezTo>
                    <a:pt x="88" y="1"/>
                    <a:pt x="66" y="6"/>
                    <a:pt x="46" y="16"/>
                  </a:cubicBezTo>
                  <a:cubicBezTo>
                    <a:pt x="21" y="36"/>
                    <a:pt x="1" y="62"/>
                    <a:pt x="1" y="97"/>
                  </a:cubicBezTo>
                  <a:cubicBezTo>
                    <a:pt x="1" y="107"/>
                    <a:pt x="6" y="112"/>
                    <a:pt x="21" y="117"/>
                  </a:cubicBezTo>
                  <a:cubicBezTo>
                    <a:pt x="31" y="117"/>
                    <a:pt x="41" y="112"/>
                    <a:pt x="46" y="102"/>
                  </a:cubicBezTo>
                  <a:lnTo>
                    <a:pt x="51" y="87"/>
                  </a:lnTo>
                  <a:lnTo>
                    <a:pt x="51" y="82"/>
                  </a:lnTo>
                  <a:lnTo>
                    <a:pt x="57" y="77"/>
                  </a:lnTo>
                  <a:lnTo>
                    <a:pt x="62" y="67"/>
                  </a:lnTo>
                  <a:cubicBezTo>
                    <a:pt x="62" y="62"/>
                    <a:pt x="67" y="62"/>
                    <a:pt x="72" y="56"/>
                  </a:cubicBezTo>
                  <a:lnTo>
                    <a:pt x="72" y="56"/>
                  </a:lnTo>
                  <a:cubicBezTo>
                    <a:pt x="70" y="58"/>
                    <a:pt x="69" y="59"/>
                    <a:pt x="70" y="59"/>
                  </a:cubicBezTo>
                  <a:cubicBezTo>
                    <a:pt x="70" y="59"/>
                    <a:pt x="73" y="56"/>
                    <a:pt x="77" y="56"/>
                  </a:cubicBezTo>
                  <a:lnTo>
                    <a:pt x="82" y="51"/>
                  </a:lnTo>
                  <a:lnTo>
                    <a:pt x="122" y="51"/>
                  </a:lnTo>
                  <a:cubicBezTo>
                    <a:pt x="124" y="52"/>
                    <a:pt x="126" y="53"/>
                    <a:pt x="128" y="53"/>
                  </a:cubicBezTo>
                  <a:cubicBezTo>
                    <a:pt x="136" y="53"/>
                    <a:pt x="143" y="45"/>
                    <a:pt x="148" y="36"/>
                  </a:cubicBezTo>
                  <a:cubicBezTo>
                    <a:pt x="163" y="31"/>
                    <a:pt x="158" y="6"/>
                    <a:pt x="142" y="6"/>
                  </a:cubicBezTo>
                  <a:cubicBezTo>
                    <a:pt x="132" y="2"/>
                    <a:pt x="120" y="1"/>
                    <a:pt x="109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2"/>
            <p:cNvSpPr/>
            <p:nvPr/>
          </p:nvSpPr>
          <p:spPr>
            <a:xfrm>
              <a:off x="7611814" y="6186360"/>
              <a:ext cx="117020" cy="89158"/>
            </a:xfrm>
            <a:custGeom>
              <a:avLst/>
              <a:gdLst/>
              <a:ahLst/>
              <a:cxnLst/>
              <a:rect l="l" t="t" r="r" b="b"/>
              <a:pathLst>
                <a:path w="168" h="128" extrusionOk="0">
                  <a:moveTo>
                    <a:pt x="41" y="0"/>
                  </a:moveTo>
                  <a:cubicBezTo>
                    <a:pt x="31" y="0"/>
                    <a:pt x="26" y="5"/>
                    <a:pt x="21" y="10"/>
                  </a:cubicBezTo>
                  <a:lnTo>
                    <a:pt x="11" y="20"/>
                  </a:lnTo>
                  <a:cubicBezTo>
                    <a:pt x="6" y="20"/>
                    <a:pt x="6" y="25"/>
                    <a:pt x="1" y="30"/>
                  </a:cubicBezTo>
                  <a:cubicBezTo>
                    <a:pt x="1" y="35"/>
                    <a:pt x="1" y="46"/>
                    <a:pt x="1" y="51"/>
                  </a:cubicBezTo>
                  <a:cubicBezTo>
                    <a:pt x="6" y="61"/>
                    <a:pt x="21" y="66"/>
                    <a:pt x="31" y="66"/>
                  </a:cubicBezTo>
                  <a:lnTo>
                    <a:pt x="67" y="66"/>
                  </a:lnTo>
                  <a:lnTo>
                    <a:pt x="82" y="71"/>
                  </a:lnTo>
                  <a:lnTo>
                    <a:pt x="77" y="71"/>
                  </a:lnTo>
                  <a:cubicBezTo>
                    <a:pt x="82" y="71"/>
                    <a:pt x="87" y="76"/>
                    <a:pt x="92" y="76"/>
                  </a:cubicBezTo>
                  <a:lnTo>
                    <a:pt x="87" y="76"/>
                  </a:lnTo>
                  <a:cubicBezTo>
                    <a:pt x="90" y="76"/>
                    <a:pt x="94" y="78"/>
                    <a:pt x="97" y="81"/>
                  </a:cubicBezTo>
                  <a:lnTo>
                    <a:pt x="97" y="81"/>
                  </a:lnTo>
                  <a:cubicBezTo>
                    <a:pt x="97" y="86"/>
                    <a:pt x="102" y="91"/>
                    <a:pt x="107" y="96"/>
                  </a:cubicBezTo>
                  <a:lnTo>
                    <a:pt x="107" y="91"/>
                  </a:lnTo>
                  <a:cubicBezTo>
                    <a:pt x="107" y="96"/>
                    <a:pt x="112" y="101"/>
                    <a:pt x="112" y="111"/>
                  </a:cubicBezTo>
                  <a:lnTo>
                    <a:pt x="112" y="101"/>
                  </a:lnTo>
                  <a:cubicBezTo>
                    <a:pt x="112" y="111"/>
                    <a:pt x="117" y="116"/>
                    <a:pt x="122" y="121"/>
                  </a:cubicBezTo>
                  <a:cubicBezTo>
                    <a:pt x="127" y="126"/>
                    <a:pt x="132" y="128"/>
                    <a:pt x="138" y="128"/>
                  </a:cubicBezTo>
                  <a:cubicBezTo>
                    <a:pt x="152" y="128"/>
                    <a:pt x="168" y="116"/>
                    <a:pt x="168" y="101"/>
                  </a:cubicBezTo>
                  <a:lnTo>
                    <a:pt x="163" y="101"/>
                  </a:lnTo>
                  <a:cubicBezTo>
                    <a:pt x="163" y="86"/>
                    <a:pt x="158" y="66"/>
                    <a:pt x="147" y="51"/>
                  </a:cubicBezTo>
                  <a:cubicBezTo>
                    <a:pt x="142" y="40"/>
                    <a:pt x="127" y="25"/>
                    <a:pt x="112" y="15"/>
                  </a:cubicBezTo>
                  <a:cubicBezTo>
                    <a:pt x="102" y="10"/>
                    <a:pt x="87" y="5"/>
                    <a:pt x="7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2"/>
            <p:cNvSpPr/>
            <p:nvPr/>
          </p:nvSpPr>
          <p:spPr>
            <a:xfrm>
              <a:off x="8090342" y="3682979"/>
              <a:ext cx="578831" cy="1711411"/>
            </a:xfrm>
            <a:custGeom>
              <a:avLst/>
              <a:gdLst/>
              <a:ahLst/>
              <a:cxnLst/>
              <a:rect l="l" t="t" r="r" b="b"/>
              <a:pathLst>
                <a:path w="831" h="2457" extrusionOk="0">
                  <a:moveTo>
                    <a:pt x="815" y="1"/>
                  </a:moveTo>
                  <a:cubicBezTo>
                    <a:pt x="804" y="1"/>
                    <a:pt x="793" y="7"/>
                    <a:pt x="796" y="19"/>
                  </a:cubicBezTo>
                  <a:cubicBezTo>
                    <a:pt x="801" y="686"/>
                    <a:pt x="634" y="1344"/>
                    <a:pt x="315" y="1935"/>
                  </a:cubicBezTo>
                  <a:cubicBezTo>
                    <a:pt x="224" y="2102"/>
                    <a:pt x="123" y="2264"/>
                    <a:pt x="12" y="2421"/>
                  </a:cubicBezTo>
                  <a:cubicBezTo>
                    <a:pt x="1" y="2439"/>
                    <a:pt x="13" y="2457"/>
                    <a:pt x="28" y="2457"/>
                  </a:cubicBezTo>
                  <a:cubicBezTo>
                    <a:pt x="34" y="2457"/>
                    <a:pt x="41" y="2453"/>
                    <a:pt x="47" y="2446"/>
                  </a:cubicBezTo>
                  <a:cubicBezTo>
                    <a:pt x="158" y="2310"/>
                    <a:pt x="249" y="2163"/>
                    <a:pt x="335" y="2011"/>
                  </a:cubicBezTo>
                  <a:cubicBezTo>
                    <a:pt x="416" y="1859"/>
                    <a:pt x="492" y="1703"/>
                    <a:pt x="553" y="1546"/>
                  </a:cubicBezTo>
                  <a:cubicBezTo>
                    <a:pt x="679" y="1232"/>
                    <a:pt x="760" y="909"/>
                    <a:pt x="801" y="575"/>
                  </a:cubicBezTo>
                  <a:cubicBezTo>
                    <a:pt x="826" y="388"/>
                    <a:pt x="831" y="201"/>
                    <a:pt x="831" y="14"/>
                  </a:cubicBezTo>
                  <a:cubicBezTo>
                    <a:pt x="831" y="5"/>
                    <a:pt x="823" y="1"/>
                    <a:pt x="815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2"/>
            <p:cNvSpPr/>
            <p:nvPr/>
          </p:nvSpPr>
          <p:spPr>
            <a:xfrm>
              <a:off x="8522897" y="3915625"/>
              <a:ext cx="121896" cy="210357"/>
            </a:xfrm>
            <a:custGeom>
              <a:avLst/>
              <a:gdLst/>
              <a:ahLst/>
              <a:cxnLst/>
              <a:rect l="l" t="t" r="r" b="b"/>
              <a:pathLst>
                <a:path w="175" h="302" extrusionOk="0">
                  <a:moveTo>
                    <a:pt x="21" y="1"/>
                  </a:moveTo>
                  <a:cubicBezTo>
                    <a:pt x="9" y="1"/>
                    <a:pt x="0" y="17"/>
                    <a:pt x="8" y="29"/>
                  </a:cubicBezTo>
                  <a:cubicBezTo>
                    <a:pt x="43" y="64"/>
                    <a:pt x="73" y="109"/>
                    <a:pt x="94" y="155"/>
                  </a:cubicBezTo>
                  <a:cubicBezTo>
                    <a:pt x="109" y="175"/>
                    <a:pt x="114" y="200"/>
                    <a:pt x="124" y="226"/>
                  </a:cubicBezTo>
                  <a:cubicBezTo>
                    <a:pt x="129" y="241"/>
                    <a:pt x="129" y="251"/>
                    <a:pt x="134" y="266"/>
                  </a:cubicBezTo>
                  <a:cubicBezTo>
                    <a:pt x="134" y="276"/>
                    <a:pt x="134" y="291"/>
                    <a:pt x="149" y="302"/>
                  </a:cubicBezTo>
                  <a:lnTo>
                    <a:pt x="159" y="302"/>
                  </a:lnTo>
                  <a:cubicBezTo>
                    <a:pt x="175" y="286"/>
                    <a:pt x="164" y="271"/>
                    <a:pt x="159" y="256"/>
                  </a:cubicBezTo>
                  <a:cubicBezTo>
                    <a:pt x="154" y="241"/>
                    <a:pt x="154" y="231"/>
                    <a:pt x="154" y="221"/>
                  </a:cubicBezTo>
                  <a:cubicBezTo>
                    <a:pt x="144" y="190"/>
                    <a:pt x="134" y="165"/>
                    <a:pt x="124" y="140"/>
                  </a:cubicBezTo>
                  <a:cubicBezTo>
                    <a:pt x="99" y="94"/>
                    <a:pt x="68" y="49"/>
                    <a:pt x="33" y="8"/>
                  </a:cubicBezTo>
                  <a:cubicBezTo>
                    <a:pt x="29" y="3"/>
                    <a:pt x="25" y="1"/>
                    <a:pt x="21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2"/>
            <p:cNvSpPr/>
            <p:nvPr/>
          </p:nvSpPr>
          <p:spPr>
            <a:xfrm>
              <a:off x="8531256" y="4248573"/>
              <a:ext cx="220109" cy="280011"/>
            </a:xfrm>
            <a:custGeom>
              <a:avLst/>
              <a:gdLst/>
              <a:ahLst/>
              <a:cxnLst/>
              <a:rect l="l" t="t" r="r" b="b"/>
              <a:pathLst>
                <a:path w="316" h="402" extrusionOk="0">
                  <a:moveTo>
                    <a:pt x="300" y="0"/>
                  </a:moveTo>
                  <a:cubicBezTo>
                    <a:pt x="297" y="0"/>
                    <a:pt x="293" y="2"/>
                    <a:pt x="289" y="6"/>
                  </a:cubicBezTo>
                  <a:cubicBezTo>
                    <a:pt x="233" y="61"/>
                    <a:pt x="178" y="122"/>
                    <a:pt x="122" y="183"/>
                  </a:cubicBezTo>
                  <a:cubicBezTo>
                    <a:pt x="97" y="218"/>
                    <a:pt x="72" y="253"/>
                    <a:pt x="51" y="284"/>
                  </a:cubicBezTo>
                  <a:cubicBezTo>
                    <a:pt x="26" y="314"/>
                    <a:pt x="6" y="350"/>
                    <a:pt x="1" y="390"/>
                  </a:cubicBezTo>
                  <a:cubicBezTo>
                    <a:pt x="1" y="394"/>
                    <a:pt x="7" y="402"/>
                    <a:pt x="15" y="402"/>
                  </a:cubicBezTo>
                  <a:cubicBezTo>
                    <a:pt x="17" y="402"/>
                    <a:pt x="19" y="401"/>
                    <a:pt x="21" y="400"/>
                  </a:cubicBezTo>
                  <a:cubicBezTo>
                    <a:pt x="46" y="375"/>
                    <a:pt x="66" y="344"/>
                    <a:pt x="82" y="314"/>
                  </a:cubicBezTo>
                  <a:cubicBezTo>
                    <a:pt x="107" y="279"/>
                    <a:pt x="127" y="243"/>
                    <a:pt x="152" y="213"/>
                  </a:cubicBezTo>
                  <a:cubicBezTo>
                    <a:pt x="198" y="147"/>
                    <a:pt x="249" y="82"/>
                    <a:pt x="304" y="26"/>
                  </a:cubicBezTo>
                  <a:cubicBezTo>
                    <a:pt x="316" y="15"/>
                    <a:pt x="310" y="0"/>
                    <a:pt x="300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2"/>
            <p:cNvSpPr/>
            <p:nvPr/>
          </p:nvSpPr>
          <p:spPr>
            <a:xfrm>
              <a:off x="8328561" y="4571073"/>
              <a:ext cx="76620" cy="357328"/>
            </a:xfrm>
            <a:custGeom>
              <a:avLst/>
              <a:gdLst/>
              <a:ahLst/>
              <a:cxnLst/>
              <a:rect l="l" t="t" r="r" b="b"/>
              <a:pathLst>
                <a:path w="110" h="513" extrusionOk="0">
                  <a:moveTo>
                    <a:pt x="19" y="1"/>
                  </a:moveTo>
                  <a:cubicBezTo>
                    <a:pt x="10" y="1"/>
                    <a:pt x="0" y="10"/>
                    <a:pt x="3" y="23"/>
                  </a:cubicBezTo>
                  <a:cubicBezTo>
                    <a:pt x="34" y="99"/>
                    <a:pt x="54" y="175"/>
                    <a:pt x="64" y="261"/>
                  </a:cubicBezTo>
                  <a:cubicBezTo>
                    <a:pt x="69" y="301"/>
                    <a:pt x="74" y="342"/>
                    <a:pt x="74" y="387"/>
                  </a:cubicBezTo>
                  <a:lnTo>
                    <a:pt x="74" y="448"/>
                  </a:lnTo>
                  <a:cubicBezTo>
                    <a:pt x="69" y="468"/>
                    <a:pt x="69" y="488"/>
                    <a:pt x="79" y="509"/>
                  </a:cubicBezTo>
                  <a:cubicBezTo>
                    <a:pt x="82" y="511"/>
                    <a:pt x="86" y="512"/>
                    <a:pt x="89" y="512"/>
                  </a:cubicBezTo>
                  <a:cubicBezTo>
                    <a:pt x="93" y="512"/>
                    <a:pt x="97" y="511"/>
                    <a:pt x="100" y="509"/>
                  </a:cubicBezTo>
                  <a:cubicBezTo>
                    <a:pt x="110" y="493"/>
                    <a:pt x="110" y="473"/>
                    <a:pt x="110" y="453"/>
                  </a:cubicBezTo>
                  <a:cubicBezTo>
                    <a:pt x="110" y="428"/>
                    <a:pt x="110" y="407"/>
                    <a:pt x="110" y="382"/>
                  </a:cubicBezTo>
                  <a:cubicBezTo>
                    <a:pt x="110" y="342"/>
                    <a:pt x="105" y="296"/>
                    <a:pt x="100" y="256"/>
                  </a:cubicBezTo>
                  <a:cubicBezTo>
                    <a:pt x="84" y="170"/>
                    <a:pt x="64" y="89"/>
                    <a:pt x="29" y="8"/>
                  </a:cubicBezTo>
                  <a:cubicBezTo>
                    <a:pt x="27" y="3"/>
                    <a:pt x="23" y="1"/>
                    <a:pt x="19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2"/>
            <p:cNvSpPr/>
            <p:nvPr/>
          </p:nvSpPr>
          <p:spPr>
            <a:xfrm>
              <a:off x="8263782" y="4878249"/>
              <a:ext cx="344094" cy="277225"/>
            </a:xfrm>
            <a:custGeom>
              <a:avLst/>
              <a:gdLst/>
              <a:ahLst/>
              <a:cxnLst/>
              <a:rect l="l" t="t" r="r" b="b"/>
              <a:pathLst>
                <a:path w="494" h="398" extrusionOk="0">
                  <a:moveTo>
                    <a:pt x="468" y="0"/>
                  </a:moveTo>
                  <a:cubicBezTo>
                    <a:pt x="466" y="0"/>
                    <a:pt x="463" y="1"/>
                    <a:pt x="461" y="2"/>
                  </a:cubicBezTo>
                  <a:cubicBezTo>
                    <a:pt x="370" y="47"/>
                    <a:pt x="289" y="98"/>
                    <a:pt x="208" y="164"/>
                  </a:cubicBezTo>
                  <a:cubicBezTo>
                    <a:pt x="167" y="194"/>
                    <a:pt x="132" y="224"/>
                    <a:pt x="96" y="260"/>
                  </a:cubicBezTo>
                  <a:cubicBezTo>
                    <a:pt x="56" y="290"/>
                    <a:pt x="21" y="331"/>
                    <a:pt x="0" y="376"/>
                  </a:cubicBezTo>
                  <a:cubicBezTo>
                    <a:pt x="0" y="385"/>
                    <a:pt x="4" y="397"/>
                    <a:pt x="12" y="397"/>
                  </a:cubicBezTo>
                  <a:cubicBezTo>
                    <a:pt x="13" y="397"/>
                    <a:pt x="14" y="397"/>
                    <a:pt x="16" y="396"/>
                  </a:cubicBezTo>
                  <a:cubicBezTo>
                    <a:pt x="36" y="386"/>
                    <a:pt x="56" y="376"/>
                    <a:pt x="66" y="361"/>
                  </a:cubicBezTo>
                  <a:lnTo>
                    <a:pt x="122" y="305"/>
                  </a:lnTo>
                  <a:cubicBezTo>
                    <a:pt x="157" y="270"/>
                    <a:pt x="193" y="240"/>
                    <a:pt x="233" y="209"/>
                  </a:cubicBezTo>
                  <a:cubicBezTo>
                    <a:pt x="309" y="148"/>
                    <a:pt x="390" y="88"/>
                    <a:pt x="476" y="37"/>
                  </a:cubicBezTo>
                  <a:cubicBezTo>
                    <a:pt x="494" y="28"/>
                    <a:pt x="484" y="0"/>
                    <a:pt x="46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2"/>
            <p:cNvSpPr/>
            <p:nvPr/>
          </p:nvSpPr>
          <p:spPr>
            <a:xfrm>
              <a:off x="8246368" y="3772136"/>
              <a:ext cx="367081" cy="251453"/>
            </a:xfrm>
            <a:custGeom>
              <a:avLst/>
              <a:gdLst/>
              <a:ahLst/>
              <a:cxnLst/>
              <a:rect l="l" t="t" r="r" b="b"/>
              <a:pathLst>
                <a:path w="527" h="361" extrusionOk="0">
                  <a:moveTo>
                    <a:pt x="52" y="0"/>
                  </a:moveTo>
                  <a:cubicBezTo>
                    <a:pt x="35" y="0"/>
                    <a:pt x="18" y="1"/>
                    <a:pt x="0" y="2"/>
                  </a:cubicBezTo>
                  <a:cubicBezTo>
                    <a:pt x="30" y="73"/>
                    <a:pt x="71" y="143"/>
                    <a:pt x="127" y="199"/>
                  </a:cubicBezTo>
                  <a:cubicBezTo>
                    <a:pt x="238" y="295"/>
                    <a:pt x="390" y="310"/>
                    <a:pt x="526" y="361"/>
                  </a:cubicBezTo>
                  <a:cubicBezTo>
                    <a:pt x="506" y="300"/>
                    <a:pt x="481" y="245"/>
                    <a:pt x="450" y="189"/>
                  </a:cubicBezTo>
                  <a:cubicBezTo>
                    <a:pt x="435" y="159"/>
                    <a:pt x="415" y="133"/>
                    <a:pt x="395" y="108"/>
                  </a:cubicBezTo>
                  <a:cubicBezTo>
                    <a:pt x="344" y="58"/>
                    <a:pt x="278" y="27"/>
                    <a:pt x="207" y="17"/>
                  </a:cubicBezTo>
                  <a:cubicBezTo>
                    <a:pt x="154" y="6"/>
                    <a:pt x="104" y="0"/>
                    <a:pt x="52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2"/>
            <p:cNvSpPr/>
            <p:nvPr/>
          </p:nvSpPr>
          <p:spPr>
            <a:xfrm>
              <a:off x="8193431" y="4304993"/>
              <a:ext cx="250757" cy="518229"/>
            </a:xfrm>
            <a:custGeom>
              <a:avLst/>
              <a:gdLst/>
              <a:ahLst/>
              <a:cxnLst/>
              <a:rect l="l" t="t" r="r" b="b"/>
              <a:pathLst>
                <a:path w="360" h="744" extrusionOk="0">
                  <a:moveTo>
                    <a:pt x="31" y="1"/>
                  </a:moveTo>
                  <a:cubicBezTo>
                    <a:pt x="5" y="97"/>
                    <a:pt x="0" y="203"/>
                    <a:pt x="15" y="299"/>
                  </a:cubicBezTo>
                  <a:cubicBezTo>
                    <a:pt x="56" y="476"/>
                    <a:pt x="203" y="592"/>
                    <a:pt x="294" y="744"/>
                  </a:cubicBezTo>
                  <a:cubicBezTo>
                    <a:pt x="319" y="663"/>
                    <a:pt x="339" y="582"/>
                    <a:pt x="349" y="501"/>
                  </a:cubicBezTo>
                  <a:cubicBezTo>
                    <a:pt x="354" y="456"/>
                    <a:pt x="359" y="415"/>
                    <a:pt x="354" y="375"/>
                  </a:cubicBezTo>
                  <a:cubicBezTo>
                    <a:pt x="339" y="284"/>
                    <a:pt x="299" y="203"/>
                    <a:pt x="233" y="147"/>
                  </a:cubicBezTo>
                  <a:cubicBezTo>
                    <a:pt x="172" y="86"/>
                    <a:pt x="101" y="41"/>
                    <a:pt x="31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2"/>
            <p:cNvSpPr/>
            <p:nvPr/>
          </p:nvSpPr>
          <p:spPr>
            <a:xfrm>
              <a:off x="8601607" y="3907266"/>
              <a:ext cx="328770" cy="511264"/>
            </a:xfrm>
            <a:custGeom>
              <a:avLst/>
              <a:gdLst/>
              <a:ahLst/>
              <a:cxnLst/>
              <a:rect l="l" t="t" r="r" b="b"/>
              <a:pathLst>
                <a:path w="472" h="734" extrusionOk="0">
                  <a:moveTo>
                    <a:pt x="466" y="0"/>
                  </a:moveTo>
                  <a:cubicBezTo>
                    <a:pt x="370" y="51"/>
                    <a:pt x="284" y="116"/>
                    <a:pt x="218" y="192"/>
                  </a:cubicBezTo>
                  <a:cubicBezTo>
                    <a:pt x="102" y="349"/>
                    <a:pt x="82" y="556"/>
                    <a:pt x="1" y="733"/>
                  </a:cubicBezTo>
                  <a:cubicBezTo>
                    <a:pt x="72" y="708"/>
                    <a:pt x="143" y="673"/>
                    <a:pt x="213" y="632"/>
                  </a:cubicBezTo>
                  <a:cubicBezTo>
                    <a:pt x="249" y="612"/>
                    <a:pt x="284" y="587"/>
                    <a:pt x="314" y="556"/>
                  </a:cubicBezTo>
                  <a:cubicBezTo>
                    <a:pt x="380" y="480"/>
                    <a:pt x="426" y="389"/>
                    <a:pt x="446" y="293"/>
                  </a:cubicBezTo>
                  <a:cubicBezTo>
                    <a:pt x="461" y="197"/>
                    <a:pt x="471" y="96"/>
                    <a:pt x="466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2"/>
            <p:cNvSpPr/>
            <p:nvPr/>
          </p:nvSpPr>
          <p:spPr>
            <a:xfrm>
              <a:off x="8337616" y="4671375"/>
              <a:ext cx="451363" cy="416534"/>
            </a:xfrm>
            <a:custGeom>
              <a:avLst/>
              <a:gdLst/>
              <a:ahLst/>
              <a:cxnLst/>
              <a:rect l="l" t="t" r="r" b="b"/>
              <a:pathLst>
                <a:path w="648" h="598" extrusionOk="0">
                  <a:moveTo>
                    <a:pt x="648" y="0"/>
                  </a:moveTo>
                  <a:lnTo>
                    <a:pt x="648" y="0"/>
                  </a:lnTo>
                  <a:cubicBezTo>
                    <a:pt x="542" y="21"/>
                    <a:pt x="446" y="66"/>
                    <a:pt x="355" y="122"/>
                  </a:cubicBezTo>
                  <a:cubicBezTo>
                    <a:pt x="203" y="243"/>
                    <a:pt x="127" y="440"/>
                    <a:pt x="1" y="597"/>
                  </a:cubicBezTo>
                  <a:cubicBezTo>
                    <a:pt x="76" y="592"/>
                    <a:pt x="152" y="577"/>
                    <a:pt x="228" y="557"/>
                  </a:cubicBezTo>
                  <a:cubicBezTo>
                    <a:pt x="269" y="542"/>
                    <a:pt x="309" y="526"/>
                    <a:pt x="350" y="506"/>
                  </a:cubicBezTo>
                  <a:cubicBezTo>
                    <a:pt x="430" y="456"/>
                    <a:pt x="501" y="375"/>
                    <a:pt x="547" y="289"/>
                  </a:cubicBezTo>
                  <a:cubicBezTo>
                    <a:pt x="587" y="193"/>
                    <a:pt x="623" y="97"/>
                    <a:pt x="64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2"/>
            <p:cNvSpPr/>
            <p:nvPr/>
          </p:nvSpPr>
          <p:spPr>
            <a:xfrm>
              <a:off x="8505483" y="3578497"/>
              <a:ext cx="259116" cy="214536"/>
            </a:xfrm>
            <a:custGeom>
              <a:avLst/>
              <a:gdLst/>
              <a:ahLst/>
              <a:cxnLst/>
              <a:rect l="l" t="t" r="r" b="b"/>
              <a:pathLst>
                <a:path w="372" h="308" extrusionOk="0">
                  <a:moveTo>
                    <a:pt x="211" y="0"/>
                  </a:moveTo>
                  <a:cubicBezTo>
                    <a:pt x="39" y="0"/>
                    <a:pt x="0" y="262"/>
                    <a:pt x="179" y="305"/>
                  </a:cubicBezTo>
                  <a:cubicBezTo>
                    <a:pt x="188" y="307"/>
                    <a:pt x="197" y="308"/>
                    <a:pt x="206" y="308"/>
                  </a:cubicBezTo>
                  <a:cubicBezTo>
                    <a:pt x="277" y="308"/>
                    <a:pt x="342" y="255"/>
                    <a:pt x="351" y="179"/>
                  </a:cubicBezTo>
                  <a:cubicBezTo>
                    <a:pt x="372" y="98"/>
                    <a:pt x="316" y="17"/>
                    <a:pt x="235" y="2"/>
                  </a:cubicBezTo>
                  <a:cubicBezTo>
                    <a:pt x="227" y="1"/>
                    <a:pt x="219" y="0"/>
                    <a:pt x="211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2"/>
            <p:cNvSpPr/>
            <p:nvPr/>
          </p:nvSpPr>
          <p:spPr>
            <a:xfrm>
              <a:off x="8403091" y="4041003"/>
              <a:ext cx="277226" cy="229163"/>
            </a:xfrm>
            <a:custGeom>
              <a:avLst/>
              <a:gdLst/>
              <a:ahLst/>
              <a:cxnLst/>
              <a:rect l="l" t="t" r="r" b="b"/>
              <a:pathLst>
                <a:path w="398" h="329" extrusionOk="0">
                  <a:moveTo>
                    <a:pt x="234" y="0"/>
                  </a:moveTo>
                  <a:cubicBezTo>
                    <a:pt x="67" y="0"/>
                    <a:pt x="1" y="249"/>
                    <a:pt x="170" y="324"/>
                  </a:cubicBezTo>
                  <a:cubicBezTo>
                    <a:pt x="183" y="327"/>
                    <a:pt x="197" y="329"/>
                    <a:pt x="211" y="329"/>
                  </a:cubicBezTo>
                  <a:cubicBezTo>
                    <a:pt x="283" y="329"/>
                    <a:pt x="350" y="285"/>
                    <a:pt x="367" y="213"/>
                  </a:cubicBezTo>
                  <a:cubicBezTo>
                    <a:pt x="397" y="127"/>
                    <a:pt x="357" y="36"/>
                    <a:pt x="276" y="5"/>
                  </a:cubicBezTo>
                  <a:cubicBezTo>
                    <a:pt x="261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2"/>
            <p:cNvSpPr/>
            <p:nvPr/>
          </p:nvSpPr>
          <p:spPr>
            <a:xfrm>
              <a:off x="8467173" y="4371861"/>
              <a:ext cx="283495" cy="232646"/>
            </a:xfrm>
            <a:custGeom>
              <a:avLst/>
              <a:gdLst/>
              <a:ahLst/>
              <a:cxnLst/>
              <a:rect l="l" t="t" r="r" b="b"/>
              <a:pathLst>
                <a:path w="407" h="334" extrusionOk="0">
                  <a:moveTo>
                    <a:pt x="245" y="0"/>
                  </a:moveTo>
                  <a:cubicBezTo>
                    <a:pt x="78" y="0"/>
                    <a:pt x="0" y="227"/>
                    <a:pt x="158" y="324"/>
                  </a:cubicBezTo>
                  <a:cubicBezTo>
                    <a:pt x="177" y="331"/>
                    <a:pt x="195" y="334"/>
                    <a:pt x="213" y="334"/>
                  </a:cubicBezTo>
                  <a:cubicBezTo>
                    <a:pt x="280" y="334"/>
                    <a:pt x="342" y="291"/>
                    <a:pt x="366" y="223"/>
                  </a:cubicBezTo>
                  <a:cubicBezTo>
                    <a:pt x="406" y="142"/>
                    <a:pt x="371" y="41"/>
                    <a:pt x="290" y="6"/>
                  </a:cubicBezTo>
                  <a:cubicBezTo>
                    <a:pt x="274" y="2"/>
                    <a:pt x="259" y="0"/>
                    <a:pt x="245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2"/>
            <p:cNvSpPr/>
            <p:nvPr/>
          </p:nvSpPr>
          <p:spPr>
            <a:xfrm>
              <a:off x="8167658" y="4649783"/>
              <a:ext cx="280012" cy="226377"/>
            </a:xfrm>
            <a:custGeom>
              <a:avLst/>
              <a:gdLst/>
              <a:ahLst/>
              <a:cxnLst/>
              <a:rect l="l" t="t" r="r" b="b"/>
              <a:pathLst>
                <a:path w="402" h="325" extrusionOk="0">
                  <a:moveTo>
                    <a:pt x="235" y="0"/>
                  </a:moveTo>
                  <a:cubicBezTo>
                    <a:pt x="87" y="0"/>
                    <a:pt x="0" y="207"/>
                    <a:pt x="143" y="310"/>
                  </a:cubicBezTo>
                  <a:cubicBezTo>
                    <a:pt x="165" y="319"/>
                    <a:pt x="187" y="324"/>
                    <a:pt x="210" y="324"/>
                  </a:cubicBezTo>
                  <a:cubicBezTo>
                    <a:pt x="268" y="324"/>
                    <a:pt x="327" y="292"/>
                    <a:pt x="356" y="234"/>
                  </a:cubicBezTo>
                  <a:cubicBezTo>
                    <a:pt x="401" y="158"/>
                    <a:pt x="376" y="57"/>
                    <a:pt x="295" y="11"/>
                  </a:cubicBezTo>
                  <a:cubicBezTo>
                    <a:pt x="274" y="4"/>
                    <a:pt x="254" y="0"/>
                    <a:pt x="235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2"/>
            <p:cNvSpPr/>
            <p:nvPr/>
          </p:nvSpPr>
          <p:spPr>
            <a:xfrm>
              <a:off x="8226865" y="4965317"/>
              <a:ext cx="280709" cy="231253"/>
            </a:xfrm>
            <a:custGeom>
              <a:avLst/>
              <a:gdLst/>
              <a:ahLst/>
              <a:cxnLst/>
              <a:rect l="l" t="t" r="r" b="b"/>
              <a:pathLst>
                <a:path w="403" h="332" extrusionOk="0">
                  <a:moveTo>
                    <a:pt x="244" y="0"/>
                  </a:moveTo>
                  <a:cubicBezTo>
                    <a:pt x="93" y="0"/>
                    <a:pt x="0" y="197"/>
                    <a:pt x="124" y="312"/>
                  </a:cubicBezTo>
                  <a:cubicBezTo>
                    <a:pt x="149" y="325"/>
                    <a:pt x="175" y="332"/>
                    <a:pt x="201" y="332"/>
                  </a:cubicBezTo>
                  <a:cubicBezTo>
                    <a:pt x="261" y="332"/>
                    <a:pt x="318" y="298"/>
                    <a:pt x="347" y="241"/>
                  </a:cubicBezTo>
                  <a:cubicBezTo>
                    <a:pt x="402" y="170"/>
                    <a:pt x="387" y="64"/>
                    <a:pt x="311" y="13"/>
                  </a:cubicBezTo>
                  <a:cubicBezTo>
                    <a:pt x="288" y="5"/>
                    <a:pt x="265" y="0"/>
                    <a:pt x="244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2"/>
            <p:cNvSpPr/>
            <p:nvPr/>
          </p:nvSpPr>
          <p:spPr>
            <a:xfrm>
              <a:off x="8693551" y="3981796"/>
              <a:ext cx="189461" cy="265384"/>
            </a:xfrm>
            <a:custGeom>
              <a:avLst/>
              <a:gdLst/>
              <a:ahLst/>
              <a:cxnLst/>
              <a:rect l="l" t="t" r="r" b="b"/>
              <a:pathLst>
                <a:path w="272" h="381" extrusionOk="0">
                  <a:moveTo>
                    <a:pt x="267" y="1"/>
                  </a:moveTo>
                  <a:cubicBezTo>
                    <a:pt x="266" y="1"/>
                    <a:pt x="265" y="2"/>
                    <a:pt x="263" y="4"/>
                  </a:cubicBezTo>
                  <a:cubicBezTo>
                    <a:pt x="203" y="45"/>
                    <a:pt x="147" y="100"/>
                    <a:pt x="102" y="161"/>
                  </a:cubicBezTo>
                  <a:cubicBezTo>
                    <a:pt x="76" y="191"/>
                    <a:pt x="56" y="227"/>
                    <a:pt x="41" y="262"/>
                  </a:cubicBezTo>
                  <a:cubicBezTo>
                    <a:pt x="16" y="293"/>
                    <a:pt x="5" y="328"/>
                    <a:pt x="0" y="368"/>
                  </a:cubicBezTo>
                  <a:cubicBezTo>
                    <a:pt x="0" y="377"/>
                    <a:pt x="3" y="381"/>
                    <a:pt x="8" y="381"/>
                  </a:cubicBezTo>
                  <a:cubicBezTo>
                    <a:pt x="12" y="381"/>
                    <a:pt x="16" y="378"/>
                    <a:pt x="21" y="373"/>
                  </a:cubicBezTo>
                  <a:cubicBezTo>
                    <a:pt x="36" y="343"/>
                    <a:pt x="56" y="313"/>
                    <a:pt x="66" y="277"/>
                  </a:cubicBezTo>
                  <a:cubicBezTo>
                    <a:pt x="117" y="176"/>
                    <a:pt x="182" y="90"/>
                    <a:pt x="263" y="14"/>
                  </a:cubicBezTo>
                  <a:cubicBezTo>
                    <a:pt x="271" y="11"/>
                    <a:pt x="270" y="1"/>
                    <a:pt x="267" y="1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2"/>
            <p:cNvSpPr/>
            <p:nvPr/>
          </p:nvSpPr>
          <p:spPr>
            <a:xfrm>
              <a:off x="8515932" y="4720134"/>
              <a:ext cx="195730" cy="155330"/>
            </a:xfrm>
            <a:custGeom>
              <a:avLst/>
              <a:gdLst/>
              <a:ahLst/>
              <a:cxnLst/>
              <a:rect l="l" t="t" r="r" b="b"/>
              <a:pathLst>
                <a:path w="281" h="223" extrusionOk="0">
                  <a:moveTo>
                    <a:pt x="274" y="0"/>
                  </a:moveTo>
                  <a:cubicBezTo>
                    <a:pt x="273" y="0"/>
                    <a:pt x="272" y="1"/>
                    <a:pt x="271" y="1"/>
                  </a:cubicBezTo>
                  <a:cubicBezTo>
                    <a:pt x="245" y="6"/>
                    <a:pt x="220" y="16"/>
                    <a:pt x="200" y="27"/>
                  </a:cubicBezTo>
                  <a:cubicBezTo>
                    <a:pt x="174" y="37"/>
                    <a:pt x="154" y="52"/>
                    <a:pt x="134" y="67"/>
                  </a:cubicBezTo>
                  <a:cubicBezTo>
                    <a:pt x="83" y="97"/>
                    <a:pt x="43" y="138"/>
                    <a:pt x="13" y="183"/>
                  </a:cubicBezTo>
                  <a:cubicBezTo>
                    <a:pt x="0" y="200"/>
                    <a:pt x="18" y="223"/>
                    <a:pt x="36" y="223"/>
                  </a:cubicBezTo>
                  <a:cubicBezTo>
                    <a:pt x="40" y="223"/>
                    <a:pt x="44" y="222"/>
                    <a:pt x="48" y="219"/>
                  </a:cubicBezTo>
                  <a:cubicBezTo>
                    <a:pt x="83" y="183"/>
                    <a:pt x="119" y="143"/>
                    <a:pt x="154" y="113"/>
                  </a:cubicBezTo>
                  <a:cubicBezTo>
                    <a:pt x="174" y="92"/>
                    <a:pt x="195" y="77"/>
                    <a:pt x="210" y="62"/>
                  </a:cubicBezTo>
                  <a:cubicBezTo>
                    <a:pt x="230" y="47"/>
                    <a:pt x="250" y="27"/>
                    <a:pt x="276" y="16"/>
                  </a:cubicBezTo>
                  <a:cubicBezTo>
                    <a:pt x="280" y="12"/>
                    <a:pt x="281" y="0"/>
                    <a:pt x="274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2"/>
            <p:cNvSpPr/>
            <p:nvPr/>
          </p:nvSpPr>
          <p:spPr>
            <a:xfrm>
              <a:off x="8234527" y="4348179"/>
              <a:ext cx="163689" cy="205481"/>
            </a:xfrm>
            <a:custGeom>
              <a:avLst/>
              <a:gdLst/>
              <a:ahLst/>
              <a:cxnLst/>
              <a:rect l="l" t="t" r="r" b="b"/>
              <a:pathLst>
                <a:path w="235" h="295" extrusionOk="0">
                  <a:moveTo>
                    <a:pt x="26" y="0"/>
                  </a:moveTo>
                  <a:cubicBezTo>
                    <a:pt x="11" y="0"/>
                    <a:pt x="1" y="22"/>
                    <a:pt x="17" y="35"/>
                  </a:cubicBezTo>
                  <a:cubicBezTo>
                    <a:pt x="58" y="70"/>
                    <a:pt x="98" y="110"/>
                    <a:pt x="128" y="156"/>
                  </a:cubicBezTo>
                  <a:cubicBezTo>
                    <a:pt x="144" y="176"/>
                    <a:pt x="159" y="201"/>
                    <a:pt x="174" y="227"/>
                  </a:cubicBezTo>
                  <a:cubicBezTo>
                    <a:pt x="184" y="247"/>
                    <a:pt x="194" y="282"/>
                    <a:pt x="219" y="293"/>
                  </a:cubicBezTo>
                  <a:cubicBezTo>
                    <a:pt x="221" y="294"/>
                    <a:pt x="222" y="295"/>
                    <a:pt x="224" y="295"/>
                  </a:cubicBezTo>
                  <a:cubicBezTo>
                    <a:pt x="227" y="295"/>
                    <a:pt x="231" y="291"/>
                    <a:pt x="235" y="287"/>
                  </a:cubicBezTo>
                  <a:cubicBezTo>
                    <a:pt x="235" y="257"/>
                    <a:pt x="230" y="227"/>
                    <a:pt x="214" y="201"/>
                  </a:cubicBezTo>
                  <a:cubicBezTo>
                    <a:pt x="199" y="176"/>
                    <a:pt x="184" y="151"/>
                    <a:pt x="164" y="126"/>
                  </a:cubicBezTo>
                  <a:cubicBezTo>
                    <a:pt x="128" y="80"/>
                    <a:pt x="88" y="40"/>
                    <a:pt x="37" y="4"/>
                  </a:cubicBezTo>
                  <a:cubicBezTo>
                    <a:pt x="33" y="1"/>
                    <a:pt x="30" y="0"/>
                    <a:pt x="26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2"/>
            <p:cNvSpPr/>
            <p:nvPr/>
          </p:nvSpPr>
          <p:spPr>
            <a:xfrm>
              <a:off x="8320202" y="3793729"/>
              <a:ext cx="190157" cy="103785"/>
            </a:xfrm>
            <a:custGeom>
              <a:avLst/>
              <a:gdLst/>
              <a:ahLst/>
              <a:cxnLst/>
              <a:rect l="l" t="t" r="r" b="b"/>
              <a:pathLst>
                <a:path w="273" h="149" extrusionOk="0">
                  <a:moveTo>
                    <a:pt x="11" y="0"/>
                  </a:moveTo>
                  <a:cubicBezTo>
                    <a:pt x="1" y="0"/>
                    <a:pt x="2" y="18"/>
                    <a:pt x="15" y="27"/>
                  </a:cubicBezTo>
                  <a:cubicBezTo>
                    <a:pt x="56" y="37"/>
                    <a:pt x="96" y="52"/>
                    <a:pt x="137" y="72"/>
                  </a:cubicBezTo>
                  <a:cubicBezTo>
                    <a:pt x="152" y="82"/>
                    <a:pt x="172" y="92"/>
                    <a:pt x="187" y="107"/>
                  </a:cubicBezTo>
                  <a:cubicBezTo>
                    <a:pt x="208" y="123"/>
                    <a:pt x="223" y="138"/>
                    <a:pt x="243" y="148"/>
                  </a:cubicBezTo>
                  <a:cubicBezTo>
                    <a:pt x="245" y="149"/>
                    <a:pt x="247" y="149"/>
                    <a:pt x="249" y="149"/>
                  </a:cubicBezTo>
                  <a:cubicBezTo>
                    <a:pt x="262" y="149"/>
                    <a:pt x="273" y="136"/>
                    <a:pt x="268" y="123"/>
                  </a:cubicBezTo>
                  <a:cubicBezTo>
                    <a:pt x="258" y="97"/>
                    <a:pt x="238" y="82"/>
                    <a:pt x="218" y="72"/>
                  </a:cubicBezTo>
                  <a:cubicBezTo>
                    <a:pt x="198" y="57"/>
                    <a:pt x="177" y="42"/>
                    <a:pt x="152" y="32"/>
                  </a:cubicBezTo>
                  <a:cubicBezTo>
                    <a:pt x="107" y="11"/>
                    <a:pt x="61" y="1"/>
                    <a:pt x="15" y="1"/>
                  </a:cubicBezTo>
                  <a:cubicBezTo>
                    <a:pt x="14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2"/>
            <p:cNvSpPr/>
            <p:nvPr/>
          </p:nvSpPr>
          <p:spPr>
            <a:xfrm>
              <a:off x="8577228" y="3605662"/>
              <a:ext cx="68958" cy="119806"/>
            </a:xfrm>
            <a:custGeom>
              <a:avLst/>
              <a:gdLst/>
              <a:ahLst/>
              <a:cxnLst/>
              <a:rect l="l" t="t" r="r" b="b"/>
              <a:pathLst>
                <a:path w="99" h="172" extrusionOk="0">
                  <a:moveTo>
                    <a:pt x="76" y="1"/>
                  </a:moveTo>
                  <a:cubicBezTo>
                    <a:pt x="73" y="1"/>
                    <a:pt x="70" y="2"/>
                    <a:pt x="66" y="3"/>
                  </a:cubicBezTo>
                  <a:cubicBezTo>
                    <a:pt x="51" y="8"/>
                    <a:pt x="41" y="13"/>
                    <a:pt x="31" y="23"/>
                  </a:cubicBezTo>
                  <a:cubicBezTo>
                    <a:pt x="16" y="39"/>
                    <a:pt x="11" y="54"/>
                    <a:pt x="6" y="69"/>
                  </a:cubicBezTo>
                  <a:cubicBezTo>
                    <a:pt x="0" y="84"/>
                    <a:pt x="0" y="99"/>
                    <a:pt x="0" y="114"/>
                  </a:cubicBezTo>
                  <a:cubicBezTo>
                    <a:pt x="0" y="135"/>
                    <a:pt x="11" y="155"/>
                    <a:pt x="26" y="170"/>
                  </a:cubicBezTo>
                  <a:cubicBezTo>
                    <a:pt x="29" y="171"/>
                    <a:pt x="33" y="171"/>
                    <a:pt x="36" y="171"/>
                  </a:cubicBezTo>
                  <a:cubicBezTo>
                    <a:pt x="51" y="171"/>
                    <a:pt x="61" y="162"/>
                    <a:pt x="61" y="145"/>
                  </a:cubicBezTo>
                  <a:cubicBezTo>
                    <a:pt x="61" y="135"/>
                    <a:pt x="56" y="130"/>
                    <a:pt x="51" y="120"/>
                  </a:cubicBezTo>
                  <a:lnTo>
                    <a:pt x="51" y="114"/>
                  </a:lnTo>
                  <a:lnTo>
                    <a:pt x="51" y="109"/>
                  </a:lnTo>
                  <a:lnTo>
                    <a:pt x="51" y="104"/>
                  </a:lnTo>
                  <a:lnTo>
                    <a:pt x="51" y="94"/>
                  </a:lnTo>
                  <a:lnTo>
                    <a:pt x="51" y="89"/>
                  </a:lnTo>
                  <a:lnTo>
                    <a:pt x="51" y="79"/>
                  </a:lnTo>
                  <a:lnTo>
                    <a:pt x="51" y="74"/>
                  </a:lnTo>
                  <a:lnTo>
                    <a:pt x="51" y="69"/>
                  </a:lnTo>
                  <a:cubicBezTo>
                    <a:pt x="56" y="64"/>
                    <a:pt x="56" y="59"/>
                    <a:pt x="61" y="54"/>
                  </a:cubicBezTo>
                  <a:cubicBezTo>
                    <a:pt x="66" y="44"/>
                    <a:pt x="71" y="34"/>
                    <a:pt x="81" y="28"/>
                  </a:cubicBezTo>
                  <a:cubicBezTo>
                    <a:pt x="98" y="20"/>
                    <a:pt x="90" y="1"/>
                    <a:pt x="76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2"/>
            <p:cNvSpPr/>
            <p:nvPr/>
          </p:nvSpPr>
          <p:spPr>
            <a:xfrm>
              <a:off x="8467870" y="4055630"/>
              <a:ext cx="110055" cy="118413"/>
            </a:xfrm>
            <a:custGeom>
              <a:avLst/>
              <a:gdLst/>
              <a:ahLst/>
              <a:cxnLst/>
              <a:rect l="l" t="t" r="r" b="b"/>
              <a:pathLst>
                <a:path w="158" h="170" extrusionOk="0">
                  <a:moveTo>
                    <a:pt x="120" y="1"/>
                  </a:moveTo>
                  <a:cubicBezTo>
                    <a:pt x="111" y="1"/>
                    <a:pt x="102" y="2"/>
                    <a:pt x="92" y="5"/>
                  </a:cubicBezTo>
                  <a:cubicBezTo>
                    <a:pt x="77" y="10"/>
                    <a:pt x="56" y="20"/>
                    <a:pt x="46" y="30"/>
                  </a:cubicBezTo>
                  <a:cubicBezTo>
                    <a:pt x="26" y="45"/>
                    <a:pt x="16" y="65"/>
                    <a:pt x="11" y="85"/>
                  </a:cubicBezTo>
                  <a:cubicBezTo>
                    <a:pt x="6" y="96"/>
                    <a:pt x="1" y="106"/>
                    <a:pt x="1" y="116"/>
                  </a:cubicBezTo>
                  <a:cubicBezTo>
                    <a:pt x="1" y="121"/>
                    <a:pt x="1" y="126"/>
                    <a:pt x="1" y="126"/>
                  </a:cubicBezTo>
                  <a:cubicBezTo>
                    <a:pt x="1" y="141"/>
                    <a:pt x="1" y="151"/>
                    <a:pt x="11" y="156"/>
                  </a:cubicBezTo>
                  <a:cubicBezTo>
                    <a:pt x="16" y="166"/>
                    <a:pt x="24" y="170"/>
                    <a:pt x="32" y="170"/>
                  </a:cubicBezTo>
                  <a:cubicBezTo>
                    <a:pt x="42" y="170"/>
                    <a:pt x="53" y="164"/>
                    <a:pt x="61" y="156"/>
                  </a:cubicBezTo>
                  <a:cubicBezTo>
                    <a:pt x="66" y="141"/>
                    <a:pt x="66" y="131"/>
                    <a:pt x="66" y="121"/>
                  </a:cubicBezTo>
                  <a:lnTo>
                    <a:pt x="66" y="116"/>
                  </a:lnTo>
                  <a:lnTo>
                    <a:pt x="66" y="101"/>
                  </a:lnTo>
                  <a:lnTo>
                    <a:pt x="66" y="96"/>
                  </a:lnTo>
                  <a:lnTo>
                    <a:pt x="66" y="90"/>
                  </a:lnTo>
                  <a:lnTo>
                    <a:pt x="77" y="80"/>
                  </a:lnTo>
                  <a:lnTo>
                    <a:pt x="77" y="75"/>
                  </a:lnTo>
                  <a:lnTo>
                    <a:pt x="87" y="70"/>
                  </a:lnTo>
                  <a:lnTo>
                    <a:pt x="107" y="60"/>
                  </a:lnTo>
                  <a:lnTo>
                    <a:pt x="112" y="55"/>
                  </a:lnTo>
                  <a:lnTo>
                    <a:pt x="132" y="55"/>
                  </a:lnTo>
                  <a:cubicBezTo>
                    <a:pt x="142" y="55"/>
                    <a:pt x="152" y="45"/>
                    <a:pt x="152" y="35"/>
                  </a:cubicBezTo>
                  <a:cubicBezTo>
                    <a:pt x="157" y="25"/>
                    <a:pt x="157" y="10"/>
                    <a:pt x="147" y="5"/>
                  </a:cubicBezTo>
                  <a:cubicBezTo>
                    <a:pt x="137" y="2"/>
                    <a:pt x="128" y="1"/>
                    <a:pt x="120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2"/>
            <p:cNvSpPr/>
            <p:nvPr/>
          </p:nvSpPr>
          <p:spPr>
            <a:xfrm>
              <a:off x="8541704" y="4385096"/>
              <a:ext cx="106572" cy="96820"/>
            </a:xfrm>
            <a:custGeom>
              <a:avLst/>
              <a:gdLst/>
              <a:ahLst/>
              <a:cxnLst/>
              <a:rect l="l" t="t" r="r" b="b"/>
              <a:pathLst>
                <a:path w="153" h="139" extrusionOk="0">
                  <a:moveTo>
                    <a:pt x="117" y="1"/>
                  </a:moveTo>
                  <a:cubicBezTo>
                    <a:pt x="93" y="1"/>
                    <a:pt x="72" y="10"/>
                    <a:pt x="51" y="27"/>
                  </a:cubicBezTo>
                  <a:cubicBezTo>
                    <a:pt x="26" y="47"/>
                    <a:pt x="11" y="73"/>
                    <a:pt x="6" y="108"/>
                  </a:cubicBezTo>
                  <a:cubicBezTo>
                    <a:pt x="1" y="118"/>
                    <a:pt x="11" y="133"/>
                    <a:pt x="21" y="138"/>
                  </a:cubicBezTo>
                  <a:cubicBezTo>
                    <a:pt x="36" y="138"/>
                    <a:pt x="51" y="133"/>
                    <a:pt x="57" y="118"/>
                  </a:cubicBezTo>
                  <a:cubicBezTo>
                    <a:pt x="57" y="108"/>
                    <a:pt x="62" y="98"/>
                    <a:pt x="67" y="88"/>
                  </a:cubicBezTo>
                  <a:lnTo>
                    <a:pt x="67" y="83"/>
                  </a:lnTo>
                  <a:lnTo>
                    <a:pt x="72" y="78"/>
                  </a:lnTo>
                  <a:lnTo>
                    <a:pt x="72" y="73"/>
                  </a:lnTo>
                  <a:lnTo>
                    <a:pt x="77" y="68"/>
                  </a:lnTo>
                  <a:lnTo>
                    <a:pt x="92" y="57"/>
                  </a:lnTo>
                  <a:lnTo>
                    <a:pt x="97" y="57"/>
                  </a:lnTo>
                  <a:lnTo>
                    <a:pt x="102" y="52"/>
                  </a:lnTo>
                  <a:lnTo>
                    <a:pt x="122" y="52"/>
                  </a:lnTo>
                  <a:cubicBezTo>
                    <a:pt x="132" y="52"/>
                    <a:pt x="143" y="42"/>
                    <a:pt x="148" y="32"/>
                  </a:cubicBezTo>
                  <a:cubicBezTo>
                    <a:pt x="153" y="17"/>
                    <a:pt x="143" y="7"/>
                    <a:pt x="132" y="2"/>
                  </a:cubicBezTo>
                  <a:cubicBezTo>
                    <a:pt x="127" y="1"/>
                    <a:pt x="122" y="1"/>
                    <a:pt x="117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2"/>
            <p:cNvSpPr/>
            <p:nvPr/>
          </p:nvSpPr>
          <p:spPr>
            <a:xfrm>
              <a:off x="8239403" y="4681824"/>
              <a:ext cx="56420" cy="119806"/>
            </a:xfrm>
            <a:custGeom>
              <a:avLst/>
              <a:gdLst/>
              <a:ahLst/>
              <a:cxnLst/>
              <a:rect l="l" t="t" r="r" b="b"/>
              <a:pathLst>
                <a:path w="81" h="172" extrusionOk="0">
                  <a:moveTo>
                    <a:pt x="61" y="1"/>
                  </a:moveTo>
                  <a:cubicBezTo>
                    <a:pt x="35" y="16"/>
                    <a:pt x="15" y="46"/>
                    <a:pt x="10" y="76"/>
                  </a:cubicBezTo>
                  <a:cubicBezTo>
                    <a:pt x="0" y="107"/>
                    <a:pt x="10" y="142"/>
                    <a:pt x="30" y="168"/>
                  </a:cubicBezTo>
                  <a:cubicBezTo>
                    <a:pt x="35" y="170"/>
                    <a:pt x="40" y="171"/>
                    <a:pt x="46" y="171"/>
                  </a:cubicBezTo>
                  <a:cubicBezTo>
                    <a:pt x="51" y="171"/>
                    <a:pt x="56" y="170"/>
                    <a:pt x="61" y="168"/>
                  </a:cubicBezTo>
                  <a:cubicBezTo>
                    <a:pt x="66" y="157"/>
                    <a:pt x="71" y="147"/>
                    <a:pt x="66" y="132"/>
                  </a:cubicBezTo>
                  <a:lnTo>
                    <a:pt x="61" y="122"/>
                  </a:lnTo>
                  <a:lnTo>
                    <a:pt x="61" y="117"/>
                  </a:lnTo>
                  <a:lnTo>
                    <a:pt x="61" y="107"/>
                  </a:lnTo>
                  <a:lnTo>
                    <a:pt x="61" y="102"/>
                  </a:lnTo>
                  <a:lnTo>
                    <a:pt x="61" y="97"/>
                  </a:lnTo>
                  <a:cubicBezTo>
                    <a:pt x="56" y="92"/>
                    <a:pt x="56" y="87"/>
                    <a:pt x="61" y="82"/>
                  </a:cubicBezTo>
                  <a:lnTo>
                    <a:pt x="61" y="76"/>
                  </a:lnTo>
                  <a:lnTo>
                    <a:pt x="61" y="66"/>
                  </a:lnTo>
                  <a:lnTo>
                    <a:pt x="61" y="61"/>
                  </a:lnTo>
                  <a:lnTo>
                    <a:pt x="61" y="56"/>
                  </a:lnTo>
                  <a:lnTo>
                    <a:pt x="61" y="51"/>
                  </a:lnTo>
                  <a:lnTo>
                    <a:pt x="71" y="46"/>
                  </a:lnTo>
                  <a:cubicBezTo>
                    <a:pt x="76" y="41"/>
                    <a:pt x="81" y="26"/>
                    <a:pt x="76" y="16"/>
                  </a:cubicBezTo>
                  <a:cubicBezTo>
                    <a:pt x="76" y="6"/>
                    <a:pt x="71" y="1"/>
                    <a:pt x="61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2"/>
            <p:cNvSpPr/>
            <p:nvPr/>
          </p:nvSpPr>
          <p:spPr>
            <a:xfrm>
              <a:off x="8313237" y="4978552"/>
              <a:ext cx="123985" cy="78710"/>
            </a:xfrm>
            <a:custGeom>
              <a:avLst/>
              <a:gdLst/>
              <a:ahLst/>
              <a:cxnLst/>
              <a:rect l="l" t="t" r="r" b="b"/>
              <a:pathLst>
                <a:path w="178" h="113" extrusionOk="0">
                  <a:moveTo>
                    <a:pt x="101" y="1"/>
                  </a:moveTo>
                  <a:cubicBezTo>
                    <a:pt x="93" y="1"/>
                    <a:pt x="84" y="2"/>
                    <a:pt x="76" y="4"/>
                  </a:cubicBezTo>
                  <a:cubicBezTo>
                    <a:pt x="61" y="4"/>
                    <a:pt x="46" y="15"/>
                    <a:pt x="36" y="25"/>
                  </a:cubicBezTo>
                  <a:cubicBezTo>
                    <a:pt x="25" y="30"/>
                    <a:pt x="15" y="40"/>
                    <a:pt x="10" y="50"/>
                  </a:cubicBezTo>
                  <a:cubicBezTo>
                    <a:pt x="5" y="55"/>
                    <a:pt x="0" y="60"/>
                    <a:pt x="0" y="65"/>
                  </a:cubicBezTo>
                  <a:cubicBezTo>
                    <a:pt x="0" y="70"/>
                    <a:pt x="0" y="75"/>
                    <a:pt x="0" y="80"/>
                  </a:cubicBezTo>
                  <a:cubicBezTo>
                    <a:pt x="0" y="85"/>
                    <a:pt x="0" y="90"/>
                    <a:pt x="0" y="96"/>
                  </a:cubicBezTo>
                  <a:cubicBezTo>
                    <a:pt x="0" y="106"/>
                    <a:pt x="5" y="106"/>
                    <a:pt x="15" y="111"/>
                  </a:cubicBezTo>
                  <a:cubicBezTo>
                    <a:pt x="18" y="112"/>
                    <a:pt x="21" y="113"/>
                    <a:pt x="24" y="113"/>
                  </a:cubicBezTo>
                  <a:cubicBezTo>
                    <a:pt x="31" y="113"/>
                    <a:pt x="39" y="109"/>
                    <a:pt x="46" y="106"/>
                  </a:cubicBezTo>
                  <a:cubicBezTo>
                    <a:pt x="51" y="101"/>
                    <a:pt x="51" y="96"/>
                    <a:pt x="56" y="96"/>
                  </a:cubicBezTo>
                  <a:cubicBezTo>
                    <a:pt x="61" y="85"/>
                    <a:pt x="71" y="80"/>
                    <a:pt x="76" y="70"/>
                  </a:cubicBezTo>
                  <a:lnTo>
                    <a:pt x="76" y="70"/>
                  </a:lnTo>
                  <a:lnTo>
                    <a:pt x="71" y="80"/>
                  </a:lnTo>
                  <a:cubicBezTo>
                    <a:pt x="75" y="77"/>
                    <a:pt x="78" y="73"/>
                    <a:pt x="84" y="69"/>
                  </a:cubicBezTo>
                  <a:lnTo>
                    <a:pt x="84" y="69"/>
                  </a:lnTo>
                  <a:lnTo>
                    <a:pt x="96" y="65"/>
                  </a:lnTo>
                  <a:lnTo>
                    <a:pt x="101" y="65"/>
                  </a:lnTo>
                  <a:cubicBezTo>
                    <a:pt x="111" y="65"/>
                    <a:pt x="117" y="65"/>
                    <a:pt x="122" y="70"/>
                  </a:cubicBezTo>
                  <a:lnTo>
                    <a:pt x="122" y="70"/>
                  </a:lnTo>
                  <a:lnTo>
                    <a:pt x="117" y="65"/>
                  </a:lnTo>
                  <a:lnTo>
                    <a:pt x="117" y="65"/>
                  </a:lnTo>
                  <a:cubicBezTo>
                    <a:pt x="122" y="70"/>
                    <a:pt x="127" y="75"/>
                    <a:pt x="132" y="75"/>
                  </a:cubicBezTo>
                  <a:lnTo>
                    <a:pt x="127" y="70"/>
                  </a:lnTo>
                  <a:lnTo>
                    <a:pt x="127" y="70"/>
                  </a:lnTo>
                  <a:cubicBezTo>
                    <a:pt x="132" y="75"/>
                    <a:pt x="137" y="80"/>
                    <a:pt x="147" y="80"/>
                  </a:cubicBezTo>
                  <a:cubicBezTo>
                    <a:pt x="152" y="80"/>
                    <a:pt x="162" y="75"/>
                    <a:pt x="167" y="70"/>
                  </a:cubicBezTo>
                  <a:cubicBezTo>
                    <a:pt x="177" y="60"/>
                    <a:pt x="177" y="45"/>
                    <a:pt x="172" y="30"/>
                  </a:cubicBezTo>
                  <a:cubicBezTo>
                    <a:pt x="157" y="20"/>
                    <a:pt x="142" y="10"/>
                    <a:pt x="127" y="4"/>
                  </a:cubicBezTo>
                  <a:cubicBezTo>
                    <a:pt x="119" y="2"/>
                    <a:pt x="110" y="1"/>
                    <a:pt x="101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2"/>
            <p:cNvSpPr/>
            <p:nvPr/>
          </p:nvSpPr>
          <p:spPr>
            <a:xfrm>
              <a:off x="7136769" y="6041479"/>
              <a:ext cx="1092186" cy="536340"/>
            </a:xfrm>
            <a:custGeom>
              <a:avLst/>
              <a:gdLst/>
              <a:ahLst/>
              <a:cxnLst/>
              <a:rect l="l" t="t" r="r" b="b"/>
              <a:pathLst>
                <a:path w="1568" h="770" extrusionOk="0">
                  <a:moveTo>
                    <a:pt x="610" y="1"/>
                  </a:moveTo>
                  <a:cubicBezTo>
                    <a:pt x="187" y="1"/>
                    <a:pt x="5" y="180"/>
                    <a:pt x="0" y="380"/>
                  </a:cubicBezTo>
                  <a:cubicBezTo>
                    <a:pt x="0" y="577"/>
                    <a:pt x="207" y="764"/>
                    <a:pt x="642" y="769"/>
                  </a:cubicBezTo>
                  <a:cubicBezTo>
                    <a:pt x="648" y="769"/>
                    <a:pt x="654" y="769"/>
                    <a:pt x="660" y="769"/>
                  </a:cubicBezTo>
                  <a:cubicBezTo>
                    <a:pt x="1085" y="769"/>
                    <a:pt x="1563" y="590"/>
                    <a:pt x="1568" y="395"/>
                  </a:cubicBezTo>
                  <a:cubicBezTo>
                    <a:pt x="1568" y="198"/>
                    <a:pt x="1062" y="1"/>
                    <a:pt x="627" y="1"/>
                  </a:cubicBezTo>
                  <a:cubicBezTo>
                    <a:pt x="621" y="1"/>
                    <a:pt x="615" y="1"/>
                    <a:pt x="610" y="1"/>
                  </a:cubicBezTo>
                  <a:close/>
                </a:path>
              </a:pathLst>
            </a:custGeom>
            <a:solidFill>
              <a:srgbClr val="E7C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2"/>
            <p:cNvSpPr/>
            <p:nvPr/>
          </p:nvSpPr>
          <p:spPr>
            <a:xfrm>
              <a:off x="6791282" y="6292931"/>
              <a:ext cx="1286523" cy="48062"/>
            </a:xfrm>
            <a:custGeom>
              <a:avLst/>
              <a:gdLst/>
              <a:ahLst/>
              <a:cxnLst/>
              <a:rect l="l" t="t" r="r" b="b"/>
              <a:pathLst>
                <a:path w="1847" h="69" extrusionOk="0">
                  <a:moveTo>
                    <a:pt x="1559" y="1"/>
                  </a:moveTo>
                  <a:cubicBezTo>
                    <a:pt x="1506" y="1"/>
                    <a:pt x="1453" y="2"/>
                    <a:pt x="1401" y="4"/>
                  </a:cubicBezTo>
                  <a:lnTo>
                    <a:pt x="946" y="4"/>
                  </a:lnTo>
                  <a:lnTo>
                    <a:pt x="491" y="9"/>
                  </a:lnTo>
                  <a:cubicBezTo>
                    <a:pt x="430" y="9"/>
                    <a:pt x="370" y="8"/>
                    <a:pt x="309" y="8"/>
                  </a:cubicBezTo>
                  <a:cubicBezTo>
                    <a:pt x="218" y="8"/>
                    <a:pt x="127" y="10"/>
                    <a:pt x="36" y="19"/>
                  </a:cubicBezTo>
                  <a:cubicBezTo>
                    <a:pt x="6" y="19"/>
                    <a:pt x="1" y="59"/>
                    <a:pt x="36" y="64"/>
                  </a:cubicBezTo>
                  <a:cubicBezTo>
                    <a:pt x="86" y="68"/>
                    <a:pt x="137" y="69"/>
                    <a:pt x="188" y="69"/>
                  </a:cubicBezTo>
                  <a:cubicBezTo>
                    <a:pt x="289" y="69"/>
                    <a:pt x="390" y="64"/>
                    <a:pt x="491" y="64"/>
                  </a:cubicBezTo>
                  <a:lnTo>
                    <a:pt x="946" y="54"/>
                  </a:lnTo>
                  <a:cubicBezTo>
                    <a:pt x="1098" y="54"/>
                    <a:pt x="1250" y="54"/>
                    <a:pt x="1401" y="49"/>
                  </a:cubicBezTo>
                  <a:cubicBezTo>
                    <a:pt x="1543" y="49"/>
                    <a:pt x="1690" y="44"/>
                    <a:pt x="1836" y="29"/>
                  </a:cubicBezTo>
                  <a:cubicBezTo>
                    <a:pt x="1845" y="29"/>
                    <a:pt x="1846" y="13"/>
                    <a:pt x="1839" y="13"/>
                  </a:cubicBezTo>
                  <a:cubicBezTo>
                    <a:pt x="1838" y="13"/>
                    <a:pt x="1837" y="13"/>
                    <a:pt x="1836" y="14"/>
                  </a:cubicBezTo>
                  <a:cubicBezTo>
                    <a:pt x="1743" y="4"/>
                    <a:pt x="1650" y="1"/>
                    <a:pt x="1559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2"/>
            <p:cNvSpPr/>
            <p:nvPr/>
          </p:nvSpPr>
          <p:spPr>
            <a:xfrm>
              <a:off x="7703062" y="6196112"/>
              <a:ext cx="274440" cy="123288"/>
            </a:xfrm>
            <a:custGeom>
              <a:avLst/>
              <a:gdLst/>
              <a:ahLst/>
              <a:cxnLst/>
              <a:rect l="l" t="t" r="r" b="b"/>
              <a:pathLst>
                <a:path w="394" h="177" extrusionOk="0">
                  <a:moveTo>
                    <a:pt x="365" y="0"/>
                  </a:moveTo>
                  <a:cubicBezTo>
                    <a:pt x="364" y="0"/>
                    <a:pt x="362" y="1"/>
                    <a:pt x="360" y="1"/>
                  </a:cubicBezTo>
                  <a:cubicBezTo>
                    <a:pt x="244" y="47"/>
                    <a:pt x="133" y="97"/>
                    <a:pt x="22" y="143"/>
                  </a:cubicBezTo>
                  <a:cubicBezTo>
                    <a:pt x="1" y="151"/>
                    <a:pt x="11" y="177"/>
                    <a:pt x="29" y="177"/>
                  </a:cubicBezTo>
                  <a:cubicBezTo>
                    <a:pt x="33" y="177"/>
                    <a:pt x="37" y="176"/>
                    <a:pt x="42" y="173"/>
                  </a:cubicBezTo>
                  <a:cubicBezTo>
                    <a:pt x="153" y="128"/>
                    <a:pt x="264" y="77"/>
                    <a:pt x="376" y="26"/>
                  </a:cubicBezTo>
                  <a:cubicBezTo>
                    <a:pt x="394" y="17"/>
                    <a:pt x="379" y="0"/>
                    <a:pt x="365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2"/>
            <p:cNvSpPr/>
            <p:nvPr/>
          </p:nvSpPr>
          <p:spPr>
            <a:xfrm>
              <a:off x="7533104" y="6294324"/>
              <a:ext cx="284888" cy="133737"/>
            </a:xfrm>
            <a:custGeom>
              <a:avLst/>
              <a:gdLst/>
              <a:ahLst/>
              <a:cxnLst/>
              <a:rect l="l" t="t" r="r" b="b"/>
              <a:pathLst>
                <a:path w="409" h="192" extrusionOk="0">
                  <a:moveTo>
                    <a:pt x="39" y="0"/>
                  </a:moveTo>
                  <a:cubicBezTo>
                    <a:pt x="17" y="0"/>
                    <a:pt x="1" y="28"/>
                    <a:pt x="23" y="37"/>
                  </a:cubicBezTo>
                  <a:cubicBezTo>
                    <a:pt x="139" y="88"/>
                    <a:pt x="255" y="138"/>
                    <a:pt x="377" y="189"/>
                  </a:cubicBezTo>
                  <a:cubicBezTo>
                    <a:pt x="379" y="191"/>
                    <a:pt x="382" y="191"/>
                    <a:pt x="384" y="191"/>
                  </a:cubicBezTo>
                  <a:cubicBezTo>
                    <a:pt x="397" y="191"/>
                    <a:pt x="409" y="172"/>
                    <a:pt x="392" y="164"/>
                  </a:cubicBezTo>
                  <a:cubicBezTo>
                    <a:pt x="276" y="108"/>
                    <a:pt x="164" y="57"/>
                    <a:pt x="48" y="2"/>
                  </a:cubicBezTo>
                  <a:cubicBezTo>
                    <a:pt x="45" y="1"/>
                    <a:pt x="42" y="0"/>
                    <a:pt x="39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2"/>
            <p:cNvSpPr/>
            <p:nvPr/>
          </p:nvSpPr>
          <p:spPr>
            <a:xfrm>
              <a:off x="7263541" y="6174519"/>
              <a:ext cx="277922" cy="149757"/>
            </a:xfrm>
            <a:custGeom>
              <a:avLst/>
              <a:gdLst/>
              <a:ahLst/>
              <a:cxnLst/>
              <a:rect l="l" t="t" r="r" b="b"/>
              <a:pathLst>
                <a:path w="399" h="215" extrusionOk="0">
                  <a:moveTo>
                    <a:pt x="380" y="1"/>
                  </a:moveTo>
                  <a:cubicBezTo>
                    <a:pt x="378" y="1"/>
                    <a:pt x="376" y="1"/>
                    <a:pt x="374" y="2"/>
                  </a:cubicBezTo>
                  <a:cubicBezTo>
                    <a:pt x="309" y="32"/>
                    <a:pt x="243" y="68"/>
                    <a:pt x="177" y="98"/>
                  </a:cubicBezTo>
                  <a:lnTo>
                    <a:pt x="86" y="143"/>
                  </a:lnTo>
                  <a:lnTo>
                    <a:pt x="36" y="169"/>
                  </a:lnTo>
                  <a:cubicBezTo>
                    <a:pt x="20" y="174"/>
                    <a:pt x="5" y="179"/>
                    <a:pt x="0" y="194"/>
                  </a:cubicBezTo>
                  <a:cubicBezTo>
                    <a:pt x="0" y="204"/>
                    <a:pt x="5" y="209"/>
                    <a:pt x="10" y="214"/>
                  </a:cubicBezTo>
                  <a:cubicBezTo>
                    <a:pt x="25" y="214"/>
                    <a:pt x="41" y="209"/>
                    <a:pt x="56" y="199"/>
                  </a:cubicBezTo>
                  <a:lnTo>
                    <a:pt x="106" y="174"/>
                  </a:lnTo>
                  <a:lnTo>
                    <a:pt x="197" y="123"/>
                  </a:lnTo>
                  <a:cubicBezTo>
                    <a:pt x="263" y="93"/>
                    <a:pt x="324" y="57"/>
                    <a:pt x="390" y="22"/>
                  </a:cubicBezTo>
                  <a:cubicBezTo>
                    <a:pt x="398" y="13"/>
                    <a:pt x="392" y="1"/>
                    <a:pt x="380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2"/>
            <p:cNvSpPr/>
            <p:nvPr/>
          </p:nvSpPr>
          <p:spPr>
            <a:xfrm>
              <a:off x="7172990" y="6298504"/>
              <a:ext cx="310660" cy="133040"/>
            </a:xfrm>
            <a:custGeom>
              <a:avLst/>
              <a:gdLst/>
              <a:ahLst/>
              <a:cxnLst/>
              <a:rect l="l" t="t" r="r" b="b"/>
              <a:pathLst>
                <a:path w="446" h="191" extrusionOk="0">
                  <a:moveTo>
                    <a:pt x="29" y="0"/>
                  </a:moveTo>
                  <a:cubicBezTo>
                    <a:pt x="8" y="0"/>
                    <a:pt x="0" y="32"/>
                    <a:pt x="24" y="41"/>
                  </a:cubicBezTo>
                  <a:cubicBezTo>
                    <a:pt x="54" y="51"/>
                    <a:pt x="85" y="62"/>
                    <a:pt x="120" y="72"/>
                  </a:cubicBezTo>
                  <a:cubicBezTo>
                    <a:pt x="150" y="82"/>
                    <a:pt x="181" y="92"/>
                    <a:pt x="216" y="107"/>
                  </a:cubicBezTo>
                  <a:cubicBezTo>
                    <a:pt x="282" y="127"/>
                    <a:pt x="348" y="158"/>
                    <a:pt x="408" y="188"/>
                  </a:cubicBezTo>
                  <a:cubicBezTo>
                    <a:pt x="412" y="190"/>
                    <a:pt x="415" y="190"/>
                    <a:pt x="418" y="190"/>
                  </a:cubicBezTo>
                  <a:cubicBezTo>
                    <a:pt x="434" y="190"/>
                    <a:pt x="446" y="170"/>
                    <a:pt x="429" y="158"/>
                  </a:cubicBezTo>
                  <a:cubicBezTo>
                    <a:pt x="363" y="122"/>
                    <a:pt x="302" y="92"/>
                    <a:pt x="236" y="67"/>
                  </a:cubicBezTo>
                  <a:cubicBezTo>
                    <a:pt x="206" y="51"/>
                    <a:pt x="176" y="41"/>
                    <a:pt x="140" y="31"/>
                  </a:cubicBezTo>
                  <a:cubicBezTo>
                    <a:pt x="105" y="16"/>
                    <a:pt x="69" y="6"/>
                    <a:pt x="34" y="1"/>
                  </a:cubicBezTo>
                  <a:cubicBezTo>
                    <a:pt x="32" y="1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2"/>
            <p:cNvSpPr/>
            <p:nvPr/>
          </p:nvSpPr>
          <p:spPr>
            <a:xfrm>
              <a:off x="7308816" y="6074216"/>
              <a:ext cx="628286" cy="84282"/>
            </a:xfrm>
            <a:custGeom>
              <a:avLst/>
              <a:gdLst/>
              <a:ahLst/>
              <a:cxnLst/>
              <a:rect l="l" t="t" r="r" b="b"/>
              <a:pathLst>
                <a:path w="902" h="121" extrusionOk="0">
                  <a:moveTo>
                    <a:pt x="436" y="0"/>
                  </a:moveTo>
                  <a:cubicBezTo>
                    <a:pt x="325" y="0"/>
                    <a:pt x="214" y="16"/>
                    <a:pt x="107" y="45"/>
                  </a:cubicBezTo>
                  <a:cubicBezTo>
                    <a:pt x="67" y="55"/>
                    <a:pt x="26" y="80"/>
                    <a:pt x="1" y="121"/>
                  </a:cubicBezTo>
                  <a:cubicBezTo>
                    <a:pt x="148" y="92"/>
                    <a:pt x="297" y="78"/>
                    <a:pt x="447" y="78"/>
                  </a:cubicBezTo>
                  <a:cubicBezTo>
                    <a:pt x="509" y="78"/>
                    <a:pt x="571" y="81"/>
                    <a:pt x="633" y="85"/>
                  </a:cubicBezTo>
                  <a:cubicBezTo>
                    <a:pt x="724" y="85"/>
                    <a:pt x="815" y="90"/>
                    <a:pt x="901" y="105"/>
                  </a:cubicBezTo>
                  <a:cubicBezTo>
                    <a:pt x="805" y="45"/>
                    <a:pt x="694" y="14"/>
                    <a:pt x="577" y="9"/>
                  </a:cubicBezTo>
                  <a:cubicBezTo>
                    <a:pt x="531" y="3"/>
                    <a:pt x="483" y="0"/>
                    <a:pt x="436" y="0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2"/>
            <p:cNvSpPr/>
            <p:nvPr/>
          </p:nvSpPr>
          <p:spPr>
            <a:xfrm>
              <a:off x="7506636" y="6358406"/>
              <a:ext cx="677044" cy="180405"/>
            </a:xfrm>
            <a:custGeom>
              <a:avLst/>
              <a:gdLst/>
              <a:ahLst/>
              <a:cxnLst/>
              <a:rect l="l" t="t" r="r" b="b"/>
              <a:pathLst>
                <a:path w="972" h="259" extrusionOk="0">
                  <a:moveTo>
                    <a:pt x="971" y="1"/>
                  </a:moveTo>
                  <a:lnTo>
                    <a:pt x="971" y="1"/>
                  </a:lnTo>
                  <a:cubicBezTo>
                    <a:pt x="890" y="16"/>
                    <a:pt x="814" y="36"/>
                    <a:pt x="738" y="72"/>
                  </a:cubicBezTo>
                  <a:cubicBezTo>
                    <a:pt x="663" y="102"/>
                    <a:pt x="582" y="122"/>
                    <a:pt x="506" y="142"/>
                  </a:cubicBezTo>
                  <a:cubicBezTo>
                    <a:pt x="465" y="153"/>
                    <a:pt x="425" y="158"/>
                    <a:pt x="384" y="163"/>
                  </a:cubicBezTo>
                  <a:lnTo>
                    <a:pt x="0" y="228"/>
                  </a:lnTo>
                  <a:cubicBezTo>
                    <a:pt x="91" y="248"/>
                    <a:pt x="185" y="259"/>
                    <a:pt x="278" y="259"/>
                  </a:cubicBezTo>
                  <a:cubicBezTo>
                    <a:pt x="397" y="259"/>
                    <a:pt x="516" y="242"/>
                    <a:pt x="632" y="208"/>
                  </a:cubicBezTo>
                  <a:cubicBezTo>
                    <a:pt x="698" y="188"/>
                    <a:pt x="764" y="163"/>
                    <a:pt x="824" y="127"/>
                  </a:cubicBezTo>
                  <a:cubicBezTo>
                    <a:pt x="875" y="107"/>
                    <a:pt x="961" y="46"/>
                    <a:pt x="971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2"/>
            <p:cNvSpPr/>
            <p:nvPr/>
          </p:nvSpPr>
          <p:spPr>
            <a:xfrm>
              <a:off x="7457181" y="5197267"/>
              <a:ext cx="863719" cy="923619"/>
            </a:xfrm>
            <a:custGeom>
              <a:avLst/>
              <a:gdLst/>
              <a:ahLst/>
              <a:cxnLst/>
              <a:rect l="l" t="t" r="r" b="b"/>
              <a:pathLst>
                <a:path w="1240" h="1326" extrusionOk="0">
                  <a:moveTo>
                    <a:pt x="1064" y="0"/>
                  </a:moveTo>
                  <a:cubicBezTo>
                    <a:pt x="976" y="0"/>
                    <a:pt x="862" y="61"/>
                    <a:pt x="739" y="141"/>
                  </a:cubicBezTo>
                  <a:cubicBezTo>
                    <a:pt x="577" y="257"/>
                    <a:pt x="420" y="383"/>
                    <a:pt x="278" y="525"/>
                  </a:cubicBezTo>
                  <a:cubicBezTo>
                    <a:pt x="167" y="631"/>
                    <a:pt x="81" y="763"/>
                    <a:pt x="36" y="909"/>
                  </a:cubicBezTo>
                  <a:cubicBezTo>
                    <a:pt x="0" y="1010"/>
                    <a:pt x="21" y="1122"/>
                    <a:pt x="81" y="1213"/>
                  </a:cubicBezTo>
                  <a:cubicBezTo>
                    <a:pt x="135" y="1283"/>
                    <a:pt x="222" y="1326"/>
                    <a:pt x="312" y="1326"/>
                  </a:cubicBezTo>
                  <a:cubicBezTo>
                    <a:pt x="333" y="1326"/>
                    <a:pt x="354" y="1324"/>
                    <a:pt x="375" y="1319"/>
                  </a:cubicBezTo>
                  <a:cubicBezTo>
                    <a:pt x="511" y="1304"/>
                    <a:pt x="683" y="1223"/>
                    <a:pt x="850" y="1046"/>
                  </a:cubicBezTo>
                  <a:cubicBezTo>
                    <a:pt x="1017" y="869"/>
                    <a:pt x="1133" y="656"/>
                    <a:pt x="1189" y="424"/>
                  </a:cubicBezTo>
                  <a:cubicBezTo>
                    <a:pt x="1239" y="221"/>
                    <a:pt x="1214" y="60"/>
                    <a:pt x="1128" y="14"/>
                  </a:cubicBezTo>
                  <a:cubicBezTo>
                    <a:pt x="1109" y="4"/>
                    <a:pt x="1087" y="0"/>
                    <a:pt x="1064" y="0"/>
                  </a:cubicBezTo>
                  <a:close/>
                </a:path>
              </a:pathLst>
            </a:custGeom>
            <a:solidFill>
              <a:srgbClr val="E7C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2"/>
            <p:cNvSpPr/>
            <p:nvPr/>
          </p:nvSpPr>
          <p:spPr>
            <a:xfrm>
              <a:off x="7220355" y="5337272"/>
              <a:ext cx="941036" cy="908295"/>
            </a:xfrm>
            <a:custGeom>
              <a:avLst/>
              <a:gdLst/>
              <a:ahLst/>
              <a:cxnLst/>
              <a:rect l="l" t="t" r="r" b="b"/>
              <a:pathLst>
                <a:path w="1351" h="1304" extrusionOk="0">
                  <a:moveTo>
                    <a:pt x="1338" y="1"/>
                  </a:moveTo>
                  <a:cubicBezTo>
                    <a:pt x="1336" y="1"/>
                    <a:pt x="1333" y="2"/>
                    <a:pt x="1332" y="5"/>
                  </a:cubicBezTo>
                  <a:cubicBezTo>
                    <a:pt x="1240" y="117"/>
                    <a:pt x="1165" y="248"/>
                    <a:pt x="1069" y="359"/>
                  </a:cubicBezTo>
                  <a:cubicBezTo>
                    <a:pt x="972" y="481"/>
                    <a:pt x="871" y="597"/>
                    <a:pt x="760" y="703"/>
                  </a:cubicBezTo>
                  <a:cubicBezTo>
                    <a:pt x="649" y="809"/>
                    <a:pt x="532" y="911"/>
                    <a:pt x="411" y="1007"/>
                  </a:cubicBezTo>
                  <a:cubicBezTo>
                    <a:pt x="285" y="1098"/>
                    <a:pt x="153" y="1179"/>
                    <a:pt x="22" y="1265"/>
                  </a:cubicBezTo>
                  <a:cubicBezTo>
                    <a:pt x="1" y="1277"/>
                    <a:pt x="8" y="1304"/>
                    <a:pt x="28" y="1304"/>
                  </a:cubicBezTo>
                  <a:cubicBezTo>
                    <a:pt x="32" y="1304"/>
                    <a:pt x="37" y="1303"/>
                    <a:pt x="42" y="1300"/>
                  </a:cubicBezTo>
                  <a:cubicBezTo>
                    <a:pt x="184" y="1229"/>
                    <a:pt x="315" y="1148"/>
                    <a:pt x="436" y="1047"/>
                  </a:cubicBezTo>
                  <a:cubicBezTo>
                    <a:pt x="563" y="951"/>
                    <a:pt x="684" y="850"/>
                    <a:pt x="795" y="739"/>
                  </a:cubicBezTo>
                  <a:cubicBezTo>
                    <a:pt x="907" y="632"/>
                    <a:pt x="1008" y="516"/>
                    <a:pt x="1104" y="390"/>
                  </a:cubicBezTo>
                  <a:cubicBezTo>
                    <a:pt x="1200" y="273"/>
                    <a:pt x="1281" y="147"/>
                    <a:pt x="1347" y="10"/>
                  </a:cubicBezTo>
                  <a:cubicBezTo>
                    <a:pt x="1350" y="7"/>
                    <a:pt x="1344" y="1"/>
                    <a:pt x="1338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2"/>
            <p:cNvSpPr/>
            <p:nvPr/>
          </p:nvSpPr>
          <p:spPr>
            <a:xfrm>
              <a:off x="7932922" y="5372099"/>
              <a:ext cx="87068" cy="270956"/>
            </a:xfrm>
            <a:custGeom>
              <a:avLst/>
              <a:gdLst/>
              <a:ahLst/>
              <a:cxnLst/>
              <a:rect l="l" t="t" r="r" b="b"/>
              <a:pathLst>
                <a:path w="125" h="389" extrusionOk="0">
                  <a:moveTo>
                    <a:pt x="111" y="0"/>
                  </a:moveTo>
                  <a:cubicBezTo>
                    <a:pt x="105" y="0"/>
                    <a:pt x="98" y="4"/>
                    <a:pt x="96" y="11"/>
                  </a:cubicBezTo>
                  <a:cubicBezTo>
                    <a:pt x="71" y="132"/>
                    <a:pt x="40" y="249"/>
                    <a:pt x="5" y="370"/>
                  </a:cubicBezTo>
                  <a:cubicBezTo>
                    <a:pt x="0" y="383"/>
                    <a:pt x="8" y="389"/>
                    <a:pt x="17" y="389"/>
                  </a:cubicBezTo>
                  <a:cubicBezTo>
                    <a:pt x="27" y="389"/>
                    <a:pt x="38" y="383"/>
                    <a:pt x="40" y="370"/>
                  </a:cubicBezTo>
                  <a:cubicBezTo>
                    <a:pt x="76" y="254"/>
                    <a:pt x="101" y="132"/>
                    <a:pt x="121" y="16"/>
                  </a:cubicBezTo>
                  <a:cubicBezTo>
                    <a:pt x="124" y="5"/>
                    <a:pt x="118" y="0"/>
                    <a:pt x="111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2"/>
            <p:cNvSpPr/>
            <p:nvPr/>
          </p:nvSpPr>
          <p:spPr>
            <a:xfrm>
              <a:off x="7818689" y="5624248"/>
              <a:ext cx="281405" cy="149061"/>
            </a:xfrm>
            <a:custGeom>
              <a:avLst/>
              <a:gdLst/>
              <a:ahLst/>
              <a:cxnLst/>
              <a:rect l="l" t="t" r="r" b="b"/>
              <a:pathLst>
                <a:path w="404" h="214" extrusionOk="0">
                  <a:moveTo>
                    <a:pt x="384" y="1"/>
                  </a:moveTo>
                  <a:cubicBezTo>
                    <a:pt x="382" y="1"/>
                    <a:pt x="379" y="2"/>
                    <a:pt x="376" y="3"/>
                  </a:cubicBezTo>
                  <a:cubicBezTo>
                    <a:pt x="260" y="64"/>
                    <a:pt x="144" y="119"/>
                    <a:pt x="22" y="170"/>
                  </a:cubicBezTo>
                  <a:cubicBezTo>
                    <a:pt x="1" y="179"/>
                    <a:pt x="1" y="213"/>
                    <a:pt x="21" y="213"/>
                  </a:cubicBezTo>
                  <a:cubicBezTo>
                    <a:pt x="25" y="213"/>
                    <a:pt x="28" y="212"/>
                    <a:pt x="33" y="210"/>
                  </a:cubicBezTo>
                  <a:cubicBezTo>
                    <a:pt x="154" y="160"/>
                    <a:pt x="270" y="99"/>
                    <a:pt x="387" y="33"/>
                  </a:cubicBezTo>
                  <a:cubicBezTo>
                    <a:pt x="404" y="25"/>
                    <a:pt x="399" y="1"/>
                    <a:pt x="384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2"/>
            <p:cNvSpPr/>
            <p:nvPr/>
          </p:nvSpPr>
          <p:spPr>
            <a:xfrm>
              <a:off x="7611814" y="5682758"/>
              <a:ext cx="123985" cy="286977"/>
            </a:xfrm>
            <a:custGeom>
              <a:avLst/>
              <a:gdLst/>
              <a:ahLst/>
              <a:cxnLst/>
              <a:rect l="l" t="t" r="r" b="b"/>
              <a:pathLst>
                <a:path w="178" h="412" extrusionOk="0">
                  <a:moveTo>
                    <a:pt x="164" y="1"/>
                  </a:moveTo>
                  <a:cubicBezTo>
                    <a:pt x="159" y="1"/>
                    <a:pt x="155" y="4"/>
                    <a:pt x="153" y="10"/>
                  </a:cubicBezTo>
                  <a:cubicBezTo>
                    <a:pt x="127" y="71"/>
                    <a:pt x="107" y="141"/>
                    <a:pt x="82" y="212"/>
                  </a:cubicBezTo>
                  <a:cubicBezTo>
                    <a:pt x="67" y="243"/>
                    <a:pt x="56" y="273"/>
                    <a:pt x="41" y="308"/>
                  </a:cubicBezTo>
                  <a:lnTo>
                    <a:pt x="21" y="359"/>
                  </a:lnTo>
                  <a:cubicBezTo>
                    <a:pt x="11" y="374"/>
                    <a:pt x="1" y="389"/>
                    <a:pt x="11" y="404"/>
                  </a:cubicBezTo>
                  <a:cubicBezTo>
                    <a:pt x="11" y="408"/>
                    <a:pt x="16" y="412"/>
                    <a:pt x="21" y="412"/>
                  </a:cubicBezTo>
                  <a:cubicBezTo>
                    <a:pt x="23" y="412"/>
                    <a:pt x="25" y="411"/>
                    <a:pt x="26" y="409"/>
                  </a:cubicBezTo>
                  <a:cubicBezTo>
                    <a:pt x="41" y="399"/>
                    <a:pt x="46" y="384"/>
                    <a:pt x="51" y="369"/>
                  </a:cubicBezTo>
                  <a:lnTo>
                    <a:pt x="77" y="318"/>
                  </a:lnTo>
                  <a:lnTo>
                    <a:pt x="112" y="217"/>
                  </a:lnTo>
                  <a:cubicBezTo>
                    <a:pt x="137" y="152"/>
                    <a:pt x="158" y="81"/>
                    <a:pt x="178" y="15"/>
                  </a:cubicBezTo>
                  <a:cubicBezTo>
                    <a:pt x="178" y="6"/>
                    <a:pt x="171" y="1"/>
                    <a:pt x="164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2"/>
            <p:cNvSpPr/>
            <p:nvPr/>
          </p:nvSpPr>
          <p:spPr>
            <a:xfrm>
              <a:off x="7546339" y="5892418"/>
              <a:ext cx="317626" cy="132344"/>
            </a:xfrm>
            <a:custGeom>
              <a:avLst/>
              <a:gdLst/>
              <a:ahLst/>
              <a:cxnLst/>
              <a:rect l="l" t="t" r="r" b="b"/>
              <a:pathLst>
                <a:path w="456" h="190" extrusionOk="0">
                  <a:moveTo>
                    <a:pt x="437" y="0"/>
                  </a:moveTo>
                  <a:cubicBezTo>
                    <a:pt x="435" y="0"/>
                    <a:pt x="432" y="1"/>
                    <a:pt x="429" y="2"/>
                  </a:cubicBezTo>
                  <a:cubicBezTo>
                    <a:pt x="358" y="23"/>
                    <a:pt x="287" y="43"/>
                    <a:pt x="221" y="68"/>
                  </a:cubicBezTo>
                  <a:cubicBezTo>
                    <a:pt x="186" y="83"/>
                    <a:pt x="156" y="93"/>
                    <a:pt x="120" y="108"/>
                  </a:cubicBezTo>
                  <a:cubicBezTo>
                    <a:pt x="85" y="119"/>
                    <a:pt x="49" y="134"/>
                    <a:pt x="19" y="154"/>
                  </a:cubicBezTo>
                  <a:cubicBezTo>
                    <a:pt x="0" y="163"/>
                    <a:pt x="8" y="190"/>
                    <a:pt x="25" y="190"/>
                  </a:cubicBezTo>
                  <a:cubicBezTo>
                    <a:pt x="26" y="190"/>
                    <a:pt x="28" y="190"/>
                    <a:pt x="29" y="189"/>
                  </a:cubicBezTo>
                  <a:cubicBezTo>
                    <a:pt x="64" y="179"/>
                    <a:pt x="100" y="169"/>
                    <a:pt x="130" y="154"/>
                  </a:cubicBezTo>
                  <a:cubicBezTo>
                    <a:pt x="161" y="139"/>
                    <a:pt x="191" y="124"/>
                    <a:pt x="231" y="114"/>
                  </a:cubicBezTo>
                  <a:cubicBezTo>
                    <a:pt x="297" y="83"/>
                    <a:pt x="368" y="63"/>
                    <a:pt x="434" y="38"/>
                  </a:cubicBezTo>
                  <a:cubicBezTo>
                    <a:pt x="456" y="29"/>
                    <a:pt x="455" y="0"/>
                    <a:pt x="437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2"/>
            <p:cNvSpPr/>
            <p:nvPr/>
          </p:nvSpPr>
          <p:spPr>
            <a:xfrm>
              <a:off x="7548429" y="5365134"/>
              <a:ext cx="402604" cy="452058"/>
            </a:xfrm>
            <a:custGeom>
              <a:avLst/>
              <a:gdLst/>
              <a:ahLst/>
              <a:cxnLst/>
              <a:rect l="l" t="t" r="r" b="b"/>
              <a:pathLst>
                <a:path w="578" h="649" extrusionOk="0">
                  <a:moveTo>
                    <a:pt x="577" y="1"/>
                  </a:moveTo>
                  <a:cubicBezTo>
                    <a:pt x="476" y="41"/>
                    <a:pt x="390" y="102"/>
                    <a:pt x="314" y="183"/>
                  </a:cubicBezTo>
                  <a:cubicBezTo>
                    <a:pt x="208" y="284"/>
                    <a:pt x="112" y="400"/>
                    <a:pt x="36" y="527"/>
                  </a:cubicBezTo>
                  <a:cubicBezTo>
                    <a:pt x="11" y="562"/>
                    <a:pt x="1" y="608"/>
                    <a:pt x="11" y="648"/>
                  </a:cubicBezTo>
                  <a:cubicBezTo>
                    <a:pt x="127" y="486"/>
                    <a:pt x="274" y="345"/>
                    <a:pt x="405" y="188"/>
                  </a:cubicBezTo>
                  <a:cubicBezTo>
                    <a:pt x="461" y="122"/>
                    <a:pt x="517" y="56"/>
                    <a:pt x="577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42"/>
            <p:cNvSpPr/>
            <p:nvPr/>
          </p:nvSpPr>
          <p:spPr>
            <a:xfrm>
              <a:off x="7946853" y="5266921"/>
              <a:ext cx="338522" cy="677042"/>
            </a:xfrm>
            <a:custGeom>
              <a:avLst/>
              <a:gdLst/>
              <a:ahLst/>
              <a:cxnLst/>
              <a:rect l="l" t="t" r="r" b="b"/>
              <a:pathLst>
                <a:path w="486" h="972" extrusionOk="0">
                  <a:moveTo>
                    <a:pt x="445" y="0"/>
                  </a:moveTo>
                  <a:cubicBezTo>
                    <a:pt x="415" y="86"/>
                    <a:pt x="395" y="167"/>
                    <a:pt x="380" y="253"/>
                  </a:cubicBezTo>
                  <a:cubicBezTo>
                    <a:pt x="359" y="339"/>
                    <a:pt x="334" y="420"/>
                    <a:pt x="299" y="501"/>
                  </a:cubicBezTo>
                  <a:cubicBezTo>
                    <a:pt x="278" y="541"/>
                    <a:pt x="253" y="577"/>
                    <a:pt x="233" y="617"/>
                  </a:cubicBezTo>
                  <a:cubicBezTo>
                    <a:pt x="162" y="738"/>
                    <a:pt x="81" y="855"/>
                    <a:pt x="0" y="971"/>
                  </a:cubicBezTo>
                  <a:cubicBezTo>
                    <a:pt x="197" y="840"/>
                    <a:pt x="349" y="647"/>
                    <a:pt x="430" y="420"/>
                  </a:cubicBezTo>
                  <a:cubicBezTo>
                    <a:pt x="455" y="349"/>
                    <a:pt x="471" y="273"/>
                    <a:pt x="481" y="202"/>
                  </a:cubicBezTo>
                  <a:cubicBezTo>
                    <a:pt x="486" y="147"/>
                    <a:pt x="481" y="36"/>
                    <a:pt x="445" y="0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42"/>
            <p:cNvSpPr/>
            <p:nvPr/>
          </p:nvSpPr>
          <p:spPr>
            <a:xfrm>
              <a:off x="6368479" y="5294086"/>
              <a:ext cx="765506" cy="1000935"/>
            </a:xfrm>
            <a:custGeom>
              <a:avLst/>
              <a:gdLst/>
              <a:ahLst/>
              <a:cxnLst/>
              <a:rect l="l" t="t" r="r" b="b"/>
              <a:pathLst>
                <a:path w="1099" h="1437" extrusionOk="0">
                  <a:moveTo>
                    <a:pt x="912" y="1"/>
                  </a:moveTo>
                  <a:cubicBezTo>
                    <a:pt x="822" y="1"/>
                    <a:pt x="711" y="84"/>
                    <a:pt x="592" y="194"/>
                  </a:cubicBezTo>
                  <a:cubicBezTo>
                    <a:pt x="446" y="330"/>
                    <a:pt x="314" y="482"/>
                    <a:pt x="198" y="649"/>
                  </a:cubicBezTo>
                  <a:cubicBezTo>
                    <a:pt x="102" y="770"/>
                    <a:pt x="41" y="912"/>
                    <a:pt x="16" y="1064"/>
                  </a:cubicBezTo>
                  <a:cubicBezTo>
                    <a:pt x="1" y="1170"/>
                    <a:pt x="36" y="1276"/>
                    <a:pt x="107" y="1352"/>
                  </a:cubicBezTo>
                  <a:cubicBezTo>
                    <a:pt x="166" y="1407"/>
                    <a:pt x="239" y="1437"/>
                    <a:pt x="315" y="1437"/>
                  </a:cubicBezTo>
                  <a:cubicBezTo>
                    <a:pt x="350" y="1437"/>
                    <a:pt x="385" y="1430"/>
                    <a:pt x="420" y="1418"/>
                  </a:cubicBezTo>
                  <a:cubicBezTo>
                    <a:pt x="547" y="1377"/>
                    <a:pt x="704" y="1271"/>
                    <a:pt x="845" y="1069"/>
                  </a:cubicBezTo>
                  <a:cubicBezTo>
                    <a:pt x="982" y="871"/>
                    <a:pt x="1063" y="639"/>
                    <a:pt x="1083" y="401"/>
                  </a:cubicBezTo>
                  <a:cubicBezTo>
                    <a:pt x="1098" y="194"/>
                    <a:pt x="1047" y="42"/>
                    <a:pt x="951" y="7"/>
                  </a:cubicBezTo>
                  <a:cubicBezTo>
                    <a:pt x="939" y="3"/>
                    <a:pt x="926" y="1"/>
                    <a:pt x="912" y="1"/>
                  </a:cubicBezTo>
                  <a:close/>
                </a:path>
              </a:pathLst>
            </a:custGeom>
            <a:solidFill>
              <a:srgbClr val="E7C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2"/>
            <p:cNvSpPr/>
            <p:nvPr/>
          </p:nvSpPr>
          <p:spPr>
            <a:xfrm>
              <a:off x="6185983" y="5443147"/>
              <a:ext cx="785706" cy="1044121"/>
            </a:xfrm>
            <a:custGeom>
              <a:avLst/>
              <a:gdLst/>
              <a:ahLst/>
              <a:cxnLst/>
              <a:rect l="l" t="t" r="r" b="b"/>
              <a:pathLst>
                <a:path w="1128" h="1499" extrusionOk="0">
                  <a:moveTo>
                    <a:pt x="1118" y="1"/>
                  </a:moveTo>
                  <a:cubicBezTo>
                    <a:pt x="1116" y="1"/>
                    <a:pt x="1114" y="2"/>
                    <a:pt x="1112" y="5"/>
                  </a:cubicBezTo>
                  <a:cubicBezTo>
                    <a:pt x="1041" y="131"/>
                    <a:pt x="986" y="273"/>
                    <a:pt x="910" y="399"/>
                  </a:cubicBezTo>
                  <a:cubicBezTo>
                    <a:pt x="834" y="536"/>
                    <a:pt x="748" y="662"/>
                    <a:pt x="657" y="789"/>
                  </a:cubicBezTo>
                  <a:cubicBezTo>
                    <a:pt x="566" y="910"/>
                    <a:pt x="465" y="1032"/>
                    <a:pt x="359" y="1143"/>
                  </a:cubicBezTo>
                  <a:cubicBezTo>
                    <a:pt x="253" y="1254"/>
                    <a:pt x="131" y="1355"/>
                    <a:pt x="20" y="1456"/>
                  </a:cubicBezTo>
                  <a:cubicBezTo>
                    <a:pt x="0" y="1476"/>
                    <a:pt x="11" y="1498"/>
                    <a:pt x="28" y="1498"/>
                  </a:cubicBezTo>
                  <a:cubicBezTo>
                    <a:pt x="34" y="1498"/>
                    <a:pt x="39" y="1496"/>
                    <a:pt x="45" y="1492"/>
                  </a:cubicBezTo>
                  <a:cubicBezTo>
                    <a:pt x="172" y="1401"/>
                    <a:pt x="288" y="1295"/>
                    <a:pt x="394" y="1178"/>
                  </a:cubicBezTo>
                  <a:cubicBezTo>
                    <a:pt x="500" y="1062"/>
                    <a:pt x="601" y="946"/>
                    <a:pt x="693" y="819"/>
                  </a:cubicBezTo>
                  <a:cubicBezTo>
                    <a:pt x="789" y="693"/>
                    <a:pt x="875" y="561"/>
                    <a:pt x="945" y="425"/>
                  </a:cubicBezTo>
                  <a:cubicBezTo>
                    <a:pt x="1021" y="293"/>
                    <a:pt x="1082" y="157"/>
                    <a:pt x="1127" y="10"/>
                  </a:cubicBezTo>
                  <a:cubicBezTo>
                    <a:pt x="1127" y="7"/>
                    <a:pt x="1123" y="1"/>
                    <a:pt x="1118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2"/>
            <p:cNvSpPr/>
            <p:nvPr/>
          </p:nvSpPr>
          <p:spPr>
            <a:xfrm>
              <a:off x="6794765" y="5500960"/>
              <a:ext cx="43186" cy="278618"/>
            </a:xfrm>
            <a:custGeom>
              <a:avLst/>
              <a:gdLst/>
              <a:ahLst/>
              <a:cxnLst/>
              <a:rect l="l" t="t" r="r" b="b"/>
              <a:pathLst>
                <a:path w="62" h="400" extrusionOk="0">
                  <a:moveTo>
                    <a:pt x="51" y="0"/>
                  </a:moveTo>
                  <a:cubicBezTo>
                    <a:pt x="44" y="0"/>
                    <a:pt x="36" y="7"/>
                    <a:pt x="36" y="18"/>
                  </a:cubicBezTo>
                  <a:cubicBezTo>
                    <a:pt x="31" y="134"/>
                    <a:pt x="21" y="256"/>
                    <a:pt x="1" y="382"/>
                  </a:cubicBezTo>
                  <a:cubicBezTo>
                    <a:pt x="1" y="394"/>
                    <a:pt x="8" y="399"/>
                    <a:pt x="17" y="399"/>
                  </a:cubicBezTo>
                  <a:cubicBezTo>
                    <a:pt x="27" y="399"/>
                    <a:pt x="38" y="393"/>
                    <a:pt x="41" y="382"/>
                  </a:cubicBezTo>
                  <a:cubicBezTo>
                    <a:pt x="56" y="261"/>
                    <a:pt x="61" y="134"/>
                    <a:pt x="61" y="13"/>
                  </a:cubicBezTo>
                  <a:cubicBezTo>
                    <a:pt x="61" y="4"/>
                    <a:pt x="56" y="0"/>
                    <a:pt x="51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2"/>
            <p:cNvSpPr/>
            <p:nvPr/>
          </p:nvSpPr>
          <p:spPr>
            <a:xfrm>
              <a:off x="6699338" y="5739178"/>
              <a:ext cx="259116" cy="186674"/>
            </a:xfrm>
            <a:custGeom>
              <a:avLst/>
              <a:gdLst/>
              <a:ahLst/>
              <a:cxnLst/>
              <a:rect l="l" t="t" r="r" b="b"/>
              <a:pathLst>
                <a:path w="372" h="268" extrusionOk="0">
                  <a:moveTo>
                    <a:pt x="356" y="0"/>
                  </a:moveTo>
                  <a:cubicBezTo>
                    <a:pt x="353" y="0"/>
                    <a:pt x="349" y="2"/>
                    <a:pt x="345" y="5"/>
                  </a:cubicBezTo>
                  <a:cubicBezTo>
                    <a:pt x="244" y="81"/>
                    <a:pt x="133" y="157"/>
                    <a:pt x="21" y="222"/>
                  </a:cubicBezTo>
                  <a:cubicBezTo>
                    <a:pt x="0" y="235"/>
                    <a:pt x="7" y="268"/>
                    <a:pt x="24" y="268"/>
                  </a:cubicBezTo>
                  <a:cubicBezTo>
                    <a:pt x="28" y="268"/>
                    <a:pt x="32" y="266"/>
                    <a:pt x="36" y="263"/>
                  </a:cubicBezTo>
                  <a:cubicBezTo>
                    <a:pt x="148" y="192"/>
                    <a:pt x="259" y="116"/>
                    <a:pt x="360" y="30"/>
                  </a:cubicBezTo>
                  <a:cubicBezTo>
                    <a:pt x="372" y="18"/>
                    <a:pt x="368" y="0"/>
                    <a:pt x="356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2"/>
            <p:cNvSpPr/>
            <p:nvPr/>
          </p:nvSpPr>
          <p:spPr>
            <a:xfrm>
              <a:off x="6530774" y="5853412"/>
              <a:ext cx="78013" cy="297425"/>
            </a:xfrm>
            <a:custGeom>
              <a:avLst/>
              <a:gdLst/>
              <a:ahLst/>
              <a:cxnLst/>
              <a:rect l="l" t="t" r="r" b="b"/>
              <a:pathLst>
                <a:path w="112" h="427" extrusionOk="0">
                  <a:moveTo>
                    <a:pt x="102" y="1"/>
                  </a:moveTo>
                  <a:cubicBezTo>
                    <a:pt x="96" y="1"/>
                    <a:pt x="89" y="4"/>
                    <a:pt x="86" y="13"/>
                  </a:cubicBezTo>
                  <a:cubicBezTo>
                    <a:pt x="76" y="79"/>
                    <a:pt x="61" y="149"/>
                    <a:pt x="46" y="220"/>
                  </a:cubicBezTo>
                  <a:cubicBezTo>
                    <a:pt x="41" y="256"/>
                    <a:pt x="31" y="291"/>
                    <a:pt x="26" y="326"/>
                  </a:cubicBezTo>
                  <a:lnTo>
                    <a:pt x="10" y="377"/>
                  </a:lnTo>
                  <a:cubicBezTo>
                    <a:pt x="5" y="392"/>
                    <a:pt x="0" y="412"/>
                    <a:pt x="10" y="422"/>
                  </a:cubicBezTo>
                  <a:cubicBezTo>
                    <a:pt x="13" y="425"/>
                    <a:pt x="15" y="426"/>
                    <a:pt x="18" y="426"/>
                  </a:cubicBezTo>
                  <a:cubicBezTo>
                    <a:pt x="21" y="426"/>
                    <a:pt x="23" y="425"/>
                    <a:pt x="26" y="422"/>
                  </a:cubicBezTo>
                  <a:cubicBezTo>
                    <a:pt x="41" y="412"/>
                    <a:pt x="46" y="397"/>
                    <a:pt x="46" y="382"/>
                  </a:cubicBezTo>
                  <a:lnTo>
                    <a:pt x="61" y="326"/>
                  </a:lnTo>
                  <a:lnTo>
                    <a:pt x="81" y="220"/>
                  </a:lnTo>
                  <a:cubicBezTo>
                    <a:pt x="96" y="149"/>
                    <a:pt x="101" y="79"/>
                    <a:pt x="112" y="8"/>
                  </a:cubicBezTo>
                  <a:cubicBezTo>
                    <a:pt x="112" y="3"/>
                    <a:pt x="107" y="1"/>
                    <a:pt x="102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2"/>
            <p:cNvSpPr/>
            <p:nvPr/>
          </p:nvSpPr>
          <p:spPr>
            <a:xfrm>
              <a:off x="6465995" y="6040086"/>
              <a:ext cx="302998" cy="179709"/>
            </a:xfrm>
            <a:custGeom>
              <a:avLst/>
              <a:gdLst/>
              <a:ahLst/>
              <a:cxnLst/>
              <a:rect l="l" t="t" r="r" b="b"/>
              <a:pathLst>
                <a:path w="435" h="258" extrusionOk="0">
                  <a:moveTo>
                    <a:pt x="415" y="1"/>
                  </a:moveTo>
                  <a:cubicBezTo>
                    <a:pt x="412" y="1"/>
                    <a:pt x="410" y="1"/>
                    <a:pt x="407" y="3"/>
                  </a:cubicBezTo>
                  <a:cubicBezTo>
                    <a:pt x="341" y="38"/>
                    <a:pt x="275" y="68"/>
                    <a:pt x="210" y="104"/>
                  </a:cubicBezTo>
                  <a:cubicBezTo>
                    <a:pt x="179" y="119"/>
                    <a:pt x="149" y="139"/>
                    <a:pt x="119" y="154"/>
                  </a:cubicBezTo>
                  <a:cubicBezTo>
                    <a:pt x="83" y="175"/>
                    <a:pt x="53" y="195"/>
                    <a:pt x="22" y="220"/>
                  </a:cubicBezTo>
                  <a:cubicBezTo>
                    <a:pt x="0" y="229"/>
                    <a:pt x="13" y="257"/>
                    <a:pt x="34" y="257"/>
                  </a:cubicBezTo>
                  <a:cubicBezTo>
                    <a:pt x="37" y="257"/>
                    <a:pt x="40" y="257"/>
                    <a:pt x="43" y="256"/>
                  </a:cubicBezTo>
                  <a:cubicBezTo>
                    <a:pt x="73" y="240"/>
                    <a:pt x="103" y="220"/>
                    <a:pt x="134" y="200"/>
                  </a:cubicBezTo>
                  <a:cubicBezTo>
                    <a:pt x="164" y="185"/>
                    <a:pt x="194" y="165"/>
                    <a:pt x="225" y="144"/>
                  </a:cubicBezTo>
                  <a:cubicBezTo>
                    <a:pt x="291" y="109"/>
                    <a:pt x="351" y="73"/>
                    <a:pt x="417" y="38"/>
                  </a:cubicBezTo>
                  <a:cubicBezTo>
                    <a:pt x="434" y="25"/>
                    <a:pt x="429" y="1"/>
                    <a:pt x="415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2"/>
            <p:cNvSpPr/>
            <p:nvPr/>
          </p:nvSpPr>
          <p:spPr>
            <a:xfrm>
              <a:off x="6438830" y="5502353"/>
              <a:ext cx="332253" cy="511961"/>
            </a:xfrm>
            <a:custGeom>
              <a:avLst/>
              <a:gdLst/>
              <a:ahLst/>
              <a:cxnLst/>
              <a:rect l="l" t="t" r="r" b="b"/>
              <a:pathLst>
                <a:path w="477" h="735" extrusionOk="0">
                  <a:moveTo>
                    <a:pt x="476" y="1"/>
                  </a:moveTo>
                  <a:lnTo>
                    <a:pt x="476" y="1"/>
                  </a:lnTo>
                  <a:cubicBezTo>
                    <a:pt x="385" y="62"/>
                    <a:pt x="304" y="137"/>
                    <a:pt x="249" y="229"/>
                  </a:cubicBezTo>
                  <a:cubicBezTo>
                    <a:pt x="153" y="340"/>
                    <a:pt x="77" y="471"/>
                    <a:pt x="26" y="608"/>
                  </a:cubicBezTo>
                  <a:cubicBezTo>
                    <a:pt x="6" y="648"/>
                    <a:pt x="1" y="694"/>
                    <a:pt x="16" y="734"/>
                  </a:cubicBezTo>
                  <a:cubicBezTo>
                    <a:pt x="112" y="557"/>
                    <a:pt x="228" y="390"/>
                    <a:pt x="335" y="218"/>
                  </a:cubicBezTo>
                  <a:cubicBezTo>
                    <a:pt x="375" y="143"/>
                    <a:pt x="426" y="72"/>
                    <a:pt x="476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2"/>
            <p:cNvSpPr/>
            <p:nvPr/>
          </p:nvSpPr>
          <p:spPr>
            <a:xfrm>
              <a:off x="6854668" y="5361651"/>
              <a:ext cx="250757" cy="716048"/>
            </a:xfrm>
            <a:custGeom>
              <a:avLst/>
              <a:gdLst/>
              <a:ahLst/>
              <a:cxnLst/>
              <a:rect l="l" t="t" r="r" b="b"/>
              <a:pathLst>
                <a:path w="360" h="1028" extrusionOk="0">
                  <a:moveTo>
                    <a:pt x="289" y="1"/>
                  </a:moveTo>
                  <a:cubicBezTo>
                    <a:pt x="274" y="82"/>
                    <a:pt x="269" y="168"/>
                    <a:pt x="269" y="254"/>
                  </a:cubicBezTo>
                  <a:cubicBezTo>
                    <a:pt x="258" y="345"/>
                    <a:pt x="243" y="431"/>
                    <a:pt x="223" y="511"/>
                  </a:cubicBezTo>
                  <a:cubicBezTo>
                    <a:pt x="208" y="552"/>
                    <a:pt x="198" y="592"/>
                    <a:pt x="183" y="633"/>
                  </a:cubicBezTo>
                  <a:cubicBezTo>
                    <a:pt x="127" y="769"/>
                    <a:pt x="66" y="896"/>
                    <a:pt x="1" y="1027"/>
                  </a:cubicBezTo>
                  <a:cubicBezTo>
                    <a:pt x="178" y="860"/>
                    <a:pt x="299" y="648"/>
                    <a:pt x="344" y="410"/>
                  </a:cubicBezTo>
                  <a:cubicBezTo>
                    <a:pt x="355" y="339"/>
                    <a:pt x="360" y="264"/>
                    <a:pt x="355" y="188"/>
                  </a:cubicBezTo>
                  <a:cubicBezTo>
                    <a:pt x="355" y="132"/>
                    <a:pt x="329" y="26"/>
                    <a:pt x="289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2"/>
            <p:cNvSpPr/>
            <p:nvPr/>
          </p:nvSpPr>
          <p:spPr>
            <a:xfrm>
              <a:off x="6950095" y="4486095"/>
              <a:ext cx="921532" cy="1560261"/>
            </a:xfrm>
            <a:custGeom>
              <a:avLst/>
              <a:gdLst/>
              <a:ahLst/>
              <a:cxnLst/>
              <a:rect l="l" t="t" r="r" b="b"/>
              <a:pathLst>
                <a:path w="1323" h="2240" extrusionOk="0">
                  <a:moveTo>
                    <a:pt x="1306" y="1"/>
                  </a:moveTo>
                  <a:cubicBezTo>
                    <a:pt x="1299" y="1"/>
                    <a:pt x="1292" y="5"/>
                    <a:pt x="1290" y="14"/>
                  </a:cubicBezTo>
                  <a:cubicBezTo>
                    <a:pt x="1153" y="671"/>
                    <a:pt x="855" y="1283"/>
                    <a:pt x="420" y="1789"/>
                  </a:cubicBezTo>
                  <a:cubicBezTo>
                    <a:pt x="293" y="1935"/>
                    <a:pt x="162" y="2072"/>
                    <a:pt x="20" y="2198"/>
                  </a:cubicBezTo>
                  <a:cubicBezTo>
                    <a:pt x="0" y="2214"/>
                    <a:pt x="15" y="2240"/>
                    <a:pt x="35" y="2240"/>
                  </a:cubicBezTo>
                  <a:cubicBezTo>
                    <a:pt x="40" y="2240"/>
                    <a:pt x="45" y="2238"/>
                    <a:pt x="51" y="2234"/>
                  </a:cubicBezTo>
                  <a:cubicBezTo>
                    <a:pt x="182" y="2122"/>
                    <a:pt x="309" y="2001"/>
                    <a:pt x="420" y="1870"/>
                  </a:cubicBezTo>
                  <a:cubicBezTo>
                    <a:pt x="531" y="1738"/>
                    <a:pt x="637" y="1602"/>
                    <a:pt x="733" y="1460"/>
                  </a:cubicBezTo>
                  <a:cubicBezTo>
                    <a:pt x="920" y="1182"/>
                    <a:pt x="1067" y="878"/>
                    <a:pt x="1178" y="560"/>
                  </a:cubicBezTo>
                  <a:cubicBezTo>
                    <a:pt x="1239" y="383"/>
                    <a:pt x="1290" y="201"/>
                    <a:pt x="1320" y="19"/>
                  </a:cubicBezTo>
                  <a:cubicBezTo>
                    <a:pt x="1323" y="7"/>
                    <a:pt x="1315" y="1"/>
                    <a:pt x="1306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2"/>
            <p:cNvSpPr/>
            <p:nvPr/>
          </p:nvSpPr>
          <p:spPr>
            <a:xfrm>
              <a:off x="7680772" y="4690182"/>
              <a:ext cx="76620" cy="221501"/>
            </a:xfrm>
            <a:custGeom>
              <a:avLst/>
              <a:gdLst/>
              <a:ahLst/>
              <a:cxnLst/>
              <a:rect l="l" t="t" r="r" b="b"/>
              <a:pathLst>
                <a:path w="110" h="318" extrusionOk="0">
                  <a:moveTo>
                    <a:pt x="21" y="0"/>
                  </a:moveTo>
                  <a:cubicBezTo>
                    <a:pt x="11" y="0"/>
                    <a:pt x="1" y="13"/>
                    <a:pt x="8" y="24"/>
                  </a:cubicBezTo>
                  <a:cubicBezTo>
                    <a:pt x="33" y="70"/>
                    <a:pt x="54" y="115"/>
                    <a:pt x="64" y="166"/>
                  </a:cubicBezTo>
                  <a:cubicBezTo>
                    <a:pt x="69" y="191"/>
                    <a:pt x="74" y="216"/>
                    <a:pt x="74" y="241"/>
                  </a:cubicBezTo>
                  <a:lnTo>
                    <a:pt x="74" y="282"/>
                  </a:lnTo>
                  <a:cubicBezTo>
                    <a:pt x="74" y="292"/>
                    <a:pt x="74" y="307"/>
                    <a:pt x="84" y="317"/>
                  </a:cubicBezTo>
                  <a:lnTo>
                    <a:pt x="99" y="317"/>
                  </a:lnTo>
                  <a:cubicBezTo>
                    <a:pt x="109" y="307"/>
                    <a:pt x="109" y="292"/>
                    <a:pt x="109" y="277"/>
                  </a:cubicBezTo>
                  <a:lnTo>
                    <a:pt x="109" y="236"/>
                  </a:lnTo>
                  <a:cubicBezTo>
                    <a:pt x="109" y="211"/>
                    <a:pt x="104" y="181"/>
                    <a:pt x="94" y="156"/>
                  </a:cubicBezTo>
                  <a:cubicBezTo>
                    <a:pt x="84" y="105"/>
                    <a:pt x="64" y="54"/>
                    <a:pt x="33" y="9"/>
                  </a:cubicBezTo>
                  <a:cubicBezTo>
                    <a:pt x="30" y="3"/>
                    <a:pt x="26" y="0"/>
                    <a:pt x="21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2"/>
            <p:cNvSpPr/>
            <p:nvPr/>
          </p:nvSpPr>
          <p:spPr>
            <a:xfrm>
              <a:off x="7566539" y="5056565"/>
              <a:ext cx="269564" cy="231949"/>
            </a:xfrm>
            <a:custGeom>
              <a:avLst/>
              <a:gdLst/>
              <a:ahLst/>
              <a:cxnLst/>
              <a:rect l="l" t="t" r="r" b="b"/>
              <a:pathLst>
                <a:path w="387" h="333" extrusionOk="0">
                  <a:moveTo>
                    <a:pt x="372" y="1"/>
                  </a:moveTo>
                  <a:cubicBezTo>
                    <a:pt x="370" y="1"/>
                    <a:pt x="367" y="2"/>
                    <a:pt x="364" y="4"/>
                  </a:cubicBezTo>
                  <a:cubicBezTo>
                    <a:pt x="293" y="44"/>
                    <a:pt x="228" y="90"/>
                    <a:pt x="162" y="145"/>
                  </a:cubicBezTo>
                  <a:cubicBezTo>
                    <a:pt x="132" y="171"/>
                    <a:pt x="96" y="196"/>
                    <a:pt x="66" y="226"/>
                  </a:cubicBezTo>
                  <a:cubicBezTo>
                    <a:pt x="35" y="246"/>
                    <a:pt x="10" y="282"/>
                    <a:pt x="0" y="317"/>
                  </a:cubicBezTo>
                  <a:cubicBezTo>
                    <a:pt x="0" y="327"/>
                    <a:pt x="5" y="332"/>
                    <a:pt x="15" y="332"/>
                  </a:cubicBezTo>
                  <a:cubicBezTo>
                    <a:pt x="46" y="317"/>
                    <a:pt x="76" y="292"/>
                    <a:pt x="96" y="262"/>
                  </a:cubicBezTo>
                  <a:cubicBezTo>
                    <a:pt x="127" y="231"/>
                    <a:pt x="152" y="206"/>
                    <a:pt x="182" y="176"/>
                  </a:cubicBezTo>
                  <a:cubicBezTo>
                    <a:pt x="243" y="120"/>
                    <a:pt x="309" y="69"/>
                    <a:pt x="374" y="24"/>
                  </a:cubicBezTo>
                  <a:cubicBezTo>
                    <a:pt x="387" y="16"/>
                    <a:pt x="382" y="1"/>
                    <a:pt x="372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2"/>
            <p:cNvSpPr/>
            <p:nvPr/>
          </p:nvSpPr>
          <p:spPr>
            <a:xfrm>
              <a:off x="7333892" y="5290604"/>
              <a:ext cx="57117" cy="362203"/>
            </a:xfrm>
            <a:custGeom>
              <a:avLst/>
              <a:gdLst/>
              <a:ahLst/>
              <a:cxnLst/>
              <a:rect l="l" t="t" r="r" b="b"/>
              <a:pathLst>
                <a:path w="82" h="520" extrusionOk="0">
                  <a:moveTo>
                    <a:pt x="42" y="0"/>
                  </a:moveTo>
                  <a:cubicBezTo>
                    <a:pt x="34" y="0"/>
                    <a:pt x="28" y="7"/>
                    <a:pt x="31" y="17"/>
                  </a:cubicBezTo>
                  <a:cubicBezTo>
                    <a:pt x="46" y="98"/>
                    <a:pt x="51" y="179"/>
                    <a:pt x="41" y="264"/>
                  </a:cubicBezTo>
                  <a:cubicBezTo>
                    <a:pt x="41" y="305"/>
                    <a:pt x="36" y="345"/>
                    <a:pt x="26" y="391"/>
                  </a:cubicBezTo>
                  <a:cubicBezTo>
                    <a:pt x="21" y="411"/>
                    <a:pt x="15" y="431"/>
                    <a:pt x="10" y="452"/>
                  </a:cubicBezTo>
                  <a:cubicBezTo>
                    <a:pt x="5" y="472"/>
                    <a:pt x="0" y="492"/>
                    <a:pt x="0" y="512"/>
                  </a:cubicBezTo>
                  <a:cubicBezTo>
                    <a:pt x="4" y="516"/>
                    <a:pt x="10" y="519"/>
                    <a:pt x="15" y="519"/>
                  </a:cubicBezTo>
                  <a:cubicBezTo>
                    <a:pt x="17" y="519"/>
                    <a:pt x="19" y="519"/>
                    <a:pt x="21" y="517"/>
                  </a:cubicBezTo>
                  <a:cubicBezTo>
                    <a:pt x="36" y="502"/>
                    <a:pt x="46" y="482"/>
                    <a:pt x="46" y="462"/>
                  </a:cubicBezTo>
                  <a:cubicBezTo>
                    <a:pt x="51" y="441"/>
                    <a:pt x="56" y="421"/>
                    <a:pt x="61" y="401"/>
                  </a:cubicBezTo>
                  <a:cubicBezTo>
                    <a:pt x="66" y="356"/>
                    <a:pt x="71" y="315"/>
                    <a:pt x="76" y="275"/>
                  </a:cubicBezTo>
                  <a:cubicBezTo>
                    <a:pt x="81" y="189"/>
                    <a:pt x="76" y="103"/>
                    <a:pt x="61" y="22"/>
                  </a:cubicBezTo>
                  <a:cubicBezTo>
                    <a:pt x="58" y="7"/>
                    <a:pt x="50" y="0"/>
                    <a:pt x="42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2"/>
            <p:cNvSpPr/>
            <p:nvPr/>
          </p:nvSpPr>
          <p:spPr>
            <a:xfrm>
              <a:off x="7168811" y="5639572"/>
              <a:ext cx="393549" cy="206177"/>
            </a:xfrm>
            <a:custGeom>
              <a:avLst/>
              <a:gdLst/>
              <a:ahLst/>
              <a:cxnLst/>
              <a:rect l="l" t="t" r="r" b="b"/>
              <a:pathLst>
                <a:path w="565" h="296" extrusionOk="0">
                  <a:moveTo>
                    <a:pt x="540" y="1"/>
                  </a:moveTo>
                  <a:cubicBezTo>
                    <a:pt x="539" y="1"/>
                    <a:pt x="537" y="1"/>
                    <a:pt x="536" y="1"/>
                  </a:cubicBezTo>
                  <a:cubicBezTo>
                    <a:pt x="440" y="26"/>
                    <a:pt x="344" y="62"/>
                    <a:pt x="252" y="107"/>
                  </a:cubicBezTo>
                  <a:cubicBezTo>
                    <a:pt x="207" y="133"/>
                    <a:pt x="167" y="153"/>
                    <a:pt x="121" y="178"/>
                  </a:cubicBezTo>
                  <a:cubicBezTo>
                    <a:pt x="75" y="203"/>
                    <a:pt x="35" y="234"/>
                    <a:pt x="5" y="274"/>
                  </a:cubicBezTo>
                  <a:cubicBezTo>
                    <a:pt x="0" y="283"/>
                    <a:pt x="3" y="295"/>
                    <a:pt x="14" y="295"/>
                  </a:cubicBezTo>
                  <a:cubicBezTo>
                    <a:pt x="16" y="295"/>
                    <a:pt x="18" y="295"/>
                    <a:pt x="20" y="294"/>
                  </a:cubicBezTo>
                  <a:cubicBezTo>
                    <a:pt x="40" y="294"/>
                    <a:pt x="60" y="284"/>
                    <a:pt x="75" y="274"/>
                  </a:cubicBezTo>
                  <a:lnTo>
                    <a:pt x="141" y="234"/>
                  </a:lnTo>
                  <a:cubicBezTo>
                    <a:pt x="182" y="203"/>
                    <a:pt x="222" y="183"/>
                    <a:pt x="268" y="158"/>
                  </a:cubicBezTo>
                  <a:cubicBezTo>
                    <a:pt x="354" y="112"/>
                    <a:pt x="445" y="77"/>
                    <a:pt x="536" y="42"/>
                  </a:cubicBezTo>
                  <a:cubicBezTo>
                    <a:pt x="564" y="37"/>
                    <a:pt x="561" y="1"/>
                    <a:pt x="540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2"/>
            <p:cNvSpPr/>
            <p:nvPr/>
          </p:nvSpPr>
          <p:spPr>
            <a:xfrm>
              <a:off x="7443250" y="4491667"/>
              <a:ext cx="307177" cy="317625"/>
            </a:xfrm>
            <a:custGeom>
              <a:avLst/>
              <a:gdLst/>
              <a:ahLst/>
              <a:cxnLst/>
              <a:rect l="l" t="t" r="r" b="b"/>
              <a:pathLst>
                <a:path w="441" h="456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76"/>
                    <a:pt x="41" y="152"/>
                    <a:pt x="81" y="223"/>
                  </a:cubicBezTo>
                  <a:cubicBezTo>
                    <a:pt x="167" y="334"/>
                    <a:pt x="314" y="380"/>
                    <a:pt x="440" y="456"/>
                  </a:cubicBezTo>
                  <a:cubicBezTo>
                    <a:pt x="430" y="395"/>
                    <a:pt x="415" y="334"/>
                    <a:pt x="400" y="274"/>
                  </a:cubicBezTo>
                  <a:cubicBezTo>
                    <a:pt x="389" y="243"/>
                    <a:pt x="374" y="213"/>
                    <a:pt x="359" y="183"/>
                  </a:cubicBezTo>
                  <a:cubicBezTo>
                    <a:pt x="319" y="127"/>
                    <a:pt x="263" y="81"/>
                    <a:pt x="197" y="56"/>
                  </a:cubicBezTo>
                  <a:cubicBezTo>
                    <a:pt x="132" y="31"/>
                    <a:pt x="66" y="11"/>
                    <a:pt x="0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2"/>
            <p:cNvSpPr/>
            <p:nvPr/>
          </p:nvSpPr>
          <p:spPr>
            <a:xfrm>
              <a:off x="7245431" y="5002234"/>
              <a:ext cx="226378" cy="546788"/>
            </a:xfrm>
            <a:custGeom>
              <a:avLst/>
              <a:gdLst/>
              <a:ahLst/>
              <a:cxnLst/>
              <a:rect l="l" t="t" r="r" b="b"/>
              <a:pathLst>
                <a:path w="325" h="785" extrusionOk="0">
                  <a:moveTo>
                    <a:pt x="77" y="1"/>
                  </a:moveTo>
                  <a:cubicBezTo>
                    <a:pt x="31" y="92"/>
                    <a:pt x="6" y="188"/>
                    <a:pt x="1" y="294"/>
                  </a:cubicBezTo>
                  <a:cubicBezTo>
                    <a:pt x="1" y="471"/>
                    <a:pt x="122" y="618"/>
                    <a:pt x="178" y="785"/>
                  </a:cubicBezTo>
                  <a:cubicBezTo>
                    <a:pt x="223" y="714"/>
                    <a:pt x="259" y="638"/>
                    <a:pt x="284" y="557"/>
                  </a:cubicBezTo>
                  <a:cubicBezTo>
                    <a:pt x="299" y="517"/>
                    <a:pt x="309" y="476"/>
                    <a:pt x="314" y="431"/>
                  </a:cubicBezTo>
                  <a:cubicBezTo>
                    <a:pt x="325" y="345"/>
                    <a:pt x="299" y="259"/>
                    <a:pt x="249" y="188"/>
                  </a:cubicBezTo>
                  <a:cubicBezTo>
                    <a:pt x="198" y="117"/>
                    <a:pt x="142" y="51"/>
                    <a:pt x="77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2"/>
            <p:cNvSpPr/>
            <p:nvPr/>
          </p:nvSpPr>
          <p:spPr>
            <a:xfrm>
              <a:off x="7654304" y="4762623"/>
              <a:ext cx="423501" cy="433948"/>
            </a:xfrm>
            <a:custGeom>
              <a:avLst/>
              <a:gdLst/>
              <a:ahLst/>
              <a:cxnLst/>
              <a:rect l="l" t="t" r="r" b="b"/>
              <a:pathLst>
                <a:path w="608" h="623" extrusionOk="0">
                  <a:moveTo>
                    <a:pt x="607" y="1"/>
                  </a:moveTo>
                  <a:lnTo>
                    <a:pt x="607" y="1"/>
                  </a:lnTo>
                  <a:cubicBezTo>
                    <a:pt x="506" y="31"/>
                    <a:pt x="410" y="77"/>
                    <a:pt x="324" y="137"/>
                  </a:cubicBezTo>
                  <a:cubicBezTo>
                    <a:pt x="178" y="264"/>
                    <a:pt x="117" y="461"/>
                    <a:pt x="1" y="623"/>
                  </a:cubicBezTo>
                  <a:cubicBezTo>
                    <a:pt x="76" y="613"/>
                    <a:pt x="152" y="593"/>
                    <a:pt x="228" y="567"/>
                  </a:cubicBezTo>
                  <a:cubicBezTo>
                    <a:pt x="269" y="552"/>
                    <a:pt x="309" y="532"/>
                    <a:pt x="344" y="512"/>
                  </a:cubicBezTo>
                  <a:cubicBezTo>
                    <a:pt x="425" y="456"/>
                    <a:pt x="486" y="375"/>
                    <a:pt x="526" y="284"/>
                  </a:cubicBezTo>
                  <a:cubicBezTo>
                    <a:pt x="562" y="193"/>
                    <a:pt x="592" y="97"/>
                    <a:pt x="607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42"/>
            <p:cNvSpPr/>
            <p:nvPr/>
          </p:nvSpPr>
          <p:spPr>
            <a:xfrm>
              <a:off x="7256575" y="5477974"/>
              <a:ext cx="528680" cy="320411"/>
            </a:xfrm>
            <a:custGeom>
              <a:avLst/>
              <a:gdLst/>
              <a:ahLst/>
              <a:cxnLst/>
              <a:rect l="l" t="t" r="r" b="b"/>
              <a:pathLst>
                <a:path w="759" h="460" extrusionOk="0">
                  <a:moveTo>
                    <a:pt x="759" y="1"/>
                  </a:moveTo>
                  <a:cubicBezTo>
                    <a:pt x="652" y="1"/>
                    <a:pt x="546" y="21"/>
                    <a:pt x="445" y="61"/>
                  </a:cubicBezTo>
                  <a:cubicBezTo>
                    <a:pt x="268" y="147"/>
                    <a:pt x="157" y="329"/>
                    <a:pt x="0" y="451"/>
                  </a:cubicBezTo>
                  <a:cubicBezTo>
                    <a:pt x="44" y="457"/>
                    <a:pt x="89" y="459"/>
                    <a:pt x="134" y="459"/>
                  </a:cubicBezTo>
                  <a:cubicBezTo>
                    <a:pt x="167" y="459"/>
                    <a:pt x="199" y="458"/>
                    <a:pt x="233" y="456"/>
                  </a:cubicBezTo>
                  <a:cubicBezTo>
                    <a:pt x="273" y="456"/>
                    <a:pt x="319" y="446"/>
                    <a:pt x="359" y="435"/>
                  </a:cubicBezTo>
                  <a:cubicBezTo>
                    <a:pt x="455" y="400"/>
                    <a:pt x="536" y="339"/>
                    <a:pt x="597" y="264"/>
                  </a:cubicBezTo>
                  <a:cubicBezTo>
                    <a:pt x="663" y="183"/>
                    <a:pt x="713" y="97"/>
                    <a:pt x="759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2"/>
            <p:cNvSpPr/>
            <p:nvPr/>
          </p:nvSpPr>
          <p:spPr>
            <a:xfrm>
              <a:off x="7705151" y="4383006"/>
              <a:ext cx="270260" cy="211750"/>
            </a:xfrm>
            <a:custGeom>
              <a:avLst/>
              <a:gdLst/>
              <a:ahLst/>
              <a:cxnLst/>
              <a:rect l="l" t="t" r="r" b="b"/>
              <a:pathLst>
                <a:path w="388" h="304" extrusionOk="0">
                  <a:moveTo>
                    <a:pt x="222" y="1"/>
                  </a:moveTo>
                  <a:cubicBezTo>
                    <a:pt x="74" y="1"/>
                    <a:pt x="1" y="216"/>
                    <a:pt x="155" y="293"/>
                  </a:cubicBezTo>
                  <a:cubicBezTo>
                    <a:pt x="174" y="300"/>
                    <a:pt x="194" y="304"/>
                    <a:pt x="213" y="304"/>
                  </a:cubicBezTo>
                  <a:cubicBezTo>
                    <a:pt x="274" y="304"/>
                    <a:pt x="329" y="269"/>
                    <a:pt x="352" y="207"/>
                  </a:cubicBezTo>
                  <a:cubicBezTo>
                    <a:pt x="388" y="131"/>
                    <a:pt x="352" y="40"/>
                    <a:pt x="276" y="10"/>
                  </a:cubicBezTo>
                  <a:cubicBezTo>
                    <a:pt x="258" y="4"/>
                    <a:pt x="240" y="1"/>
                    <a:pt x="222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2"/>
            <p:cNvSpPr/>
            <p:nvPr/>
          </p:nvSpPr>
          <p:spPr>
            <a:xfrm>
              <a:off x="7513601" y="4819739"/>
              <a:ext cx="278619" cy="224287"/>
            </a:xfrm>
            <a:custGeom>
              <a:avLst/>
              <a:gdLst/>
              <a:ahLst/>
              <a:cxnLst/>
              <a:rect l="l" t="t" r="r" b="b"/>
              <a:pathLst>
                <a:path w="400" h="322" extrusionOk="0">
                  <a:moveTo>
                    <a:pt x="235" y="1"/>
                  </a:moveTo>
                  <a:cubicBezTo>
                    <a:pt x="90" y="1"/>
                    <a:pt x="1" y="198"/>
                    <a:pt x="137" y="303"/>
                  </a:cubicBezTo>
                  <a:cubicBezTo>
                    <a:pt x="159" y="315"/>
                    <a:pt x="184" y="321"/>
                    <a:pt x="208" y="321"/>
                  </a:cubicBezTo>
                  <a:cubicBezTo>
                    <a:pt x="265" y="321"/>
                    <a:pt x="321" y="289"/>
                    <a:pt x="349" y="232"/>
                  </a:cubicBezTo>
                  <a:cubicBezTo>
                    <a:pt x="400" y="157"/>
                    <a:pt x="374" y="61"/>
                    <a:pt x="304" y="15"/>
                  </a:cubicBezTo>
                  <a:cubicBezTo>
                    <a:pt x="280" y="5"/>
                    <a:pt x="257" y="1"/>
                    <a:pt x="23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2"/>
            <p:cNvSpPr/>
            <p:nvPr/>
          </p:nvSpPr>
          <p:spPr>
            <a:xfrm>
              <a:off x="7506636" y="5152688"/>
              <a:ext cx="282102" cy="229163"/>
            </a:xfrm>
            <a:custGeom>
              <a:avLst/>
              <a:gdLst/>
              <a:ahLst/>
              <a:cxnLst/>
              <a:rect l="l" t="t" r="r" b="b"/>
              <a:pathLst>
                <a:path w="405" h="329" extrusionOk="0">
                  <a:moveTo>
                    <a:pt x="245" y="1"/>
                  </a:moveTo>
                  <a:cubicBezTo>
                    <a:pt x="102" y="1"/>
                    <a:pt x="0" y="189"/>
                    <a:pt x="121" y="306"/>
                  </a:cubicBezTo>
                  <a:cubicBezTo>
                    <a:pt x="149" y="321"/>
                    <a:pt x="178" y="328"/>
                    <a:pt x="207" y="328"/>
                  </a:cubicBezTo>
                  <a:cubicBezTo>
                    <a:pt x="264" y="328"/>
                    <a:pt x="319" y="300"/>
                    <a:pt x="349" y="250"/>
                  </a:cubicBezTo>
                  <a:cubicBezTo>
                    <a:pt x="405" y="179"/>
                    <a:pt x="390" y="73"/>
                    <a:pt x="319" y="17"/>
                  </a:cubicBezTo>
                  <a:cubicBezTo>
                    <a:pt x="294" y="6"/>
                    <a:pt x="269" y="1"/>
                    <a:pt x="24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2"/>
            <p:cNvSpPr/>
            <p:nvPr/>
          </p:nvSpPr>
          <p:spPr>
            <a:xfrm>
              <a:off x="7159059" y="5365830"/>
              <a:ext cx="270260" cy="218715"/>
            </a:xfrm>
            <a:custGeom>
              <a:avLst/>
              <a:gdLst/>
              <a:ahLst/>
              <a:cxnLst/>
              <a:rect l="l" t="t" r="r" b="b"/>
              <a:pathLst>
                <a:path w="388" h="314" extrusionOk="0">
                  <a:moveTo>
                    <a:pt x="234" y="0"/>
                  </a:moveTo>
                  <a:cubicBezTo>
                    <a:pt x="102" y="0"/>
                    <a:pt x="1" y="161"/>
                    <a:pt x="105" y="278"/>
                  </a:cubicBezTo>
                  <a:cubicBezTo>
                    <a:pt x="135" y="301"/>
                    <a:pt x="170" y="313"/>
                    <a:pt x="205" y="313"/>
                  </a:cubicBezTo>
                  <a:cubicBezTo>
                    <a:pt x="252" y="313"/>
                    <a:pt x="298" y="291"/>
                    <a:pt x="327" y="248"/>
                  </a:cubicBezTo>
                  <a:cubicBezTo>
                    <a:pt x="388" y="187"/>
                    <a:pt x="383" y="86"/>
                    <a:pt x="322" y="25"/>
                  </a:cubicBezTo>
                  <a:cubicBezTo>
                    <a:pt x="292" y="8"/>
                    <a:pt x="263" y="0"/>
                    <a:pt x="234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2"/>
            <p:cNvSpPr/>
            <p:nvPr/>
          </p:nvSpPr>
          <p:spPr>
            <a:xfrm>
              <a:off x="7151397" y="5686241"/>
              <a:ext cx="274440" cy="222198"/>
            </a:xfrm>
            <a:custGeom>
              <a:avLst/>
              <a:gdLst/>
              <a:ahLst/>
              <a:cxnLst/>
              <a:rect l="l" t="t" r="r" b="b"/>
              <a:pathLst>
                <a:path w="394" h="319" extrusionOk="0">
                  <a:moveTo>
                    <a:pt x="235" y="0"/>
                  </a:moveTo>
                  <a:cubicBezTo>
                    <a:pt x="104" y="0"/>
                    <a:pt x="1" y="153"/>
                    <a:pt x="90" y="283"/>
                  </a:cubicBezTo>
                  <a:cubicBezTo>
                    <a:pt x="121" y="307"/>
                    <a:pt x="157" y="319"/>
                    <a:pt x="193" y="319"/>
                  </a:cubicBezTo>
                  <a:cubicBezTo>
                    <a:pt x="241" y="319"/>
                    <a:pt x="288" y="298"/>
                    <a:pt x="323" y="258"/>
                  </a:cubicBezTo>
                  <a:cubicBezTo>
                    <a:pt x="389" y="197"/>
                    <a:pt x="394" y="96"/>
                    <a:pt x="333" y="30"/>
                  </a:cubicBezTo>
                  <a:cubicBezTo>
                    <a:pt x="300" y="9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2"/>
            <p:cNvSpPr/>
            <p:nvPr/>
          </p:nvSpPr>
          <p:spPr>
            <a:xfrm>
              <a:off x="7781075" y="4825312"/>
              <a:ext cx="240309" cy="223591"/>
            </a:xfrm>
            <a:custGeom>
              <a:avLst/>
              <a:gdLst/>
              <a:ahLst/>
              <a:cxnLst/>
              <a:rect l="l" t="t" r="r" b="b"/>
              <a:pathLst>
                <a:path w="345" h="321" extrusionOk="0">
                  <a:moveTo>
                    <a:pt x="338" y="1"/>
                  </a:moveTo>
                  <a:cubicBezTo>
                    <a:pt x="337" y="1"/>
                    <a:pt x="336" y="1"/>
                    <a:pt x="334" y="2"/>
                  </a:cubicBezTo>
                  <a:cubicBezTo>
                    <a:pt x="264" y="32"/>
                    <a:pt x="203" y="73"/>
                    <a:pt x="142" y="123"/>
                  </a:cubicBezTo>
                  <a:cubicBezTo>
                    <a:pt x="117" y="149"/>
                    <a:pt x="87" y="179"/>
                    <a:pt x="66" y="209"/>
                  </a:cubicBezTo>
                  <a:cubicBezTo>
                    <a:pt x="36" y="235"/>
                    <a:pt x="16" y="270"/>
                    <a:pt x="1" y="305"/>
                  </a:cubicBezTo>
                  <a:cubicBezTo>
                    <a:pt x="1" y="315"/>
                    <a:pt x="5" y="321"/>
                    <a:pt x="11" y="321"/>
                  </a:cubicBezTo>
                  <a:cubicBezTo>
                    <a:pt x="14" y="321"/>
                    <a:pt x="17" y="319"/>
                    <a:pt x="21" y="316"/>
                  </a:cubicBezTo>
                  <a:cubicBezTo>
                    <a:pt x="41" y="290"/>
                    <a:pt x="66" y="265"/>
                    <a:pt x="81" y="230"/>
                  </a:cubicBezTo>
                  <a:cubicBezTo>
                    <a:pt x="107" y="204"/>
                    <a:pt x="127" y="174"/>
                    <a:pt x="157" y="149"/>
                  </a:cubicBezTo>
                  <a:cubicBezTo>
                    <a:pt x="208" y="98"/>
                    <a:pt x="269" y="53"/>
                    <a:pt x="334" y="17"/>
                  </a:cubicBezTo>
                  <a:cubicBezTo>
                    <a:pt x="343" y="13"/>
                    <a:pt x="344" y="1"/>
                    <a:pt x="338" y="1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2"/>
            <p:cNvSpPr/>
            <p:nvPr/>
          </p:nvSpPr>
          <p:spPr>
            <a:xfrm>
              <a:off x="7477381" y="5510015"/>
              <a:ext cx="220109" cy="119109"/>
            </a:xfrm>
            <a:custGeom>
              <a:avLst/>
              <a:gdLst/>
              <a:ahLst/>
              <a:cxnLst/>
              <a:rect l="l" t="t" r="r" b="b"/>
              <a:pathLst>
                <a:path w="316" h="171" extrusionOk="0">
                  <a:moveTo>
                    <a:pt x="305" y="0"/>
                  </a:moveTo>
                  <a:cubicBezTo>
                    <a:pt x="280" y="5"/>
                    <a:pt x="255" y="5"/>
                    <a:pt x="234" y="15"/>
                  </a:cubicBezTo>
                  <a:cubicBezTo>
                    <a:pt x="209" y="20"/>
                    <a:pt x="184" y="30"/>
                    <a:pt x="158" y="41"/>
                  </a:cubicBezTo>
                  <a:cubicBezTo>
                    <a:pt x="108" y="61"/>
                    <a:pt x="57" y="91"/>
                    <a:pt x="17" y="126"/>
                  </a:cubicBezTo>
                  <a:cubicBezTo>
                    <a:pt x="0" y="143"/>
                    <a:pt x="11" y="171"/>
                    <a:pt x="30" y="171"/>
                  </a:cubicBezTo>
                  <a:cubicBezTo>
                    <a:pt x="34" y="171"/>
                    <a:pt x="38" y="170"/>
                    <a:pt x="42" y="167"/>
                  </a:cubicBezTo>
                  <a:cubicBezTo>
                    <a:pt x="88" y="147"/>
                    <a:pt x="128" y="111"/>
                    <a:pt x="169" y="86"/>
                  </a:cubicBezTo>
                  <a:cubicBezTo>
                    <a:pt x="194" y="76"/>
                    <a:pt x="214" y="66"/>
                    <a:pt x="234" y="56"/>
                  </a:cubicBezTo>
                  <a:cubicBezTo>
                    <a:pt x="255" y="46"/>
                    <a:pt x="280" y="25"/>
                    <a:pt x="305" y="20"/>
                  </a:cubicBezTo>
                  <a:cubicBezTo>
                    <a:pt x="315" y="15"/>
                    <a:pt x="315" y="0"/>
                    <a:pt x="305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2"/>
            <p:cNvSpPr/>
            <p:nvPr/>
          </p:nvSpPr>
          <p:spPr>
            <a:xfrm>
              <a:off x="7308120" y="5053778"/>
              <a:ext cx="128165" cy="230556"/>
            </a:xfrm>
            <a:custGeom>
              <a:avLst/>
              <a:gdLst/>
              <a:ahLst/>
              <a:cxnLst/>
              <a:rect l="l" t="t" r="r" b="b"/>
              <a:pathLst>
                <a:path w="184" h="331" extrusionOk="0">
                  <a:moveTo>
                    <a:pt x="29" y="0"/>
                  </a:moveTo>
                  <a:cubicBezTo>
                    <a:pt x="15" y="0"/>
                    <a:pt x="1" y="18"/>
                    <a:pt x="12" y="33"/>
                  </a:cubicBezTo>
                  <a:cubicBezTo>
                    <a:pt x="47" y="73"/>
                    <a:pt x="78" y="124"/>
                    <a:pt x="98" y="175"/>
                  </a:cubicBezTo>
                  <a:cubicBezTo>
                    <a:pt x="108" y="200"/>
                    <a:pt x="118" y="225"/>
                    <a:pt x="128" y="250"/>
                  </a:cubicBezTo>
                  <a:cubicBezTo>
                    <a:pt x="133" y="276"/>
                    <a:pt x="133" y="306"/>
                    <a:pt x="154" y="326"/>
                  </a:cubicBezTo>
                  <a:cubicBezTo>
                    <a:pt x="156" y="329"/>
                    <a:pt x="160" y="330"/>
                    <a:pt x="164" y="330"/>
                  </a:cubicBezTo>
                  <a:cubicBezTo>
                    <a:pt x="168" y="330"/>
                    <a:pt x="171" y="329"/>
                    <a:pt x="174" y="326"/>
                  </a:cubicBezTo>
                  <a:cubicBezTo>
                    <a:pt x="184" y="296"/>
                    <a:pt x="184" y="266"/>
                    <a:pt x="174" y="240"/>
                  </a:cubicBezTo>
                  <a:cubicBezTo>
                    <a:pt x="164" y="210"/>
                    <a:pt x="154" y="180"/>
                    <a:pt x="144" y="154"/>
                  </a:cubicBezTo>
                  <a:cubicBezTo>
                    <a:pt x="118" y="99"/>
                    <a:pt x="83" y="53"/>
                    <a:pt x="42" y="8"/>
                  </a:cubicBezTo>
                  <a:cubicBezTo>
                    <a:pt x="38" y="2"/>
                    <a:pt x="33" y="0"/>
                    <a:pt x="29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2"/>
            <p:cNvSpPr/>
            <p:nvPr/>
          </p:nvSpPr>
          <p:spPr>
            <a:xfrm>
              <a:off x="7506636" y="4523708"/>
              <a:ext cx="169261" cy="138612"/>
            </a:xfrm>
            <a:custGeom>
              <a:avLst/>
              <a:gdLst/>
              <a:ahLst/>
              <a:cxnLst/>
              <a:rect l="l" t="t" r="r" b="b"/>
              <a:pathLst>
                <a:path w="243" h="199" extrusionOk="0">
                  <a:moveTo>
                    <a:pt x="20" y="0"/>
                  </a:moveTo>
                  <a:cubicBezTo>
                    <a:pt x="5" y="0"/>
                    <a:pt x="0" y="20"/>
                    <a:pt x="15" y="25"/>
                  </a:cubicBezTo>
                  <a:cubicBezTo>
                    <a:pt x="51" y="46"/>
                    <a:pt x="91" y="71"/>
                    <a:pt x="121" y="101"/>
                  </a:cubicBezTo>
                  <a:cubicBezTo>
                    <a:pt x="137" y="111"/>
                    <a:pt x="152" y="126"/>
                    <a:pt x="167" y="147"/>
                  </a:cubicBezTo>
                  <a:cubicBezTo>
                    <a:pt x="182" y="162"/>
                    <a:pt x="197" y="182"/>
                    <a:pt x="213" y="197"/>
                  </a:cubicBezTo>
                  <a:cubicBezTo>
                    <a:pt x="215" y="198"/>
                    <a:pt x="218" y="199"/>
                    <a:pt x="221" y="199"/>
                  </a:cubicBezTo>
                  <a:cubicBezTo>
                    <a:pt x="233" y="199"/>
                    <a:pt x="243" y="190"/>
                    <a:pt x="243" y="177"/>
                  </a:cubicBezTo>
                  <a:cubicBezTo>
                    <a:pt x="238" y="152"/>
                    <a:pt x="223" y="126"/>
                    <a:pt x="202" y="111"/>
                  </a:cubicBezTo>
                  <a:cubicBezTo>
                    <a:pt x="187" y="96"/>
                    <a:pt x="167" y="76"/>
                    <a:pt x="147" y="66"/>
                  </a:cubicBezTo>
                  <a:cubicBezTo>
                    <a:pt x="111" y="35"/>
                    <a:pt x="66" y="15"/>
                    <a:pt x="20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2"/>
            <p:cNvSpPr/>
            <p:nvPr/>
          </p:nvSpPr>
          <p:spPr>
            <a:xfrm>
              <a:off x="7781075" y="4407385"/>
              <a:ext cx="74531" cy="109358"/>
            </a:xfrm>
            <a:custGeom>
              <a:avLst/>
              <a:gdLst/>
              <a:ahLst/>
              <a:cxnLst/>
              <a:rect l="l" t="t" r="r" b="b"/>
              <a:pathLst>
                <a:path w="107" h="157" extrusionOk="0">
                  <a:moveTo>
                    <a:pt x="92" y="0"/>
                  </a:moveTo>
                  <a:cubicBezTo>
                    <a:pt x="76" y="0"/>
                    <a:pt x="61" y="5"/>
                    <a:pt x="51" y="15"/>
                  </a:cubicBezTo>
                  <a:cubicBezTo>
                    <a:pt x="36" y="25"/>
                    <a:pt x="26" y="36"/>
                    <a:pt x="16" y="51"/>
                  </a:cubicBezTo>
                  <a:cubicBezTo>
                    <a:pt x="11" y="66"/>
                    <a:pt x="6" y="81"/>
                    <a:pt x="6" y="96"/>
                  </a:cubicBezTo>
                  <a:cubicBezTo>
                    <a:pt x="1" y="116"/>
                    <a:pt x="6" y="137"/>
                    <a:pt x="16" y="152"/>
                  </a:cubicBezTo>
                  <a:cubicBezTo>
                    <a:pt x="21" y="155"/>
                    <a:pt x="26" y="157"/>
                    <a:pt x="32" y="157"/>
                  </a:cubicBezTo>
                  <a:cubicBezTo>
                    <a:pt x="43" y="157"/>
                    <a:pt x="53" y="150"/>
                    <a:pt x="56" y="137"/>
                  </a:cubicBezTo>
                  <a:cubicBezTo>
                    <a:pt x="56" y="127"/>
                    <a:pt x="56" y="122"/>
                    <a:pt x="51" y="111"/>
                  </a:cubicBezTo>
                  <a:lnTo>
                    <a:pt x="51" y="106"/>
                  </a:lnTo>
                  <a:lnTo>
                    <a:pt x="51" y="96"/>
                  </a:lnTo>
                  <a:lnTo>
                    <a:pt x="51" y="91"/>
                  </a:lnTo>
                  <a:lnTo>
                    <a:pt x="51" y="81"/>
                  </a:lnTo>
                  <a:lnTo>
                    <a:pt x="51" y="76"/>
                  </a:lnTo>
                  <a:lnTo>
                    <a:pt x="56" y="71"/>
                  </a:lnTo>
                  <a:lnTo>
                    <a:pt x="56" y="61"/>
                  </a:lnTo>
                  <a:lnTo>
                    <a:pt x="56" y="56"/>
                  </a:lnTo>
                  <a:cubicBezTo>
                    <a:pt x="56" y="51"/>
                    <a:pt x="61" y="46"/>
                    <a:pt x="66" y="46"/>
                  </a:cubicBezTo>
                  <a:cubicBezTo>
                    <a:pt x="71" y="36"/>
                    <a:pt x="81" y="31"/>
                    <a:pt x="92" y="25"/>
                  </a:cubicBezTo>
                  <a:cubicBezTo>
                    <a:pt x="107" y="20"/>
                    <a:pt x="107" y="0"/>
                    <a:pt x="9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2"/>
            <p:cNvSpPr/>
            <p:nvPr/>
          </p:nvSpPr>
          <p:spPr>
            <a:xfrm>
              <a:off x="7576987" y="4830188"/>
              <a:ext cx="130951" cy="103089"/>
            </a:xfrm>
            <a:custGeom>
              <a:avLst/>
              <a:gdLst/>
              <a:ahLst/>
              <a:cxnLst/>
              <a:rect l="l" t="t" r="r" b="b"/>
              <a:pathLst>
                <a:path w="188" h="148" extrusionOk="0">
                  <a:moveTo>
                    <a:pt x="122" y="0"/>
                  </a:moveTo>
                  <a:cubicBezTo>
                    <a:pt x="101" y="0"/>
                    <a:pt x="86" y="5"/>
                    <a:pt x="66" y="15"/>
                  </a:cubicBezTo>
                  <a:cubicBezTo>
                    <a:pt x="51" y="25"/>
                    <a:pt x="36" y="40"/>
                    <a:pt x="26" y="56"/>
                  </a:cubicBezTo>
                  <a:cubicBezTo>
                    <a:pt x="15" y="66"/>
                    <a:pt x="15" y="76"/>
                    <a:pt x="10" y="86"/>
                  </a:cubicBezTo>
                  <a:cubicBezTo>
                    <a:pt x="5" y="91"/>
                    <a:pt x="5" y="96"/>
                    <a:pt x="5" y="101"/>
                  </a:cubicBezTo>
                  <a:cubicBezTo>
                    <a:pt x="0" y="111"/>
                    <a:pt x="0" y="121"/>
                    <a:pt x="5" y="132"/>
                  </a:cubicBezTo>
                  <a:cubicBezTo>
                    <a:pt x="11" y="142"/>
                    <a:pt x="21" y="147"/>
                    <a:pt x="31" y="147"/>
                  </a:cubicBezTo>
                  <a:cubicBezTo>
                    <a:pt x="40" y="147"/>
                    <a:pt x="49" y="144"/>
                    <a:pt x="56" y="137"/>
                  </a:cubicBezTo>
                  <a:cubicBezTo>
                    <a:pt x="61" y="126"/>
                    <a:pt x="66" y="116"/>
                    <a:pt x="71" y="106"/>
                  </a:cubicBezTo>
                  <a:lnTo>
                    <a:pt x="71" y="101"/>
                  </a:lnTo>
                  <a:cubicBezTo>
                    <a:pt x="71" y="101"/>
                    <a:pt x="71" y="96"/>
                    <a:pt x="76" y="91"/>
                  </a:cubicBezTo>
                  <a:lnTo>
                    <a:pt x="81" y="81"/>
                  </a:lnTo>
                  <a:lnTo>
                    <a:pt x="86" y="76"/>
                  </a:lnTo>
                  <a:lnTo>
                    <a:pt x="91" y="71"/>
                  </a:lnTo>
                  <a:lnTo>
                    <a:pt x="96" y="66"/>
                  </a:lnTo>
                  <a:lnTo>
                    <a:pt x="106" y="61"/>
                  </a:lnTo>
                  <a:lnTo>
                    <a:pt x="127" y="56"/>
                  </a:lnTo>
                  <a:lnTo>
                    <a:pt x="137" y="51"/>
                  </a:lnTo>
                  <a:lnTo>
                    <a:pt x="157" y="51"/>
                  </a:lnTo>
                  <a:cubicBezTo>
                    <a:pt x="159" y="52"/>
                    <a:pt x="161" y="52"/>
                    <a:pt x="163" y="52"/>
                  </a:cubicBezTo>
                  <a:cubicBezTo>
                    <a:pt x="171" y="52"/>
                    <a:pt x="178" y="44"/>
                    <a:pt x="182" y="35"/>
                  </a:cubicBezTo>
                  <a:cubicBezTo>
                    <a:pt x="187" y="25"/>
                    <a:pt x="182" y="15"/>
                    <a:pt x="177" y="10"/>
                  </a:cubicBezTo>
                  <a:cubicBezTo>
                    <a:pt x="157" y="5"/>
                    <a:pt x="142" y="0"/>
                    <a:pt x="12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2"/>
            <p:cNvSpPr/>
            <p:nvPr/>
          </p:nvSpPr>
          <p:spPr>
            <a:xfrm>
              <a:off x="7587435" y="5165922"/>
              <a:ext cx="123985" cy="81496"/>
            </a:xfrm>
            <a:custGeom>
              <a:avLst/>
              <a:gdLst/>
              <a:ahLst/>
              <a:cxnLst/>
              <a:rect l="l" t="t" r="r" b="b"/>
              <a:pathLst>
                <a:path w="178" h="117" extrusionOk="0">
                  <a:moveTo>
                    <a:pt x="71" y="74"/>
                  </a:moveTo>
                  <a:cubicBezTo>
                    <a:pt x="69" y="79"/>
                    <a:pt x="69" y="80"/>
                    <a:pt x="69" y="80"/>
                  </a:cubicBezTo>
                  <a:cubicBezTo>
                    <a:pt x="70" y="80"/>
                    <a:pt x="71" y="77"/>
                    <a:pt x="71" y="74"/>
                  </a:cubicBezTo>
                  <a:close/>
                  <a:moveTo>
                    <a:pt x="119" y="0"/>
                  </a:moveTo>
                  <a:cubicBezTo>
                    <a:pt x="100" y="0"/>
                    <a:pt x="82" y="4"/>
                    <a:pt x="66" y="14"/>
                  </a:cubicBezTo>
                  <a:cubicBezTo>
                    <a:pt x="36" y="29"/>
                    <a:pt x="16" y="54"/>
                    <a:pt x="5" y="84"/>
                  </a:cubicBezTo>
                  <a:cubicBezTo>
                    <a:pt x="0" y="95"/>
                    <a:pt x="5" y="110"/>
                    <a:pt x="16" y="115"/>
                  </a:cubicBezTo>
                  <a:cubicBezTo>
                    <a:pt x="18" y="116"/>
                    <a:pt x="21" y="117"/>
                    <a:pt x="25" y="117"/>
                  </a:cubicBezTo>
                  <a:cubicBezTo>
                    <a:pt x="33" y="117"/>
                    <a:pt x="44" y="112"/>
                    <a:pt x="51" y="105"/>
                  </a:cubicBezTo>
                  <a:cubicBezTo>
                    <a:pt x="56" y="95"/>
                    <a:pt x="61" y="84"/>
                    <a:pt x="71" y="74"/>
                  </a:cubicBezTo>
                  <a:lnTo>
                    <a:pt x="76" y="69"/>
                  </a:lnTo>
                  <a:lnTo>
                    <a:pt x="86" y="64"/>
                  </a:lnTo>
                  <a:lnTo>
                    <a:pt x="102" y="54"/>
                  </a:lnTo>
                  <a:lnTo>
                    <a:pt x="137" y="54"/>
                  </a:lnTo>
                  <a:cubicBezTo>
                    <a:pt x="141" y="55"/>
                    <a:pt x="144" y="56"/>
                    <a:pt x="147" y="56"/>
                  </a:cubicBezTo>
                  <a:cubicBezTo>
                    <a:pt x="157" y="56"/>
                    <a:pt x="164" y="50"/>
                    <a:pt x="167" y="39"/>
                  </a:cubicBezTo>
                  <a:cubicBezTo>
                    <a:pt x="177" y="24"/>
                    <a:pt x="167" y="9"/>
                    <a:pt x="152" y="4"/>
                  </a:cubicBezTo>
                  <a:cubicBezTo>
                    <a:pt x="141" y="2"/>
                    <a:pt x="130" y="0"/>
                    <a:pt x="119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42"/>
            <p:cNvSpPr/>
            <p:nvPr/>
          </p:nvSpPr>
          <p:spPr>
            <a:xfrm>
              <a:off x="7228017" y="5383244"/>
              <a:ext cx="71048" cy="117716"/>
            </a:xfrm>
            <a:custGeom>
              <a:avLst/>
              <a:gdLst/>
              <a:ahLst/>
              <a:cxnLst/>
              <a:rect l="l" t="t" r="r" b="b"/>
              <a:pathLst>
                <a:path w="102" h="169" extrusionOk="0">
                  <a:moveTo>
                    <a:pt x="87" y="0"/>
                  </a:moveTo>
                  <a:cubicBezTo>
                    <a:pt x="51" y="15"/>
                    <a:pt x="31" y="35"/>
                    <a:pt x="16" y="71"/>
                  </a:cubicBezTo>
                  <a:cubicBezTo>
                    <a:pt x="1" y="96"/>
                    <a:pt x="1" y="131"/>
                    <a:pt x="16" y="157"/>
                  </a:cubicBezTo>
                  <a:cubicBezTo>
                    <a:pt x="19" y="164"/>
                    <a:pt x="29" y="169"/>
                    <a:pt x="37" y="169"/>
                  </a:cubicBezTo>
                  <a:cubicBezTo>
                    <a:pt x="40" y="169"/>
                    <a:pt x="43" y="168"/>
                    <a:pt x="46" y="167"/>
                  </a:cubicBezTo>
                  <a:cubicBezTo>
                    <a:pt x="56" y="162"/>
                    <a:pt x="61" y="147"/>
                    <a:pt x="56" y="137"/>
                  </a:cubicBezTo>
                  <a:lnTo>
                    <a:pt x="51" y="121"/>
                  </a:lnTo>
                  <a:lnTo>
                    <a:pt x="51" y="96"/>
                  </a:lnTo>
                  <a:cubicBezTo>
                    <a:pt x="56" y="91"/>
                    <a:pt x="56" y="86"/>
                    <a:pt x="56" y="81"/>
                  </a:cubicBezTo>
                  <a:lnTo>
                    <a:pt x="56" y="76"/>
                  </a:lnTo>
                  <a:lnTo>
                    <a:pt x="61" y="71"/>
                  </a:lnTo>
                  <a:lnTo>
                    <a:pt x="66" y="61"/>
                  </a:lnTo>
                  <a:lnTo>
                    <a:pt x="76" y="61"/>
                  </a:lnTo>
                  <a:lnTo>
                    <a:pt x="82" y="56"/>
                  </a:lnTo>
                  <a:lnTo>
                    <a:pt x="87" y="56"/>
                  </a:lnTo>
                  <a:cubicBezTo>
                    <a:pt x="97" y="51"/>
                    <a:pt x="102" y="35"/>
                    <a:pt x="97" y="25"/>
                  </a:cubicBezTo>
                  <a:cubicBezTo>
                    <a:pt x="102" y="15"/>
                    <a:pt x="97" y="5"/>
                    <a:pt x="87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42"/>
            <p:cNvSpPr/>
            <p:nvPr/>
          </p:nvSpPr>
          <p:spPr>
            <a:xfrm>
              <a:off x="7238465" y="5693206"/>
              <a:ext cx="134434" cy="68958"/>
            </a:xfrm>
            <a:custGeom>
              <a:avLst/>
              <a:gdLst/>
              <a:ahLst/>
              <a:cxnLst/>
              <a:rect l="l" t="t" r="r" b="b"/>
              <a:pathLst>
                <a:path w="193" h="99" extrusionOk="0">
                  <a:moveTo>
                    <a:pt x="97" y="0"/>
                  </a:moveTo>
                  <a:cubicBezTo>
                    <a:pt x="82" y="0"/>
                    <a:pt x="67" y="5"/>
                    <a:pt x="51" y="10"/>
                  </a:cubicBezTo>
                  <a:cubicBezTo>
                    <a:pt x="41" y="15"/>
                    <a:pt x="31" y="25"/>
                    <a:pt x="21" y="30"/>
                  </a:cubicBezTo>
                  <a:cubicBezTo>
                    <a:pt x="16" y="35"/>
                    <a:pt x="16" y="40"/>
                    <a:pt x="11" y="46"/>
                  </a:cubicBezTo>
                  <a:cubicBezTo>
                    <a:pt x="11" y="51"/>
                    <a:pt x="6" y="56"/>
                    <a:pt x="1" y="61"/>
                  </a:cubicBezTo>
                  <a:cubicBezTo>
                    <a:pt x="1" y="66"/>
                    <a:pt x="1" y="71"/>
                    <a:pt x="1" y="76"/>
                  </a:cubicBezTo>
                  <a:cubicBezTo>
                    <a:pt x="6" y="86"/>
                    <a:pt x="11" y="91"/>
                    <a:pt x="16" y="91"/>
                  </a:cubicBezTo>
                  <a:cubicBezTo>
                    <a:pt x="21" y="96"/>
                    <a:pt x="26" y="99"/>
                    <a:pt x="31" y="99"/>
                  </a:cubicBezTo>
                  <a:cubicBezTo>
                    <a:pt x="36" y="99"/>
                    <a:pt x="41" y="96"/>
                    <a:pt x="46" y="91"/>
                  </a:cubicBezTo>
                  <a:lnTo>
                    <a:pt x="51" y="91"/>
                  </a:lnTo>
                  <a:lnTo>
                    <a:pt x="46" y="96"/>
                  </a:lnTo>
                  <a:cubicBezTo>
                    <a:pt x="51" y="96"/>
                    <a:pt x="56" y="91"/>
                    <a:pt x="61" y="91"/>
                  </a:cubicBezTo>
                  <a:lnTo>
                    <a:pt x="65" y="83"/>
                  </a:lnTo>
                  <a:lnTo>
                    <a:pt x="65" y="83"/>
                  </a:lnTo>
                  <a:cubicBezTo>
                    <a:pt x="72" y="78"/>
                    <a:pt x="78" y="74"/>
                    <a:pt x="82" y="71"/>
                  </a:cubicBezTo>
                  <a:lnTo>
                    <a:pt x="82" y="71"/>
                  </a:lnTo>
                  <a:lnTo>
                    <a:pt x="77" y="76"/>
                  </a:lnTo>
                  <a:cubicBezTo>
                    <a:pt x="82" y="76"/>
                    <a:pt x="87" y="71"/>
                    <a:pt x="97" y="71"/>
                  </a:cubicBezTo>
                  <a:lnTo>
                    <a:pt x="112" y="71"/>
                  </a:lnTo>
                  <a:cubicBezTo>
                    <a:pt x="117" y="76"/>
                    <a:pt x="122" y="76"/>
                    <a:pt x="127" y="81"/>
                  </a:cubicBezTo>
                  <a:lnTo>
                    <a:pt x="127" y="81"/>
                  </a:lnTo>
                  <a:cubicBezTo>
                    <a:pt x="129" y="83"/>
                    <a:pt x="131" y="84"/>
                    <a:pt x="132" y="86"/>
                  </a:cubicBezTo>
                  <a:lnTo>
                    <a:pt x="132" y="86"/>
                  </a:lnTo>
                  <a:cubicBezTo>
                    <a:pt x="137" y="91"/>
                    <a:pt x="142" y="96"/>
                    <a:pt x="147" y="96"/>
                  </a:cubicBezTo>
                  <a:cubicBezTo>
                    <a:pt x="158" y="96"/>
                    <a:pt x="163" y="96"/>
                    <a:pt x="173" y="91"/>
                  </a:cubicBezTo>
                  <a:cubicBezTo>
                    <a:pt x="188" y="81"/>
                    <a:pt x="193" y="61"/>
                    <a:pt x="183" y="46"/>
                  </a:cubicBezTo>
                  <a:cubicBezTo>
                    <a:pt x="173" y="35"/>
                    <a:pt x="163" y="20"/>
                    <a:pt x="147" y="15"/>
                  </a:cubicBezTo>
                  <a:cubicBezTo>
                    <a:pt x="132" y="5"/>
                    <a:pt x="117" y="0"/>
                    <a:pt x="97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2"/>
            <p:cNvSpPr/>
            <p:nvPr/>
          </p:nvSpPr>
          <p:spPr>
            <a:xfrm>
              <a:off x="6358030" y="5711317"/>
              <a:ext cx="1363840" cy="1083127"/>
            </a:xfrm>
            <a:custGeom>
              <a:avLst/>
              <a:gdLst/>
              <a:ahLst/>
              <a:cxnLst/>
              <a:rect l="l" t="t" r="r" b="b"/>
              <a:pathLst>
                <a:path w="1958" h="1555" extrusionOk="0">
                  <a:moveTo>
                    <a:pt x="1459" y="1"/>
                  </a:moveTo>
                  <a:cubicBezTo>
                    <a:pt x="1441" y="1"/>
                    <a:pt x="1423" y="5"/>
                    <a:pt x="1406" y="14"/>
                  </a:cubicBezTo>
                  <a:cubicBezTo>
                    <a:pt x="1366" y="45"/>
                    <a:pt x="1336" y="85"/>
                    <a:pt x="1310" y="131"/>
                  </a:cubicBezTo>
                  <a:cubicBezTo>
                    <a:pt x="1290" y="176"/>
                    <a:pt x="1250" y="217"/>
                    <a:pt x="1204" y="237"/>
                  </a:cubicBezTo>
                  <a:cubicBezTo>
                    <a:pt x="1199" y="242"/>
                    <a:pt x="1189" y="242"/>
                    <a:pt x="1179" y="242"/>
                  </a:cubicBezTo>
                  <a:cubicBezTo>
                    <a:pt x="1148" y="232"/>
                    <a:pt x="1164" y="186"/>
                    <a:pt x="1154" y="156"/>
                  </a:cubicBezTo>
                  <a:cubicBezTo>
                    <a:pt x="1145" y="129"/>
                    <a:pt x="1119" y="116"/>
                    <a:pt x="1090" y="116"/>
                  </a:cubicBezTo>
                  <a:cubicBezTo>
                    <a:pt x="1066" y="116"/>
                    <a:pt x="1040" y="125"/>
                    <a:pt x="1022" y="141"/>
                  </a:cubicBezTo>
                  <a:cubicBezTo>
                    <a:pt x="982" y="176"/>
                    <a:pt x="951" y="222"/>
                    <a:pt x="926" y="272"/>
                  </a:cubicBezTo>
                  <a:cubicBezTo>
                    <a:pt x="913" y="289"/>
                    <a:pt x="890" y="310"/>
                    <a:pt x="867" y="310"/>
                  </a:cubicBezTo>
                  <a:cubicBezTo>
                    <a:pt x="863" y="310"/>
                    <a:pt x="859" y="309"/>
                    <a:pt x="855" y="308"/>
                  </a:cubicBezTo>
                  <a:cubicBezTo>
                    <a:pt x="830" y="303"/>
                    <a:pt x="830" y="252"/>
                    <a:pt x="815" y="222"/>
                  </a:cubicBezTo>
                  <a:cubicBezTo>
                    <a:pt x="798" y="199"/>
                    <a:pt x="771" y="186"/>
                    <a:pt x="742" y="186"/>
                  </a:cubicBezTo>
                  <a:cubicBezTo>
                    <a:pt x="727" y="186"/>
                    <a:pt x="712" y="190"/>
                    <a:pt x="698" y="197"/>
                  </a:cubicBezTo>
                  <a:cubicBezTo>
                    <a:pt x="663" y="222"/>
                    <a:pt x="633" y="257"/>
                    <a:pt x="612" y="293"/>
                  </a:cubicBezTo>
                  <a:cubicBezTo>
                    <a:pt x="572" y="348"/>
                    <a:pt x="537" y="404"/>
                    <a:pt x="496" y="454"/>
                  </a:cubicBezTo>
                  <a:cubicBezTo>
                    <a:pt x="456" y="439"/>
                    <a:pt x="461" y="384"/>
                    <a:pt x="430" y="353"/>
                  </a:cubicBezTo>
                  <a:cubicBezTo>
                    <a:pt x="422" y="347"/>
                    <a:pt x="411" y="343"/>
                    <a:pt x="398" y="343"/>
                  </a:cubicBezTo>
                  <a:cubicBezTo>
                    <a:pt x="363" y="343"/>
                    <a:pt x="317" y="367"/>
                    <a:pt x="299" y="404"/>
                  </a:cubicBezTo>
                  <a:cubicBezTo>
                    <a:pt x="279" y="454"/>
                    <a:pt x="253" y="500"/>
                    <a:pt x="223" y="545"/>
                  </a:cubicBezTo>
                  <a:cubicBezTo>
                    <a:pt x="213" y="556"/>
                    <a:pt x="208" y="561"/>
                    <a:pt x="198" y="561"/>
                  </a:cubicBezTo>
                  <a:cubicBezTo>
                    <a:pt x="172" y="561"/>
                    <a:pt x="157" y="535"/>
                    <a:pt x="142" y="515"/>
                  </a:cubicBezTo>
                  <a:cubicBezTo>
                    <a:pt x="128" y="507"/>
                    <a:pt x="113" y="503"/>
                    <a:pt x="98" y="503"/>
                  </a:cubicBezTo>
                  <a:cubicBezTo>
                    <a:pt x="75" y="503"/>
                    <a:pt x="51" y="514"/>
                    <a:pt x="36" y="535"/>
                  </a:cubicBezTo>
                  <a:cubicBezTo>
                    <a:pt x="11" y="566"/>
                    <a:pt x="0" y="601"/>
                    <a:pt x="0" y="642"/>
                  </a:cubicBezTo>
                  <a:cubicBezTo>
                    <a:pt x="0" y="803"/>
                    <a:pt x="152" y="889"/>
                    <a:pt x="203" y="1041"/>
                  </a:cubicBezTo>
                  <a:cubicBezTo>
                    <a:pt x="248" y="1188"/>
                    <a:pt x="152" y="1345"/>
                    <a:pt x="238" y="1481"/>
                  </a:cubicBezTo>
                  <a:cubicBezTo>
                    <a:pt x="258" y="1516"/>
                    <a:pt x="299" y="1547"/>
                    <a:pt x="339" y="1552"/>
                  </a:cubicBezTo>
                  <a:cubicBezTo>
                    <a:pt x="347" y="1553"/>
                    <a:pt x="354" y="1554"/>
                    <a:pt x="362" y="1554"/>
                  </a:cubicBezTo>
                  <a:cubicBezTo>
                    <a:pt x="403" y="1554"/>
                    <a:pt x="439" y="1531"/>
                    <a:pt x="461" y="1496"/>
                  </a:cubicBezTo>
                  <a:cubicBezTo>
                    <a:pt x="471" y="1471"/>
                    <a:pt x="461" y="1441"/>
                    <a:pt x="486" y="1425"/>
                  </a:cubicBezTo>
                  <a:cubicBezTo>
                    <a:pt x="496" y="1420"/>
                    <a:pt x="511" y="1420"/>
                    <a:pt x="521" y="1420"/>
                  </a:cubicBezTo>
                  <a:cubicBezTo>
                    <a:pt x="582" y="1430"/>
                    <a:pt x="643" y="1451"/>
                    <a:pt x="698" y="1471"/>
                  </a:cubicBezTo>
                  <a:cubicBezTo>
                    <a:pt x="709" y="1474"/>
                    <a:pt x="720" y="1475"/>
                    <a:pt x="732" y="1475"/>
                  </a:cubicBezTo>
                  <a:cubicBezTo>
                    <a:pt x="790" y="1475"/>
                    <a:pt x="857" y="1446"/>
                    <a:pt x="865" y="1400"/>
                  </a:cubicBezTo>
                  <a:cubicBezTo>
                    <a:pt x="870" y="1360"/>
                    <a:pt x="820" y="1324"/>
                    <a:pt x="845" y="1284"/>
                  </a:cubicBezTo>
                  <a:cubicBezTo>
                    <a:pt x="921" y="1284"/>
                    <a:pt x="997" y="1289"/>
                    <a:pt x="1078" y="1289"/>
                  </a:cubicBezTo>
                  <a:cubicBezTo>
                    <a:pt x="1133" y="1289"/>
                    <a:pt x="1189" y="1279"/>
                    <a:pt x="1239" y="1259"/>
                  </a:cubicBezTo>
                  <a:cubicBezTo>
                    <a:pt x="1290" y="1238"/>
                    <a:pt x="1331" y="1178"/>
                    <a:pt x="1310" y="1142"/>
                  </a:cubicBezTo>
                  <a:cubicBezTo>
                    <a:pt x="1290" y="1107"/>
                    <a:pt x="1245" y="1097"/>
                    <a:pt x="1255" y="1061"/>
                  </a:cubicBezTo>
                  <a:cubicBezTo>
                    <a:pt x="1265" y="1021"/>
                    <a:pt x="1305" y="1016"/>
                    <a:pt x="1341" y="1011"/>
                  </a:cubicBezTo>
                  <a:cubicBezTo>
                    <a:pt x="1406" y="1011"/>
                    <a:pt x="1467" y="1001"/>
                    <a:pt x="1528" y="980"/>
                  </a:cubicBezTo>
                  <a:cubicBezTo>
                    <a:pt x="1593" y="950"/>
                    <a:pt x="1634" y="869"/>
                    <a:pt x="1593" y="839"/>
                  </a:cubicBezTo>
                  <a:cubicBezTo>
                    <a:pt x="1568" y="819"/>
                    <a:pt x="1513" y="819"/>
                    <a:pt x="1528" y="783"/>
                  </a:cubicBezTo>
                  <a:cubicBezTo>
                    <a:pt x="1528" y="773"/>
                    <a:pt x="1533" y="768"/>
                    <a:pt x="1543" y="758"/>
                  </a:cubicBezTo>
                  <a:cubicBezTo>
                    <a:pt x="1588" y="722"/>
                    <a:pt x="1639" y="697"/>
                    <a:pt x="1700" y="692"/>
                  </a:cubicBezTo>
                  <a:cubicBezTo>
                    <a:pt x="1755" y="682"/>
                    <a:pt x="1811" y="657"/>
                    <a:pt x="1856" y="621"/>
                  </a:cubicBezTo>
                  <a:cubicBezTo>
                    <a:pt x="1902" y="581"/>
                    <a:pt x="1917" y="510"/>
                    <a:pt x="1872" y="490"/>
                  </a:cubicBezTo>
                  <a:cubicBezTo>
                    <a:pt x="1856" y="485"/>
                    <a:pt x="1840" y="482"/>
                    <a:pt x="1824" y="482"/>
                  </a:cubicBezTo>
                  <a:cubicBezTo>
                    <a:pt x="1807" y="482"/>
                    <a:pt x="1791" y="485"/>
                    <a:pt x="1776" y="490"/>
                  </a:cubicBezTo>
                  <a:cubicBezTo>
                    <a:pt x="1771" y="491"/>
                    <a:pt x="1766" y="491"/>
                    <a:pt x="1762" y="491"/>
                  </a:cubicBezTo>
                  <a:cubicBezTo>
                    <a:pt x="1731" y="491"/>
                    <a:pt x="1700" y="476"/>
                    <a:pt x="1700" y="449"/>
                  </a:cubicBezTo>
                  <a:cubicBezTo>
                    <a:pt x="1700" y="419"/>
                    <a:pt x="1740" y="394"/>
                    <a:pt x="1776" y="374"/>
                  </a:cubicBezTo>
                  <a:cubicBezTo>
                    <a:pt x="1867" y="308"/>
                    <a:pt x="1958" y="171"/>
                    <a:pt x="1897" y="106"/>
                  </a:cubicBezTo>
                  <a:cubicBezTo>
                    <a:pt x="1879" y="86"/>
                    <a:pt x="1853" y="77"/>
                    <a:pt x="1824" y="77"/>
                  </a:cubicBezTo>
                  <a:cubicBezTo>
                    <a:pt x="1756" y="77"/>
                    <a:pt x="1670" y="122"/>
                    <a:pt x="1614" y="171"/>
                  </a:cubicBezTo>
                  <a:cubicBezTo>
                    <a:pt x="1591" y="189"/>
                    <a:pt x="1561" y="219"/>
                    <a:pt x="1534" y="219"/>
                  </a:cubicBezTo>
                  <a:cubicBezTo>
                    <a:pt x="1530" y="219"/>
                    <a:pt x="1526" y="218"/>
                    <a:pt x="1523" y="217"/>
                  </a:cubicBezTo>
                  <a:cubicBezTo>
                    <a:pt x="1497" y="202"/>
                    <a:pt x="1497" y="166"/>
                    <a:pt x="1508" y="136"/>
                  </a:cubicBezTo>
                  <a:cubicBezTo>
                    <a:pt x="1523" y="106"/>
                    <a:pt x="1528" y="75"/>
                    <a:pt x="1528" y="45"/>
                  </a:cubicBezTo>
                  <a:cubicBezTo>
                    <a:pt x="1521" y="16"/>
                    <a:pt x="1492" y="1"/>
                    <a:pt x="1459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2"/>
            <p:cNvSpPr/>
            <p:nvPr/>
          </p:nvSpPr>
          <p:spPr>
            <a:xfrm>
              <a:off x="5869751" y="5941873"/>
              <a:ext cx="1621563" cy="664504"/>
            </a:xfrm>
            <a:custGeom>
              <a:avLst/>
              <a:gdLst/>
              <a:ahLst/>
              <a:cxnLst/>
              <a:rect l="l" t="t" r="r" b="b"/>
              <a:pathLst>
                <a:path w="2328" h="954" extrusionOk="0">
                  <a:moveTo>
                    <a:pt x="2318" y="1"/>
                  </a:moveTo>
                  <a:cubicBezTo>
                    <a:pt x="2317" y="1"/>
                    <a:pt x="2316" y="1"/>
                    <a:pt x="2315" y="2"/>
                  </a:cubicBezTo>
                  <a:cubicBezTo>
                    <a:pt x="1971" y="235"/>
                    <a:pt x="1602" y="427"/>
                    <a:pt x="1212" y="579"/>
                  </a:cubicBezTo>
                  <a:cubicBezTo>
                    <a:pt x="1020" y="649"/>
                    <a:pt x="823" y="715"/>
                    <a:pt x="626" y="771"/>
                  </a:cubicBezTo>
                  <a:cubicBezTo>
                    <a:pt x="530" y="801"/>
                    <a:pt x="433" y="821"/>
                    <a:pt x="332" y="847"/>
                  </a:cubicBezTo>
                  <a:lnTo>
                    <a:pt x="181" y="877"/>
                  </a:lnTo>
                  <a:cubicBezTo>
                    <a:pt x="130" y="882"/>
                    <a:pt x="79" y="897"/>
                    <a:pt x="29" y="907"/>
                  </a:cubicBezTo>
                  <a:cubicBezTo>
                    <a:pt x="0" y="917"/>
                    <a:pt x="8" y="953"/>
                    <a:pt x="34" y="953"/>
                  </a:cubicBezTo>
                  <a:cubicBezTo>
                    <a:pt x="36" y="953"/>
                    <a:pt x="37" y="953"/>
                    <a:pt x="39" y="953"/>
                  </a:cubicBezTo>
                  <a:cubicBezTo>
                    <a:pt x="95" y="948"/>
                    <a:pt x="145" y="943"/>
                    <a:pt x="201" y="933"/>
                  </a:cubicBezTo>
                  <a:lnTo>
                    <a:pt x="358" y="897"/>
                  </a:lnTo>
                  <a:cubicBezTo>
                    <a:pt x="454" y="877"/>
                    <a:pt x="555" y="852"/>
                    <a:pt x="651" y="821"/>
                  </a:cubicBezTo>
                  <a:cubicBezTo>
                    <a:pt x="853" y="766"/>
                    <a:pt x="1050" y="700"/>
                    <a:pt x="1243" y="619"/>
                  </a:cubicBezTo>
                  <a:cubicBezTo>
                    <a:pt x="1622" y="452"/>
                    <a:pt x="1986" y="250"/>
                    <a:pt x="2320" y="12"/>
                  </a:cubicBezTo>
                  <a:cubicBezTo>
                    <a:pt x="2328" y="8"/>
                    <a:pt x="2323" y="1"/>
                    <a:pt x="2318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2"/>
            <p:cNvSpPr/>
            <p:nvPr/>
          </p:nvSpPr>
          <p:spPr>
            <a:xfrm>
              <a:off x="7059453" y="5847143"/>
              <a:ext cx="278619" cy="358024"/>
            </a:xfrm>
            <a:custGeom>
              <a:avLst/>
              <a:gdLst/>
              <a:ahLst/>
              <a:cxnLst/>
              <a:rect l="l" t="t" r="r" b="b"/>
              <a:pathLst>
                <a:path w="400" h="514" extrusionOk="0">
                  <a:moveTo>
                    <a:pt x="390" y="1"/>
                  </a:moveTo>
                  <a:cubicBezTo>
                    <a:pt x="387" y="1"/>
                    <a:pt x="384" y="2"/>
                    <a:pt x="384" y="7"/>
                  </a:cubicBezTo>
                  <a:cubicBezTo>
                    <a:pt x="364" y="52"/>
                    <a:pt x="339" y="98"/>
                    <a:pt x="313" y="138"/>
                  </a:cubicBezTo>
                  <a:cubicBezTo>
                    <a:pt x="283" y="184"/>
                    <a:pt x="258" y="224"/>
                    <a:pt x="222" y="265"/>
                  </a:cubicBezTo>
                  <a:cubicBezTo>
                    <a:pt x="187" y="310"/>
                    <a:pt x="152" y="350"/>
                    <a:pt x="111" y="391"/>
                  </a:cubicBezTo>
                  <a:lnTo>
                    <a:pt x="55" y="447"/>
                  </a:lnTo>
                  <a:cubicBezTo>
                    <a:pt x="35" y="462"/>
                    <a:pt x="20" y="477"/>
                    <a:pt x="5" y="497"/>
                  </a:cubicBezTo>
                  <a:cubicBezTo>
                    <a:pt x="1" y="505"/>
                    <a:pt x="3" y="514"/>
                    <a:pt x="13" y="514"/>
                  </a:cubicBezTo>
                  <a:cubicBezTo>
                    <a:pt x="15" y="514"/>
                    <a:pt x="17" y="513"/>
                    <a:pt x="20" y="512"/>
                  </a:cubicBezTo>
                  <a:cubicBezTo>
                    <a:pt x="40" y="497"/>
                    <a:pt x="61" y="482"/>
                    <a:pt x="76" y="467"/>
                  </a:cubicBezTo>
                  <a:cubicBezTo>
                    <a:pt x="96" y="447"/>
                    <a:pt x="116" y="426"/>
                    <a:pt x="136" y="401"/>
                  </a:cubicBezTo>
                  <a:cubicBezTo>
                    <a:pt x="172" y="361"/>
                    <a:pt x="207" y="320"/>
                    <a:pt x="238" y="280"/>
                  </a:cubicBezTo>
                  <a:cubicBezTo>
                    <a:pt x="303" y="194"/>
                    <a:pt x="359" y="103"/>
                    <a:pt x="399" y="7"/>
                  </a:cubicBezTo>
                  <a:cubicBezTo>
                    <a:pt x="399" y="4"/>
                    <a:pt x="394" y="1"/>
                    <a:pt x="390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2"/>
            <p:cNvSpPr/>
            <p:nvPr/>
          </p:nvSpPr>
          <p:spPr>
            <a:xfrm>
              <a:off x="6991888" y="6143871"/>
              <a:ext cx="452059" cy="94730"/>
            </a:xfrm>
            <a:custGeom>
              <a:avLst/>
              <a:gdLst/>
              <a:ahLst/>
              <a:cxnLst/>
              <a:rect l="l" t="t" r="r" b="b"/>
              <a:pathLst>
                <a:path w="649" h="136" extrusionOk="0">
                  <a:moveTo>
                    <a:pt x="643" y="0"/>
                  </a:moveTo>
                  <a:cubicBezTo>
                    <a:pt x="587" y="0"/>
                    <a:pt x="532" y="5"/>
                    <a:pt x="481" y="10"/>
                  </a:cubicBezTo>
                  <a:cubicBezTo>
                    <a:pt x="426" y="21"/>
                    <a:pt x="375" y="26"/>
                    <a:pt x="319" y="36"/>
                  </a:cubicBezTo>
                  <a:cubicBezTo>
                    <a:pt x="269" y="46"/>
                    <a:pt x="208" y="61"/>
                    <a:pt x="158" y="71"/>
                  </a:cubicBezTo>
                  <a:cubicBezTo>
                    <a:pt x="127" y="76"/>
                    <a:pt x="102" y="86"/>
                    <a:pt x="77" y="91"/>
                  </a:cubicBezTo>
                  <a:cubicBezTo>
                    <a:pt x="51" y="91"/>
                    <a:pt x="26" y="101"/>
                    <a:pt x="6" y="117"/>
                  </a:cubicBezTo>
                  <a:cubicBezTo>
                    <a:pt x="1" y="122"/>
                    <a:pt x="1" y="127"/>
                    <a:pt x="6" y="132"/>
                  </a:cubicBezTo>
                  <a:cubicBezTo>
                    <a:pt x="16" y="134"/>
                    <a:pt x="27" y="136"/>
                    <a:pt x="39" y="136"/>
                  </a:cubicBezTo>
                  <a:cubicBezTo>
                    <a:pt x="50" y="136"/>
                    <a:pt x="61" y="134"/>
                    <a:pt x="72" y="132"/>
                  </a:cubicBezTo>
                  <a:lnTo>
                    <a:pt x="147" y="117"/>
                  </a:lnTo>
                  <a:cubicBezTo>
                    <a:pt x="203" y="101"/>
                    <a:pt x="254" y="91"/>
                    <a:pt x="309" y="81"/>
                  </a:cubicBezTo>
                  <a:cubicBezTo>
                    <a:pt x="415" y="56"/>
                    <a:pt x="527" y="36"/>
                    <a:pt x="633" y="16"/>
                  </a:cubicBezTo>
                  <a:cubicBezTo>
                    <a:pt x="648" y="16"/>
                    <a:pt x="648" y="0"/>
                    <a:pt x="643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2"/>
            <p:cNvSpPr/>
            <p:nvPr/>
          </p:nvSpPr>
          <p:spPr>
            <a:xfrm>
              <a:off x="6755759" y="6034513"/>
              <a:ext cx="236826" cy="322500"/>
            </a:xfrm>
            <a:custGeom>
              <a:avLst/>
              <a:gdLst/>
              <a:ahLst/>
              <a:cxnLst/>
              <a:rect l="l" t="t" r="r" b="b"/>
              <a:pathLst>
                <a:path w="340" h="463" extrusionOk="0">
                  <a:moveTo>
                    <a:pt x="332" y="0"/>
                  </a:moveTo>
                  <a:cubicBezTo>
                    <a:pt x="329" y="0"/>
                    <a:pt x="327" y="2"/>
                    <a:pt x="325" y="6"/>
                  </a:cubicBezTo>
                  <a:cubicBezTo>
                    <a:pt x="264" y="173"/>
                    <a:pt x="158" y="324"/>
                    <a:pt x="16" y="435"/>
                  </a:cubicBezTo>
                  <a:cubicBezTo>
                    <a:pt x="1" y="443"/>
                    <a:pt x="12" y="463"/>
                    <a:pt x="24" y="463"/>
                  </a:cubicBezTo>
                  <a:cubicBezTo>
                    <a:pt x="28" y="463"/>
                    <a:pt x="33" y="461"/>
                    <a:pt x="36" y="456"/>
                  </a:cubicBezTo>
                  <a:cubicBezTo>
                    <a:pt x="178" y="339"/>
                    <a:pt x="284" y="183"/>
                    <a:pt x="340" y="11"/>
                  </a:cubicBezTo>
                  <a:cubicBezTo>
                    <a:pt x="340" y="4"/>
                    <a:pt x="336" y="0"/>
                    <a:pt x="332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2"/>
            <p:cNvSpPr/>
            <p:nvPr/>
          </p:nvSpPr>
          <p:spPr>
            <a:xfrm>
              <a:off x="6693766" y="6346565"/>
              <a:ext cx="467383" cy="34131"/>
            </a:xfrm>
            <a:custGeom>
              <a:avLst/>
              <a:gdLst/>
              <a:ahLst/>
              <a:cxnLst/>
              <a:rect l="l" t="t" r="r" b="b"/>
              <a:pathLst>
                <a:path w="671" h="49" extrusionOk="0">
                  <a:moveTo>
                    <a:pt x="145" y="0"/>
                  </a:moveTo>
                  <a:cubicBezTo>
                    <a:pt x="110" y="0"/>
                    <a:pt x="75" y="1"/>
                    <a:pt x="39" y="3"/>
                  </a:cubicBezTo>
                  <a:cubicBezTo>
                    <a:pt x="11" y="3"/>
                    <a:pt x="0" y="38"/>
                    <a:pt x="29" y="38"/>
                  </a:cubicBezTo>
                  <a:cubicBezTo>
                    <a:pt x="30" y="38"/>
                    <a:pt x="32" y="38"/>
                    <a:pt x="34" y="38"/>
                  </a:cubicBezTo>
                  <a:cubicBezTo>
                    <a:pt x="141" y="33"/>
                    <a:pt x="242" y="33"/>
                    <a:pt x="343" y="33"/>
                  </a:cubicBezTo>
                  <a:lnTo>
                    <a:pt x="495" y="33"/>
                  </a:lnTo>
                  <a:cubicBezTo>
                    <a:pt x="545" y="33"/>
                    <a:pt x="601" y="38"/>
                    <a:pt x="651" y="48"/>
                  </a:cubicBezTo>
                  <a:cubicBezTo>
                    <a:pt x="653" y="49"/>
                    <a:pt x="655" y="49"/>
                    <a:pt x="656" y="49"/>
                  </a:cubicBezTo>
                  <a:cubicBezTo>
                    <a:pt x="667" y="49"/>
                    <a:pt x="670" y="33"/>
                    <a:pt x="661" y="33"/>
                  </a:cubicBezTo>
                  <a:cubicBezTo>
                    <a:pt x="560" y="18"/>
                    <a:pt x="459" y="8"/>
                    <a:pt x="353" y="3"/>
                  </a:cubicBezTo>
                  <a:cubicBezTo>
                    <a:pt x="285" y="3"/>
                    <a:pt x="216" y="0"/>
                    <a:pt x="145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2"/>
            <p:cNvSpPr/>
            <p:nvPr/>
          </p:nvSpPr>
          <p:spPr>
            <a:xfrm>
              <a:off x="6510574" y="6165464"/>
              <a:ext cx="205482" cy="276528"/>
            </a:xfrm>
            <a:custGeom>
              <a:avLst/>
              <a:gdLst/>
              <a:ahLst/>
              <a:cxnLst/>
              <a:rect l="l" t="t" r="r" b="b"/>
              <a:pathLst>
                <a:path w="295" h="397" extrusionOk="0">
                  <a:moveTo>
                    <a:pt x="289" y="1"/>
                  </a:moveTo>
                  <a:cubicBezTo>
                    <a:pt x="286" y="1"/>
                    <a:pt x="282" y="2"/>
                    <a:pt x="282" y="5"/>
                  </a:cubicBezTo>
                  <a:cubicBezTo>
                    <a:pt x="262" y="81"/>
                    <a:pt x="227" y="146"/>
                    <a:pt x="176" y="207"/>
                  </a:cubicBezTo>
                  <a:cubicBezTo>
                    <a:pt x="156" y="232"/>
                    <a:pt x="125" y="263"/>
                    <a:pt x="100" y="288"/>
                  </a:cubicBezTo>
                  <a:cubicBezTo>
                    <a:pt x="85" y="303"/>
                    <a:pt x="70" y="313"/>
                    <a:pt x="55" y="328"/>
                  </a:cubicBezTo>
                  <a:cubicBezTo>
                    <a:pt x="39" y="339"/>
                    <a:pt x="24" y="349"/>
                    <a:pt x="9" y="369"/>
                  </a:cubicBezTo>
                  <a:cubicBezTo>
                    <a:pt x="1" y="381"/>
                    <a:pt x="9" y="397"/>
                    <a:pt x="26" y="397"/>
                  </a:cubicBezTo>
                  <a:cubicBezTo>
                    <a:pt x="30" y="397"/>
                    <a:pt x="35" y="396"/>
                    <a:pt x="39" y="394"/>
                  </a:cubicBezTo>
                  <a:cubicBezTo>
                    <a:pt x="60" y="384"/>
                    <a:pt x="75" y="374"/>
                    <a:pt x="90" y="359"/>
                  </a:cubicBezTo>
                  <a:cubicBezTo>
                    <a:pt x="105" y="344"/>
                    <a:pt x="120" y="328"/>
                    <a:pt x="130" y="313"/>
                  </a:cubicBezTo>
                  <a:cubicBezTo>
                    <a:pt x="161" y="283"/>
                    <a:pt x="181" y="247"/>
                    <a:pt x="201" y="217"/>
                  </a:cubicBezTo>
                  <a:cubicBezTo>
                    <a:pt x="242" y="151"/>
                    <a:pt x="272" y="81"/>
                    <a:pt x="292" y="5"/>
                  </a:cubicBezTo>
                  <a:cubicBezTo>
                    <a:pt x="295" y="2"/>
                    <a:pt x="292" y="1"/>
                    <a:pt x="289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2"/>
            <p:cNvSpPr/>
            <p:nvPr/>
          </p:nvSpPr>
          <p:spPr>
            <a:xfrm>
              <a:off x="6467388" y="6443385"/>
              <a:ext cx="381011" cy="91944"/>
            </a:xfrm>
            <a:custGeom>
              <a:avLst/>
              <a:gdLst/>
              <a:ahLst/>
              <a:cxnLst/>
              <a:rect l="l" t="t" r="r" b="b"/>
              <a:pathLst>
                <a:path w="547" h="132" extrusionOk="0">
                  <a:moveTo>
                    <a:pt x="66" y="0"/>
                  </a:moveTo>
                  <a:cubicBezTo>
                    <a:pt x="51" y="0"/>
                    <a:pt x="41" y="5"/>
                    <a:pt x="26" y="5"/>
                  </a:cubicBezTo>
                  <a:cubicBezTo>
                    <a:pt x="10" y="5"/>
                    <a:pt x="0" y="31"/>
                    <a:pt x="15" y="36"/>
                  </a:cubicBezTo>
                  <a:cubicBezTo>
                    <a:pt x="26" y="41"/>
                    <a:pt x="36" y="41"/>
                    <a:pt x="46" y="46"/>
                  </a:cubicBezTo>
                  <a:lnTo>
                    <a:pt x="76" y="46"/>
                  </a:lnTo>
                  <a:lnTo>
                    <a:pt x="142" y="51"/>
                  </a:lnTo>
                  <a:cubicBezTo>
                    <a:pt x="187" y="56"/>
                    <a:pt x="233" y="61"/>
                    <a:pt x="273" y="71"/>
                  </a:cubicBezTo>
                  <a:cubicBezTo>
                    <a:pt x="359" y="86"/>
                    <a:pt x="445" y="111"/>
                    <a:pt x="526" y="132"/>
                  </a:cubicBezTo>
                  <a:cubicBezTo>
                    <a:pt x="536" y="132"/>
                    <a:pt x="546" y="122"/>
                    <a:pt x="536" y="117"/>
                  </a:cubicBezTo>
                  <a:cubicBezTo>
                    <a:pt x="460" y="81"/>
                    <a:pt x="374" y="51"/>
                    <a:pt x="294" y="36"/>
                  </a:cubicBezTo>
                  <a:lnTo>
                    <a:pt x="167" y="10"/>
                  </a:lnTo>
                  <a:cubicBezTo>
                    <a:pt x="142" y="5"/>
                    <a:pt x="122" y="0"/>
                    <a:pt x="96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2"/>
            <p:cNvSpPr/>
            <p:nvPr/>
          </p:nvSpPr>
          <p:spPr>
            <a:xfrm>
              <a:off x="7466933" y="5795598"/>
              <a:ext cx="177620" cy="92640"/>
            </a:xfrm>
            <a:custGeom>
              <a:avLst/>
              <a:gdLst/>
              <a:ahLst/>
              <a:cxnLst/>
              <a:rect l="l" t="t" r="r" b="b"/>
              <a:pathLst>
                <a:path w="255" h="133" extrusionOk="0">
                  <a:moveTo>
                    <a:pt x="199" y="1"/>
                  </a:moveTo>
                  <a:cubicBezTo>
                    <a:pt x="195" y="1"/>
                    <a:pt x="191" y="2"/>
                    <a:pt x="189" y="5"/>
                  </a:cubicBezTo>
                  <a:cubicBezTo>
                    <a:pt x="168" y="5"/>
                    <a:pt x="148" y="10"/>
                    <a:pt x="128" y="15"/>
                  </a:cubicBezTo>
                  <a:cubicBezTo>
                    <a:pt x="87" y="25"/>
                    <a:pt x="47" y="50"/>
                    <a:pt x="17" y="86"/>
                  </a:cubicBezTo>
                  <a:cubicBezTo>
                    <a:pt x="1" y="106"/>
                    <a:pt x="20" y="132"/>
                    <a:pt x="41" y="132"/>
                  </a:cubicBezTo>
                  <a:cubicBezTo>
                    <a:pt x="46" y="132"/>
                    <a:pt x="52" y="130"/>
                    <a:pt x="57" y="126"/>
                  </a:cubicBezTo>
                  <a:cubicBezTo>
                    <a:pt x="72" y="111"/>
                    <a:pt x="87" y="101"/>
                    <a:pt x="103" y="91"/>
                  </a:cubicBezTo>
                  <a:lnTo>
                    <a:pt x="106" y="91"/>
                  </a:lnTo>
                  <a:cubicBezTo>
                    <a:pt x="105" y="91"/>
                    <a:pt x="104" y="92"/>
                    <a:pt x="104" y="92"/>
                  </a:cubicBezTo>
                  <a:cubicBezTo>
                    <a:pt x="105" y="92"/>
                    <a:pt x="106" y="92"/>
                    <a:pt x="108" y="91"/>
                  </a:cubicBezTo>
                  <a:lnTo>
                    <a:pt x="118" y="86"/>
                  </a:lnTo>
                  <a:lnTo>
                    <a:pt x="143" y="70"/>
                  </a:lnTo>
                  <a:lnTo>
                    <a:pt x="153" y="65"/>
                  </a:lnTo>
                  <a:lnTo>
                    <a:pt x="178" y="65"/>
                  </a:lnTo>
                  <a:lnTo>
                    <a:pt x="204" y="60"/>
                  </a:lnTo>
                  <a:lnTo>
                    <a:pt x="229" y="60"/>
                  </a:lnTo>
                  <a:cubicBezTo>
                    <a:pt x="239" y="60"/>
                    <a:pt x="244" y="50"/>
                    <a:pt x="249" y="45"/>
                  </a:cubicBezTo>
                  <a:cubicBezTo>
                    <a:pt x="254" y="20"/>
                    <a:pt x="249" y="10"/>
                    <a:pt x="244" y="5"/>
                  </a:cubicBezTo>
                  <a:lnTo>
                    <a:pt x="214" y="5"/>
                  </a:lnTo>
                  <a:cubicBezTo>
                    <a:pt x="209" y="2"/>
                    <a:pt x="204" y="1"/>
                    <a:pt x="199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2"/>
            <p:cNvSpPr/>
            <p:nvPr/>
          </p:nvSpPr>
          <p:spPr>
            <a:xfrm>
              <a:off x="7510118" y="6070734"/>
              <a:ext cx="127468" cy="58510"/>
            </a:xfrm>
            <a:custGeom>
              <a:avLst/>
              <a:gdLst/>
              <a:ahLst/>
              <a:cxnLst/>
              <a:rect l="l" t="t" r="r" b="b"/>
              <a:pathLst>
                <a:path w="183" h="84" extrusionOk="0">
                  <a:moveTo>
                    <a:pt x="56" y="0"/>
                  </a:moveTo>
                  <a:cubicBezTo>
                    <a:pt x="52" y="0"/>
                    <a:pt x="48" y="2"/>
                    <a:pt x="46" y="4"/>
                  </a:cubicBezTo>
                  <a:cubicBezTo>
                    <a:pt x="36" y="4"/>
                    <a:pt x="31" y="9"/>
                    <a:pt x="25" y="9"/>
                  </a:cubicBezTo>
                  <a:cubicBezTo>
                    <a:pt x="20" y="14"/>
                    <a:pt x="10" y="19"/>
                    <a:pt x="5" y="24"/>
                  </a:cubicBezTo>
                  <a:cubicBezTo>
                    <a:pt x="0" y="29"/>
                    <a:pt x="0" y="40"/>
                    <a:pt x="0" y="45"/>
                  </a:cubicBezTo>
                  <a:cubicBezTo>
                    <a:pt x="0" y="50"/>
                    <a:pt x="0" y="55"/>
                    <a:pt x="5" y="60"/>
                  </a:cubicBezTo>
                  <a:cubicBezTo>
                    <a:pt x="10" y="65"/>
                    <a:pt x="15" y="70"/>
                    <a:pt x="25" y="70"/>
                  </a:cubicBezTo>
                  <a:lnTo>
                    <a:pt x="91" y="70"/>
                  </a:lnTo>
                  <a:cubicBezTo>
                    <a:pt x="101" y="70"/>
                    <a:pt x="116" y="75"/>
                    <a:pt x="127" y="80"/>
                  </a:cubicBezTo>
                  <a:cubicBezTo>
                    <a:pt x="132" y="83"/>
                    <a:pt x="137" y="84"/>
                    <a:pt x="142" y="84"/>
                  </a:cubicBezTo>
                  <a:cubicBezTo>
                    <a:pt x="147" y="84"/>
                    <a:pt x="152" y="83"/>
                    <a:pt x="157" y="80"/>
                  </a:cubicBezTo>
                  <a:cubicBezTo>
                    <a:pt x="167" y="75"/>
                    <a:pt x="172" y="70"/>
                    <a:pt x="177" y="60"/>
                  </a:cubicBezTo>
                  <a:cubicBezTo>
                    <a:pt x="182" y="50"/>
                    <a:pt x="182" y="40"/>
                    <a:pt x="182" y="35"/>
                  </a:cubicBezTo>
                  <a:lnTo>
                    <a:pt x="177" y="24"/>
                  </a:lnTo>
                  <a:cubicBezTo>
                    <a:pt x="172" y="19"/>
                    <a:pt x="172" y="19"/>
                    <a:pt x="167" y="19"/>
                  </a:cubicBezTo>
                  <a:cubicBezTo>
                    <a:pt x="147" y="9"/>
                    <a:pt x="122" y="4"/>
                    <a:pt x="101" y="4"/>
                  </a:cubicBezTo>
                  <a:lnTo>
                    <a:pt x="71" y="4"/>
                  </a:lnTo>
                  <a:cubicBezTo>
                    <a:pt x="66" y="2"/>
                    <a:pt x="61" y="0"/>
                    <a:pt x="56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2"/>
            <p:cNvSpPr/>
            <p:nvPr/>
          </p:nvSpPr>
          <p:spPr>
            <a:xfrm>
              <a:off x="7337375" y="6291538"/>
              <a:ext cx="88462" cy="63386"/>
            </a:xfrm>
            <a:custGeom>
              <a:avLst/>
              <a:gdLst/>
              <a:ahLst/>
              <a:cxnLst/>
              <a:rect l="l" t="t" r="r" b="b"/>
              <a:pathLst>
                <a:path w="127" h="91" extrusionOk="0">
                  <a:moveTo>
                    <a:pt x="46" y="1"/>
                  </a:moveTo>
                  <a:cubicBezTo>
                    <a:pt x="26" y="1"/>
                    <a:pt x="10" y="6"/>
                    <a:pt x="5" y="21"/>
                  </a:cubicBezTo>
                  <a:cubicBezTo>
                    <a:pt x="0" y="36"/>
                    <a:pt x="10" y="51"/>
                    <a:pt x="26" y="51"/>
                  </a:cubicBezTo>
                  <a:cubicBezTo>
                    <a:pt x="31" y="56"/>
                    <a:pt x="41" y="56"/>
                    <a:pt x="51" y="61"/>
                  </a:cubicBezTo>
                  <a:lnTo>
                    <a:pt x="51" y="61"/>
                  </a:lnTo>
                  <a:cubicBezTo>
                    <a:pt x="56" y="67"/>
                    <a:pt x="62" y="73"/>
                    <a:pt x="66" y="77"/>
                  </a:cubicBezTo>
                  <a:cubicBezTo>
                    <a:pt x="67" y="78"/>
                    <a:pt x="69" y="79"/>
                    <a:pt x="71" y="82"/>
                  </a:cubicBezTo>
                  <a:lnTo>
                    <a:pt x="76" y="87"/>
                  </a:lnTo>
                  <a:cubicBezTo>
                    <a:pt x="81" y="89"/>
                    <a:pt x="88" y="91"/>
                    <a:pt x="94" y="91"/>
                  </a:cubicBezTo>
                  <a:cubicBezTo>
                    <a:pt x="100" y="91"/>
                    <a:pt x="107" y="89"/>
                    <a:pt x="112" y="87"/>
                  </a:cubicBezTo>
                  <a:cubicBezTo>
                    <a:pt x="117" y="82"/>
                    <a:pt x="117" y="77"/>
                    <a:pt x="122" y="77"/>
                  </a:cubicBezTo>
                  <a:cubicBezTo>
                    <a:pt x="127" y="72"/>
                    <a:pt x="127" y="61"/>
                    <a:pt x="127" y="56"/>
                  </a:cubicBezTo>
                  <a:cubicBezTo>
                    <a:pt x="127" y="51"/>
                    <a:pt x="122" y="46"/>
                    <a:pt x="122" y="41"/>
                  </a:cubicBezTo>
                  <a:cubicBezTo>
                    <a:pt x="117" y="36"/>
                    <a:pt x="117" y="36"/>
                    <a:pt x="112" y="31"/>
                  </a:cubicBezTo>
                  <a:cubicBezTo>
                    <a:pt x="107" y="26"/>
                    <a:pt x="96" y="21"/>
                    <a:pt x="91" y="16"/>
                  </a:cubicBezTo>
                  <a:cubicBezTo>
                    <a:pt x="76" y="11"/>
                    <a:pt x="61" y="1"/>
                    <a:pt x="4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2"/>
            <p:cNvSpPr/>
            <p:nvPr/>
          </p:nvSpPr>
          <p:spPr>
            <a:xfrm>
              <a:off x="7037860" y="6450350"/>
              <a:ext cx="194337" cy="87068"/>
            </a:xfrm>
            <a:custGeom>
              <a:avLst/>
              <a:gdLst/>
              <a:ahLst/>
              <a:cxnLst/>
              <a:rect l="l" t="t" r="r" b="b"/>
              <a:pathLst>
                <a:path w="279" h="125" extrusionOk="0">
                  <a:moveTo>
                    <a:pt x="71" y="0"/>
                  </a:moveTo>
                  <a:lnTo>
                    <a:pt x="46" y="5"/>
                  </a:lnTo>
                  <a:cubicBezTo>
                    <a:pt x="41" y="5"/>
                    <a:pt x="31" y="10"/>
                    <a:pt x="21" y="15"/>
                  </a:cubicBezTo>
                  <a:cubicBezTo>
                    <a:pt x="6" y="21"/>
                    <a:pt x="1" y="36"/>
                    <a:pt x="1" y="51"/>
                  </a:cubicBezTo>
                  <a:cubicBezTo>
                    <a:pt x="1" y="66"/>
                    <a:pt x="16" y="76"/>
                    <a:pt x="31" y="76"/>
                  </a:cubicBezTo>
                  <a:lnTo>
                    <a:pt x="152" y="76"/>
                  </a:lnTo>
                  <a:lnTo>
                    <a:pt x="178" y="91"/>
                  </a:lnTo>
                  <a:lnTo>
                    <a:pt x="188" y="96"/>
                  </a:lnTo>
                  <a:lnTo>
                    <a:pt x="193" y="101"/>
                  </a:lnTo>
                  <a:cubicBezTo>
                    <a:pt x="198" y="107"/>
                    <a:pt x="203" y="112"/>
                    <a:pt x="213" y="117"/>
                  </a:cubicBezTo>
                  <a:cubicBezTo>
                    <a:pt x="218" y="122"/>
                    <a:pt x="226" y="124"/>
                    <a:pt x="233" y="124"/>
                  </a:cubicBezTo>
                  <a:cubicBezTo>
                    <a:pt x="241" y="124"/>
                    <a:pt x="248" y="122"/>
                    <a:pt x="253" y="117"/>
                  </a:cubicBezTo>
                  <a:cubicBezTo>
                    <a:pt x="269" y="112"/>
                    <a:pt x="279" y="91"/>
                    <a:pt x="269" y="81"/>
                  </a:cubicBezTo>
                  <a:cubicBezTo>
                    <a:pt x="243" y="51"/>
                    <a:pt x="208" y="26"/>
                    <a:pt x="167" y="10"/>
                  </a:cubicBezTo>
                  <a:cubicBezTo>
                    <a:pt x="142" y="5"/>
                    <a:pt x="122" y="0"/>
                    <a:pt x="102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2"/>
            <p:cNvSpPr/>
            <p:nvPr/>
          </p:nvSpPr>
          <p:spPr>
            <a:xfrm>
              <a:off x="6745310" y="6606376"/>
              <a:ext cx="177620" cy="89854"/>
            </a:xfrm>
            <a:custGeom>
              <a:avLst/>
              <a:gdLst/>
              <a:ahLst/>
              <a:cxnLst/>
              <a:rect l="l" t="t" r="r" b="b"/>
              <a:pathLst>
                <a:path w="255" h="129" extrusionOk="0">
                  <a:moveTo>
                    <a:pt x="66" y="1"/>
                  </a:moveTo>
                  <a:cubicBezTo>
                    <a:pt x="51" y="1"/>
                    <a:pt x="38" y="3"/>
                    <a:pt x="26" y="9"/>
                  </a:cubicBezTo>
                  <a:cubicBezTo>
                    <a:pt x="1" y="14"/>
                    <a:pt x="1" y="39"/>
                    <a:pt x="21" y="44"/>
                  </a:cubicBezTo>
                  <a:cubicBezTo>
                    <a:pt x="36" y="49"/>
                    <a:pt x="56" y="54"/>
                    <a:pt x="77" y="54"/>
                  </a:cubicBezTo>
                  <a:lnTo>
                    <a:pt x="87" y="54"/>
                  </a:lnTo>
                  <a:lnTo>
                    <a:pt x="97" y="60"/>
                  </a:lnTo>
                  <a:cubicBezTo>
                    <a:pt x="107" y="65"/>
                    <a:pt x="117" y="65"/>
                    <a:pt x="122" y="70"/>
                  </a:cubicBezTo>
                  <a:lnTo>
                    <a:pt x="127" y="70"/>
                  </a:lnTo>
                  <a:lnTo>
                    <a:pt x="142" y="75"/>
                  </a:lnTo>
                  <a:lnTo>
                    <a:pt x="163" y="90"/>
                  </a:lnTo>
                  <a:lnTo>
                    <a:pt x="173" y="95"/>
                  </a:lnTo>
                  <a:lnTo>
                    <a:pt x="178" y="100"/>
                  </a:lnTo>
                  <a:cubicBezTo>
                    <a:pt x="183" y="105"/>
                    <a:pt x="193" y="110"/>
                    <a:pt x="198" y="120"/>
                  </a:cubicBezTo>
                  <a:cubicBezTo>
                    <a:pt x="202" y="126"/>
                    <a:pt x="209" y="129"/>
                    <a:pt x="217" y="129"/>
                  </a:cubicBezTo>
                  <a:cubicBezTo>
                    <a:pt x="235" y="129"/>
                    <a:pt x="254" y="114"/>
                    <a:pt x="244" y="100"/>
                  </a:cubicBezTo>
                  <a:cubicBezTo>
                    <a:pt x="238" y="85"/>
                    <a:pt x="228" y="70"/>
                    <a:pt x="213" y="54"/>
                  </a:cubicBezTo>
                  <a:cubicBezTo>
                    <a:pt x="198" y="39"/>
                    <a:pt x="183" y="29"/>
                    <a:pt x="163" y="24"/>
                  </a:cubicBezTo>
                  <a:cubicBezTo>
                    <a:pt x="142" y="14"/>
                    <a:pt x="122" y="9"/>
                    <a:pt x="97" y="4"/>
                  </a:cubicBezTo>
                  <a:cubicBezTo>
                    <a:pt x="86" y="2"/>
                    <a:pt x="76" y="1"/>
                    <a:pt x="6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2"/>
            <p:cNvSpPr/>
            <p:nvPr/>
          </p:nvSpPr>
          <p:spPr>
            <a:xfrm>
              <a:off x="6603911" y="5997596"/>
              <a:ext cx="68262" cy="145578"/>
            </a:xfrm>
            <a:custGeom>
              <a:avLst/>
              <a:gdLst/>
              <a:ahLst/>
              <a:cxnLst/>
              <a:rect l="l" t="t" r="r" b="b"/>
              <a:pathLst>
                <a:path w="98" h="209" extrusionOk="0">
                  <a:moveTo>
                    <a:pt x="36" y="1"/>
                  </a:moveTo>
                  <a:cubicBezTo>
                    <a:pt x="17" y="1"/>
                    <a:pt x="0" y="18"/>
                    <a:pt x="12" y="33"/>
                  </a:cubicBezTo>
                  <a:cubicBezTo>
                    <a:pt x="27" y="59"/>
                    <a:pt x="37" y="84"/>
                    <a:pt x="37" y="109"/>
                  </a:cubicBezTo>
                  <a:cubicBezTo>
                    <a:pt x="42" y="124"/>
                    <a:pt x="42" y="140"/>
                    <a:pt x="37" y="155"/>
                  </a:cubicBezTo>
                  <a:lnTo>
                    <a:pt x="37" y="165"/>
                  </a:lnTo>
                  <a:lnTo>
                    <a:pt x="37" y="170"/>
                  </a:lnTo>
                  <a:cubicBezTo>
                    <a:pt x="32" y="180"/>
                    <a:pt x="32" y="190"/>
                    <a:pt x="37" y="200"/>
                  </a:cubicBezTo>
                  <a:cubicBezTo>
                    <a:pt x="37" y="206"/>
                    <a:pt x="44" y="209"/>
                    <a:pt x="52" y="209"/>
                  </a:cubicBezTo>
                  <a:cubicBezTo>
                    <a:pt x="57" y="209"/>
                    <a:pt x="63" y="207"/>
                    <a:pt x="67" y="205"/>
                  </a:cubicBezTo>
                  <a:cubicBezTo>
                    <a:pt x="82" y="195"/>
                    <a:pt x="93" y="175"/>
                    <a:pt x="93" y="155"/>
                  </a:cubicBezTo>
                  <a:cubicBezTo>
                    <a:pt x="98" y="140"/>
                    <a:pt x="98" y="119"/>
                    <a:pt x="93" y="104"/>
                  </a:cubicBezTo>
                  <a:cubicBezTo>
                    <a:pt x="93" y="69"/>
                    <a:pt x="77" y="33"/>
                    <a:pt x="57" y="8"/>
                  </a:cubicBezTo>
                  <a:cubicBezTo>
                    <a:pt x="51" y="3"/>
                    <a:pt x="43" y="1"/>
                    <a:pt x="3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42"/>
            <p:cNvSpPr/>
            <p:nvPr/>
          </p:nvSpPr>
          <p:spPr>
            <a:xfrm>
              <a:off x="6777351" y="5979486"/>
              <a:ext cx="117020" cy="239611"/>
            </a:xfrm>
            <a:custGeom>
              <a:avLst/>
              <a:gdLst/>
              <a:ahLst/>
              <a:cxnLst/>
              <a:rect l="l" t="t" r="r" b="b"/>
              <a:pathLst>
                <a:path w="168" h="344" extrusionOk="0">
                  <a:moveTo>
                    <a:pt x="138" y="1"/>
                  </a:moveTo>
                  <a:cubicBezTo>
                    <a:pt x="128" y="1"/>
                    <a:pt x="117" y="8"/>
                    <a:pt x="117" y="19"/>
                  </a:cubicBezTo>
                  <a:cubicBezTo>
                    <a:pt x="117" y="69"/>
                    <a:pt x="106" y="125"/>
                    <a:pt x="81" y="171"/>
                  </a:cubicBezTo>
                  <a:cubicBezTo>
                    <a:pt x="76" y="181"/>
                    <a:pt x="71" y="196"/>
                    <a:pt x="66" y="206"/>
                  </a:cubicBezTo>
                  <a:lnTo>
                    <a:pt x="56" y="226"/>
                  </a:lnTo>
                  <a:cubicBezTo>
                    <a:pt x="51" y="231"/>
                    <a:pt x="51" y="236"/>
                    <a:pt x="46" y="236"/>
                  </a:cubicBezTo>
                  <a:cubicBezTo>
                    <a:pt x="41" y="252"/>
                    <a:pt x="31" y="262"/>
                    <a:pt x="21" y="272"/>
                  </a:cubicBezTo>
                  <a:lnTo>
                    <a:pt x="10" y="287"/>
                  </a:lnTo>
                  <a:cubicBezTo>
                    <a:pt x="5" y="297"/>
                    <a:pt x="0" y="307"/>
                    <a:pt x="0" y="322"/>
                  </a:cubicBezTo>
                  <a:cubicBezTo>
                    <a:pt x="0" y="335"/>
                    <a:pt x="14" y="344"/>
                    <a:pt x="27" y="344"/>
                  </a:cubicBezTo>
                  <a:cubicBezTo>
                    <a:pt x="30" y="344"/>
                    <a:pt x="33" y="343"/>
                    <a:pt x="36" y="343"/>
                  </a:cubicBezTo>
                  <a:cubicBezTo>
                    <a:pt x="71" y="332"/>
                    <a:pt x="91" y="297"/>
                    <a:pt x="112" y="267"/>
                  </a:cubicBezTo>
                  <a:cubicBezTo>
                    <a:pt x="127" y="241"/>
                    <a:pt x="142" y="211"/>
                    <a:pt x="147" y="186"/>
                  </a:cubicBezTo>
                  <a:cubicBezTo>
                    <a:pt x="162" y="130"/>
                    <a:pt x="167" y="69"/>
                    <a:pt x="157" y="14"/>
                  </a:cubicBezTo>
                  <a:cubicBezTo>
                    <a:pt x="155" y="5"/>
                    <a:pt x="147" y="1"/>
                    <a:pt x="138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42"/>
            <p:cNvSpPr/>
            <p:nvPr/>
          </p:nvSpPr>
          <p:spPr>
            <a:xfrm>
              <a:off x="7041343" y="5866646"/>
              <a:ext cx="110055" cy="272349"/>
            </a:xfrm>
            <a:custGeom>
              <a:avLst/>
              <a:gdLst/>
              <a:ahLst/>
              <a:cxnLst/>
              <a:rect l="l" t="t" r="r" b="b"/>
              <a:pathLst>
                <a:path w="158" h="391" extrusionOk="0">
                  <a:moveTo>
                    <a:pt x="108" y="1"/>
                  </a:moveTo>
                  <a:cubicBezTo>
                    <a:pt x="95" y="1"/>
                    <a:pt x="78" y="15"/>
                    <a:pt x="81" y="29"/>
                  </a:cubicBezTo>
                  <a:cubicBezTo>
                    <a:pt x="92" y="85"/>
                    <a:pt x="92" y="140"/>
                    <a:pt x="81" y="196"/>
                  </a:cubicBezTo>
                  <a:cubicBezTo>
                    <a:pt x="71" y="226"/>
                    <a:pt x="61" y="257"/>
                    <a:pt x="46" y="282"/>
                  </a:cubicBezTo>
                  <a:cubicBezTo>
                    <a:pt x="41" y="297"/>
                    <a:pt x="31" y="307"/>
                    <a:pt x="26" y="317"/>
                  </a:cubicBezTo>
                  <a:cubicBezTo>
                    <a:pt x="21" y="328"/>
                    <a:pt x="16" y="333"/>
                    <a:pt x="11" y="338"/>
                  </a:cubicBezTo>
                  <a:cubicBezTo>
                    <a:pt x="6" y="348"/>
                    <a:pt x="1" y="363"/>
                    <a:pt x="6" y="373"/>
                  </a:cubicBezTo>
                  <a:cubicBezTo>
                    <a:pt x="6" y="384"/>
                    <a:pt x="14" y="390"/>
                    <a:pt x="25" y="390"/>
                  </a:cubicBezTo>
                  <a:cubicBezTo>
                    <a:pt x="28" y="390"/>
                    <a:pt x="32" y="389"/>
                    <a:pt x="36" y="388"/>
                  </a:cubicBezTo>
                  <a:cubicBezTo>
                    <a:pt x="76" y="383"/>
                    <a:pt x="102" y="333"/>
                    <a:pt x="112" y="307"/>
                  </a:cubicBezTo>
                  <a:cubicBezTo>
                    <a:pt x="132" y="272"/>
                    <a:pt x="142" y="237"/>
                    <a:pt x="147" y="201"/>
                  </a:cubicBezTo>
                  <a:cubicBezTo>
                    <a:pt x="157" y="135"/>
                    <a:pt x="147" y="70"/>
                    <a:pt x="122" y="9"/>
                  </a:cubicBezTo>
                  <a:cubicBezTo>
                    <a:pt x="119" y="3"/>
                    <a:pt x="114" y="1"/>
                    <a:pt x="108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42"/>
            <p:cNvSpPr/>
            <p:nvPr/>
          </p:nvSpPr>
          <p:spPr>
            <a:xfrm>
              <a:off x="7308816" y="5731516"/>
              <a:ext cx="92641" cy="80799"/>
            </a:xfrm>
            <a:custGeom>
              <a:avLst/>
              <a:gdLst/>
              <a:ahLst/>
              <a:cxnLst/>
              <a:rect l="l" t="t" r="r" b="b"/>
              <a:pathLst>
                <a:path w="133" h="116" extrusionOk="0">
                  <a:moveTo>
                    <a:pt x="107" y="1"/>
                  </a:moveTo>
                  <a:cubicBezTo>
                    <a:pt x="82" y="6"/>
                    <a:pt x="62" y="16"/>
                    <a:pt x="41" y="31"/>
                  </a:cubicBezTo>
                  <a:cubicBezTo>
                    <a:pt x="31" y="36"/>
                    <a:pt x="26" y="46"/>
                    <a:pt x="16" y="51"/>
                  </a:cubicBezTo>
                  <a:lnTo>
                    <a:pt x="11" y="56"/>
                  </a:lnTo>
                  <a:cubicBezTo>
                    <a:pt x="6" y="61"/>
                    <a:pt x="6" y="66"/>
                    <a:pt x="1" y="77"/>
                  </a:cubicBezTo>
                  <a:cubicBezTo>
                    <a:pt x="1" y="77"/>
                    <a:pt x="1" y="82"/>
                    <a:pt x="1" y="87"/>
                  </a:cubicBezTo>
                  <a:cubicBezTo>
                    <a:pt x="1" y="97"/>
                    <a:pt x="6" y="107"/>
                    <a:pt x="11" y="112"/>
                  </a:cubicBezTo>
                  <a:cubicBezTo>
                    <a:pt x="16" y="114"/>
                    <a:pt x="21" y="116"/>
                    <a:pt x="26" y="116"/>
                  </a:cubicBezTo>
                  <a:cubicBezTo>
                    <a:pt x="30" y="116"/>
                    <a:pt x="34" y="114"/>
                    <a:pt x="36" y="112"/>
                  </a:cubicBezTo>
                  <a:cubicBezTo>
                    <a:pt x="46" y="107"/>
                    <a:pt x="51" y="102"/>
                    <a:pt x="57" y="92"/>
                  </a:cubicBezTo>
                  <a:cubicBezTo>
                    <a:pt x="62" y="87"/>
                    <a:pt x="67" y="82"/>
                    <a:pt x="72" y="77"/>
                  </a:cubicBezTo>
                  <a:lnTo>
                    <a:pt x="72" y="77"/>
                  </a:lnTo>
                  <a:lnTo>
                    <a:pt x="67" y="87"/>
                  </a:lnTo>
                  <a:cubicBezTo>
                    <a:pt x="77" y="77"/>
                    <a:pt x="82" y="71"/>
                    <a:pt x="92" y="66"/>
                  </a:cubicBezTo>
                  <a:lnTo>
                    <a:pt x="87" y="66"/>
                  </a:lnTo>
                  <a:lnTo>
                    <a:pt x="102" y="61"/>
                  </a:lnTo>
                  <a:lnTo>
                    <a:pt x="107" y="56"/>
                  </a:lnTo>
                  <a:cubicBezTo>
                    <a:pt x="117" y="56"/>
                    <a:pt x="122" y="51"/>
                    <a:pt x="127" y="46"/>
                  </a:cubicBezTo>
                  <a:cubicBezTo>
                    <a:pt x="132" y="41"/>
                    <a:pt x="132" y="36"/>
                    <a:pt x="132" y="26"/>
                  </a:cubicBezTo>
                  <a:cubicBezTo>
                    <a:pt x="132" y="11"/>
                    <a:pt x="122" y="1"/>
                    <a:pt x="107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42"/>
            <p:cNvSpPr/>
            <p:nvPr/>
          </p:nvSpPr>
          <p:spPr>
            <a:xfrm>
              <a:off x="7147218" y="6246263"/>
              <a:ext cx="123985" cy="299514"/>
            </a:xfrm>
            <a:custGeom>
              <a:avLst/>
              <a:gdLst/>
              <a:ahLst/>
              <a:cxnLst/>
              <a:rect l="l" t="t" r="r" b="b"/>
              <a:pathLst>
                <a:path w="178" h="430" extrusionOk="0">
                  <a:moveTo>
                    <a:pt x="86" y="0"/>
                  </a:moveTo>
                  <a:cubicBezTo>
                    <a:pt x="41" y="0"/>
                    <a:pt x="0" y="96"/>
                    <a:pt x="0" y="217"/>
                  </a:cubicBezTo>
                  <a:cubicBezTo>
                    <a:pt x="0" y="334"/>
                    <a:pt x="41" y="430"/>
                    <a:pt x="86" y="430"/>
                  </a:cubicBezTo>
                  <a:cubicBezTo>
                    <a:pt x="137" y="430"/>
                    <a:pt x="177" y="334"/>
                    <a:pt x="177" y="217"/>
                  </a:cubicBezTo>
                  <a:cubicBezTo>
                    <a:pt x="177" y="96"/>
                    <a:pt x="137" y="0"/>
                    <a:pt x="86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42"/>
            <p:cNvSpPr/>
            <p:nvPr/>
          </p:nvSpPr>
          <p:spPr>
            <a:xfrm>
              <a:off x="6950095" y="6352138"/>
              <a:ext cx="278619" cy="210357"/>
            </a:xfrm>
            <a:custGeom>
              <a:avLst/>
              <a:gdLst/>
              <a:ahLst/>
              <a:cxnLst/>
              <a:rect l="l" t="t" r="r" b="b"/>
              <a:pathLst>
                <a:path w="400" h="302" extrusionOk="0">
                  <a:moveTo>
                    <a:pt x="79" y="1"/>
                  </a:moveTo>
                  <a:cubicBezTo>
                    <a:pt x="57" y="1"/>
                    <a:pt x="40" y="7"/>
                    <a:pt x="30" y="20"/>
                  </a:cubicBezTo>
                  <a:cubicBezTo>
                    <a:pt x="0" y="55"/>
                    <a:pt x="51" y="146"/>
                    <a:pt x="147" y="222"/>
                  </a:cubicBezTo>
                  <a:cubicBezTo>
                    <a:pt x="210" y="271"/>
                    <a:pt x="278" y="301"/>
                    <a:pt x="324" y="301"/>
                  </a:cubicBezTo>
                  <a:cubicBezTo>
                    <a:pt x="344" y="301"/>
                    <a:pt x="360" y="295"/>
                    <a:pt x="369" y="283"/>
                  </a:cubicBezTo>
                  <a:cubicBezTo>
                    <a:pt x="400" y="242"/>
                    <a:pt x="349" y="151"/>
                    <a:pt x="253" y="81"/>
                  </a:cubicBezTo>
                  <a:cubicBezTo>
                    <a:pt x="191" y="29"/>
                    <a:pt x="124" y="1"/>
                    <a:pt x="79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42"/>
            <p:cNvSpPr/>
            <p:nvPr/>
          </p:nvSpPr>
          <p:spPr>
            <a:xfrm>
              <a:off x="6907606" y="6517915"/>
              <a:ext cx="307177" cy="138612"/>
            </a:xfrm>
            <a:custGeom>
              <a:avLst/>
              <a:gdLst/>
              <a:ahLst/>
              <a:cxnLst/>
              <a:rect l="l" t="t" r="r" b="b"/>
              <a:pathLst>
                <a:path w="441" h="199" extrusionOk="0">
                  <a:moveTo>
                    <a:pt x="309" y="0"/>
                  </a:moveTo>
                  <a:cubicBezTo>
                    <a:pt x="277" y="0"/>
                    <a:pt x="241" y="5"/>
                    <a:pt x="203" y="15"/>
                  </a:cubicBezTo>
                  <a:cubicBezTo>
                    <a:pt x="86" y="40"/>
                    <a:pt x="0" y="101"/>
                    <a:pt x="11" y="151"/>
                  </a:cubicBezTo>
                  <a:cubicBezTo>
                    <a:pt x="17" y="182"/>
                    <a:pt x="66" y="199"/>
                    <a:pt x="133" y="199"/>
                  </a:cubicBezTo>
                  <a:cubicBezTo>
                    <a:pt x="166" y="199"/>
                    <a:pt x="204" y="195"/>
                    <a:pt x="243" y="187"/>
                  </a:cubicBezTo>
                  <a:cubicBezTo>
                    <a:pt x="359" y="161"/>
                    <a:pt x="440" y="95"/>
                    <a:pt x="430" y="50"/>
                  </a:cubicBezTo>
                  <a:cubicBezTo>
                    <a:pt x="423" y="19"/>
                    <a:pt x="375" y="0"/>
                    <a:pt x="309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42"/>
            <p:cNvSpPr/>
            <p:nvPr/>
          </p:nvSpPr>
          <p:spPr>
            <a:xfrm>
              <a:off x="7055274" y="6549956"/>
              <a:ext cx="187371" cy="276528"/>
            </a:xfrm>
            <a:custGeom>
              <a:avLst/>
              <a:gdLst/>
              <a:ahLst/>
              <a:cxnLst/>
              <a:rect l="l" t="t" r="r" b="b"/>
              <a:pathLst>
                <a:path w="269" h="397" extrusionOk="0">
                  <a:moveTo>
                    <a:pt x="206" y="1"/>
                  </a:moveTo>
                  <a:cubicBezTo>
                    <a:pt x="161" y="1"/>
                    <a:pt x="96" y="67"/>
                    <a:pt x="51" y="161"/>
                  </a:cubicBezTo>
                  <a:cubicBezTo>
                    <a:pt x="1" y="272"/>
                    <a:pt x="1" y="373"/>
                    <a:pt x="41" y="393"/>
                  </a:cubicBezTo>
                  <a:cubicBezTo>
                    <a:pt x="47" y="396"/>
                    <a:pt x="52" y="397"/>
                    <a:pt x="58" y="397"/>
                  </a:cubicBezTo>
                  <a:cubicBezTo>
                    <a:pt x="104" y="397"/>
                    <a:pt x="168" y="331"/>
                    <a:pt x="213" y="237"/>
                  </a:cubicBezTo>
                  <a:cubicBezTo>
                    <a:pt x="264" y="130"/>
                    <a:pt x="269" y="24"/>
                    <a:pt x="223" y="4"/>
                  </a:cubicBezTo>
                  <a:cubicBezTo>
                    <a:pt x="218" y="2"/>
                    <a:pt x="212" y="1"/>
                    <a:pt x="206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42"/>
            <p:cNvSpPr/>
            <p:nvPr/>
          </p:nvSpPr>
          <p:spPr>
            <a:xfrm>
              <a:off x="7182045" y="6548563"/>
              <a:ext cx="198516" cy="272349"/>
            </a:xfrm>
            <a:custGeom>
              <a:avLst/>
              <a:gdLst/>
              <a:ahLst/>
              <a:cxnLst/>
              <a:rect l="l" t="t" r="r" b="b"/>
              <a:pathLst>
                <a:path w="285" h="391" extrusionOk="0">
                  <a:moveTo>
                    <a:pt x="67" y="1"/>
                  </a:moveTo>
                  <a:cubicBezTo>
                    <a:pt x="59" y="1"/>
                    <a:pt x="53" y="2"/>
                    <a:pt x="46" y="6"/>
                  </a:cubicBezTo>
                  <a:cubicBezTo>
                    <a:pt x="1" y="26"/>
                    <a:pt x="11" y="132"/>
                    <a:pt x="62" y="239"/>
                  </a:cubicBezTo>
                  <a:cubicBezTo>
                    <a:pt x="109" y="326"/>
                    <a:pt x="172" y="390"/>
                    <a:pt x="218" y="390"/>
                  </a:cubicBezTo>
                  <a:cubicBezTo>
                    <a:pt x="225" y="390"/>
                    <a:pt x="232" y="389"/>
                    <a:pt x="239" y="385"/>
                  </a:cubicBezTo>
                  <a:cubicBezTo>
                    <a:pt x="284" y="365"/>
                    <a:pt x="274" y="259"/>
                    <a:pt x="223" y="158"/>
                  </a:cubicBezTo>
                  <a:cubicBezTo>
                    <a:pt x="175" y="66"/>
                    <a:pt x="112" y="1"/>
                    <a:pt x="67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2"/>
            <p:cNvSpPr/>
            <p:nvPr/>
          </p:nvSpPr>
          <p:spPr>
            <a:xfrm>
              <a:off x="7207121" y="6509557"/>
              <a:ext cx="307177" cy="135130"/>
            </a:xfrm>
            <a:custGeom>
              <a:avLst/>
              <a:gdLst/>
              <a:ahLst/>
              <a:cxnLst/>
              <a:rect l="l" t="t" r="r" b="b"/>
              <a:pathLst>
                <a:path w="441" h="194" extrusionOk="0">
                  <a:moveTo>
                    <a:pt x="145" y="1"/>
                  </a:moveTo>
                  <a:cubicBezTo>
                    <a:pt x="75" y="1"/>
                    <a:pt x="23" y="21"/>
                    <a:pt x="15" y="57"/>
                  </a:cubicBezTo>
                  <a:cubicBezTo>
                    <a:pt x="0" y="102"/>
                    <a:pt x="86" y="163"/>
                    <a:pt x="203" y="183"/>
                  </a:cubicBezTo>
                  <a:cubicBezTo>
                    <a:pt x="234" y="190"/>
                    <a:pt x="265" y="193"/>
                    <a:pt x="293" y="193"/>
                  </a:cubicBezTo>
                  <a:cubicBezTo>
                    <a:pt x="367" y="193"/>
                    <a:pt x="423" y="171"/>
                    <a:pt x="430" y="138"/>
                  </a:cubicBezTo>
                  <a:cubicBezTo>
                    <a:pt x="440" y="92"/>
                    <a:pt x="354" y="37"/>
                    <a:pt x="238" y="11"/>
                  </a:cubicBezTo>
                  <a:cubicBezTo>
                    <a:pt x="205" y="4"/>
                    <a:pt x="174" y="1"/>
                    <a:pt x="145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42"/>
            <p:cNvSpPr/>
            <p:nvPr/>
          </p:nvSpPr>
          <p:spPr>
            <a:xfrm>
              <a:off x="7189010" y="6340993"/>
              <a:ext cx="272350" cy="215232"/>
            </a:xfrm>
            <a:custGeom>
              <a:avLst/>
              <a:gdLst/>
              <a:ahLst/>
              <a:cxnLst/>
              <a:rect l="l" t="t" r="r" b="b"/>
              <a:pathLst>
                <a:path w="391" h="309" extrusionOk="0">
                  <a:moveTo>
                    <a:pt x="319" y="1"/>
                  </a:moveTo>
                  <a:cubicBezTo>
                    <a:pt x="274" y="1"/>
                    <a:pt x="203" y="32"/>
                    <a:pt x="138" y="87"/>
                  </a:cubicBezTo>
                  <a:cubicBezTo>
                    <a:pt x="46" y="162"/>
                    <a:pt x="1" y="253"/>
                    <a:pt x="31" y="294"/>
                  </a:cubicBezTo>
                  <a:cubicBezTo>
                    <a:pt x="41" y="304"/>
                    <a:pt x="56" y="309"/>
                    <a:pt x="74" y="309"/>
                  </a:cubicBezTo>
                  <a:cubicBezTo>
                    <a:pt x="120" y="309"/>
                    <a:pt x="188" y="278"/>
                    <a:pt x="254" y="223"/>
                  </a:cubicBezTo>
                  <a:cubicBezTo>
                    <a:pt x="345" y="147"/>
                    <a:pt x="390" y="56"/>
                    <a:pt x="360" y="16"/>
                  </a:cubicBezTo>
                  <a:cubicBezTo>
                    <a:pt x="351" y="6"/>
                    <a:pt x="337" y="1"/>
                    <a:pt x="319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42"/>
            <p:cNvSpPr/>
            <p:nvPr/>
          </p:nvSpPr>
          <p:spPr>
            <a:xfrm>
              <a:off x="7073384" y="6450350"/>
              <a:ext cx="236130" cy="202695"/>
            </a:xfrm>
            <a:custGeom>
              <a:avLst/>
              <a:gdLst/>
              <a:ahLst/>
              <a:cxnLst/>
              <a:rect l="l" t="t" r="r" b="b"/>
              <a:pathLst>
                <a:path w="339" h="291" extrusionOk="0">
                  <a:moveTo>
                    <a:pt x="192" y="0"/>
                  </a:moveTo>
                  <a:cubicBezTo>
                    <a:pt x="66" y="0"/>
                    <a:pt x="0" y="157"/>
                    <a:pt x="91" y="248"/>
                  </a:cubicBezTo>
                  <a:cubicBezTo>
                    <a:pt x="120" y="277"/>
                    <a:pt x="157" y="290"/>
                    <a:pt x="192" y="290"/>
                  </a:cubicBezTo>
                  <a:cubicBezTo>
                    <a:pt x="267" y="290"/>
                    <a:pt x="339" y="233"/>
                    <a:pt x="339" y="147"/>
                  </a:cubicBezTo>
                  <a:cubicBezTo>
                    <a:pt x="339" y="66"/>
                    <a:pt x="273" y="0"/>
                    <a:pt x="192" y="0"/>
                  </a:cubicBezTo>
                  <a:close/>
                </a:path>
              </a:pathLst>
            </a:custGeom>
            <a:solidFill>
              <a:srgbClr val="FB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42"/>
            <p:cNvSpPr/>
            <p:nvPr/>
          </p:nvSpPr>
          <p:spPr>
            <a:xfrm>
              <a:off x="7164631" y="6273428"/>
              <a:ext cx="50151" cy="132344"/>
            </a:xfrm>
            <a:custGeom>
              <a:avLst/>
              <a:gdLst/>
              <a:ahLst/>
              <a:cxnLst/>
              <a:rect l="l" t="t" r="r" b="b"/>
              <a:pathLst>
                <a:path w="72" h="190" extrusionOk="0">
                  <a:moveTo>
                    <a:pt x="48" y="0"/>
                  </a:moveTo>
                  <a:cubicBezTo>
                    <a:pt x="38" y="0"/>
                    <a:pt x="31" y="8"/>
                    <a:pt x="31" y="17"/>
                  </a:cubicBezTo>
                  <a:cubicBezTo>
                    <a:pt x="21" y="42"/>
                    <a:pt x="11" y="67"/>
                    <a:pt x="6" y="92"/>
                  </a:cubicBezTo>
                  <a:cubicBezTo>
                    <a:pt x="1" y="118"/>
                    <a:pt x="1" y="148"/>
                    <a:pt x="1" y="178"/>
                  </a:cubicBezTo>
                  <a:cubicBezTo>
                    <a:pt x="3" y="186"/>
                    <a:pt x="11" y="190"/>
                    <a:pt x="19" y="190"/>
                  </a:cubicBezTo>
                  <a:cubicBezTo>
                    <a:pt x="27" y="190"/>
                    <a:pt x="36" y="186"/>
                    <a:pt x="41" y="178"/>
                  </a:cubicBezTo>
                  <a:cubicBezTo>
                    <a:pt x="41" y="153"/>
                    <a:pt x="41" y="123"/>
                    <a:pt x="46" y="103"/>
                  </a:cubicBezTo>
                  <a:cubicBezTo>
                    <a:pt x="51" y="77"/>
                    <a:pt x="56" y="52"/>
                    <a:pt x="66" y="27"/>
                  </a:cubicBezTo>
                  <a:cubicBezTo>
                    <a:pt x="71" y="17"/>
                    <a:pt x="66" y="7"/>
                    <a:pt x="56" y="1"/>
                  </a:cubicBezTo>
                  <a:cubicBezTo>
                    <a:pt x="53" y="1"/>
                    <a:pt x="51" y="0"/>
                    <a:pt x="48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42"/>
            <p:cNvSpPr/>
            <p:nvPr/>
          </p:nvSpPr>
          <p:spPr>
            <a:xfrm>
              <a:off x="7280955" y="6362586"/>
              <a:ext cx="134434" cy="91944"/>
            </a:xfrm>
            <a:custGeom>
              <a:avLst/>
              <a:gdLst/>
              <a:ahLst/>
              <a:cxnLst/>
              <a:rect l="l" t="t" r="r" b="b"/>
              <a:pathLst>
                <a:path w="193" h="132" extrusionOk="0">
                  <a:moveTo>
                    <a:pt x="161" y="1"/>
                  </a:moveTo>
                  <a:cubicBezTo>
                    <a:pt x="148" y="1"/>
                    <a:pt x="132" y="7"/>
                    <a:pt x="122" y="10"/>
                  </a:cubicBezTo>
                  <a:cubicBezTo>
                    <a:pt x="107" y="15"/>
                    <a:pt x="86" y="25"/>
                    <a:pt x="76" y="35"/>
                  </a:cubicBezTo>
                  <a:cubicBezTo>
                    <a:pt x="61" y="40"/>
                    <a:pt x="46" y="50"/>
                    <a:pt x="36" y="66"/>
                  </a:cubicBezTo>
                  <a:cubicBezTo>
                    <a:pt x="21" y="76"/>
                    <a:pt x="11" y="91"/>
                    <a:pt x="6" y="106"/>
                  </a:cubicBezTo>
                  <a:cubicBezTo>
                    <a:pt x="0" y="111"/>
                    <a:pt x="0" y="121"/>
                    <a:pt x="11" y="126"/>
                  </a:cubicBezTo>
                  <a:cubicBezTo>
                    <a:pt x="13" y="129"/>
                    <a:pt x="17" y="130"/>
                    <a:pt x="21" y="130"/>
                  </a:cubicBezTo>
                  <a:cubicBezTo>
                    <a:pt x="24" y="130"/>
                    <a:pt x="28" y="129"/>
                    <a:pt x="31" y="126"/>
                  </a:cubicBezTo>
                  <a:lnTo>
                    <a:pt x="31" y="131"/>
                  </a:lnTo>
                  <a:cubicBezTo>
                    <a:pt x="41" y="121"/>
                    <a:pt x="51" y="116"/>
                    <a:pt x="66" y="106"/>
                  </a:cubicBezTo>
                  <a:lnTo>
                    <a:pt x="71" y="101"/>
                  </a:lnTo>
                  <a:lnTo>
                    <a:pt x="81" y="91"/>
                  </a:lnTo>
                  <a:lnTo>
                    <a:pt x="102" y="81"/>
                  </a:lnTo>
                  <a:cubicBezTo>
                    <a:pt x="107" y="76"/>
                    <a:pt x="112" y="76"/>
                    <a:pt x="117" y="71"/>
                  </a:cubicBezTo>
                  <a:lnTo>
                    <a:pt x="127" y="66"/>
                  </a:lnTo>
                  <a:lnTo>
                    <a:pt x="132" y="66"/>
                  </a:lnTo>
                  <a:lnTo>
                    <a:pt x="152" y="61"/>
                  </a:lnTo>
                  <a:cubicBezTo>
                    <a:pt x="162" y="61"/>
                    <a:pt x="177" y="50"/>
                    <a:pt x="183" y="40"/>
                  </a:cubicBezTo>
                  <a:cubicBezTo>
                    <a:pt x="193" y="30"/>
                    <a:pt x="193" y="10"/>
                    <a:pt x="177" y="5"/>
                  </a:cubicBezTo>
                  <a:cubicBezTo>
                    <a:pt x="173" y="2"/>
                    <a:pt x="167" y="1"/>
                    <a:pt x="161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42"/>
            <p:cNvSpPr/>
            <p:nvPr/>
          </p:nvSpPr>
          <p:spPr>
            <a:xfrm>
              <a:off x="7326927" y="6524184"/>
              <a:ext cx="148365" cy="79406"/>
            </a:xfrm>
            <a:custGeom>
              <a:avLst/>
              <a:gdLst/>
              <a:ahLst/>
              <a:cxnLst/>
              <a:rect l="l" t="t" r="r" b="b"/>
              <a:pathLst>
                <a:path w="213" h="114" extrusionOk="0">
                  <a:moveTo>
                    <a:pt x="61" y="1"/>
                  </a:moveTo>
                  <a:cubicBezTo>
                    <a:pt x="51" y="1"/>
                    <a:pt x="41" y="6"/>
                    <a:pt x="36" y="6"/>
                  </a:cubicBezTo>
                  <a:lnTo>
                    <a:pt x="10" y="21"/>
                  </a:lnTo>
                  <a:cubicBezTo>
                    <a:pt x="0" y="26"/>
                    <a:pt x="0" y="36"/>
                    <a:pt x="10" y="46"/>
                  </a:cubicBezTo>
                  <a:lnTo>
                    <a:pt x="15" y="46"/>
                  </a:lnTo>
                  <a:lnTo>
                    <a:pt x="31" y="56"/>
                  </a:lnTo>
                  <a:lnTo>
                    <a:pt x="46" y="61"/>
                  </a:lnTo>
                  <a:lnTo>
                    <a:pt x="51" y="61"/>
                  </a:lnTo>
                  <a:cubicBezTo>
                    <a:pt x="66" y="71"/>
                    <a:pt x="86" y="71"/>
                    <a:pt x="101" y="81"/>
                  </a:cubicBezTo>
                  <a:lnTo>
                    <a:pt x="117" y="81"/>
                  </a:lnTo>
                  <a:lnTo>
                    <a:pt x="137" y="92"/>
                  </a:lnTo>
                  <a:lnTo>
                    <a:pt x="157" y="107"/>
                  </a:lnTo>
                  <a:cubicBezTo>
                    <a:pt x="164" y="110"/>
                    <a:pt x="174" y="114"/>
                    <a:pt x="184" y="114"/>
                  </a:cubicBezTo>
                  <a:cubicBezTo>
                    <a:pt x="189" y="114"/>
                    <a:pt x="193" y="113"/>
                    <a:pt x="197" y="112"/>
                  </a:cubicBezTo>
                  <a:cubicBezTo>
                    <a:pt x="202" y="112"/>
                    <a:pt x="208" y="107"/>
                    <a:pt x="213" y="102"/>
                  </a:cubicBezTo>
                  <a:cubicBezTo>
                    <a:pt x="213" y="92"/>
                    <a:pt x="213" y="86"/>
                    <a:pt x="213" y="76"/>
                  </a:cubicBezTo>
                  <a:cubicBezTo>
                    <a:pt x="213" y="56"/>
                    <a:pt x="187" y="41"/>
                    <a:pt x="167" y="31"/>
                  </a:cubicBezTo>
                  <a:cubicBezTo>
                    <a:pt x="152" y="21"/>
                    <a:pt x="132" y="16"/>
                    <a:pt x="117" y="11"/>
                  </a:cubicBezTo>
                  <a:cubicBezTo>
                    <a:pt x="96" y="6"/>
                    <a:pt x="81" y="1"/>
                    <a:pt x="61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42"/>
            <p:cNvSpPr/>
            <p:nvPr/>
          </p:nvSpPr>
          <p:spPr>
            <a:xfrm>
              <a:off x="7291403" y="6660010"/>
              <a:ext cx="57117" cy="135826"/>
            </a:xfrm>
            <a:custGeom>
              <a:avLst/>
              <a:gdLst/>
              <a:ahLst/>
              <a:cxnLst/>
              <a:rect l="l" t="t" r="r" b="b"/>
              <a:pathLst>
                <a:path w="82" h="195" extrusionOk="0">
                  <a:moveTo>
                    <a:pt x="30" y="1"/>
                  </a:moveTo>
                  <a:cubicBezTo>
                    <a:pt x="27" y="1"/>
                    <a:pt x="24" y="1"/>
                    <a:pt x="21" y="3"/>
                  </a:cubicBezTo>
                  <a:cubicBezTo>
                    <a:pt x="11" y="8"/>
                    <a:pt x="1" y="18"/>
                    <a:pt x="6" y="28"/>
                  </a:cubicBezTo>
                  <a:lnTo>
                    <a:pt x="1" y="28"/>
                  </a:lnTo>
                  <a:cubicBezTo>
                    <a:pt x="11" y="53"/>
                    <a:pt x="21" y="74"/>
                    <a:pt x="26" y="99"/>
                  </a:cubicBezTo>
                  <a:cubicBezTo>
                    <a:pt x="31" y="109"/>
                    <a:pt x="31" y="124"/>
                    <a:pt x="36" y="134"/>
                  </a:cubicBezTo>
                  <a:cubicBezTo>
                    <a:pt x="36" y="144"/>
                    <a:pt x="36" y="160"/>
                    <a:pt x="36" y="170"/>
                  </a:cubicBezTo>
                  <a:cubicBezTo>
                    <a:pt x="36" y="180"/>
                    <a:pt x="46" y="190"/>
                    <a:pt x="56" y="195"/>
                  </a:cubicBezTo>
                  <a:cubicBezTo>
                    <a:pt x="71" y="190"/>
                    <a:pt x="82" y="180"/>
                    <a:pt x="82" y="170"/>
                  </a:cubicBezTo>
                  <a:cubicBezTo>
                    <a:pt x="82" y="154"/>
                    <a:pt x="76" y="144"/>
                    <a:pt x="76" y="129"/>
                  </a:cubicBezTo>
                  <a:cubicBezTo>
                    <a:pt x="76" y="119"/>
                    <a:pt x="76" y="104"/>
                    <a:pt x="76" y="89"/>
                  </a:cubicBezTo>
                  <a:cubicBezTo>
                    <a:pt x="71" y="58"/>
                    <a:pt x="61" y="33"/>
                    <a:pt x="46" y="8"/>
                  </a:cubicBezTo>
                  <a:cubicBezTo>
                    <a:pt x="43" y="4"/>
                    <a:pt x="36" y="1"/>
                    <a:pt x="3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42"/>
            <p:cNvSpPr/>
            <p:nvPr/>
          </p:nvSpPr>
          <p:spPr>
            <a:xfrm>
              <a:off x="7083832" y="6673941"/>
              <a:ext cx="41793" cy="136523"/>
            </a:xfrm>
            <a:custGeom>
              <a:avLst/>
              <a:gdLst/>
              <a:ahLst/>
              <a:cxnLst/>
              <a:rect l="l" t="t" r="r" b="b"/>
              <a:pathLst>
                <a:path w="60" h="196" extrusionOk="0">
                  <a:moveTo>
                    <a:pt x="37" y="1"/>
                  </a:moveTo>
                  <a:cubicBezTo>
                    <a:pt x="32" y="1"/>
                    <a:pt x="27" y="3"/>
                    <a:pt x="26" y="8"/>
                  </a:cubicBezTo>
                  <a:cubicBezTo>
                    <a:pt x="10" y="38"/>
                    <a:pt x="5" y="64"/>
                    <a:pt x="0" y="99"/>
                  </a:cubicBezTo>
                  <a:cubicBezTo>
                    <a:pt x="0" y="109"/>
                    <a:pt x="0" y="124"/>
                    <a:pt x="0" y="140"/>
                  </a:cubicBezTo>
                  <a:lnTo>
                    <a:pt x="0" y="160"/>
                  </a:lnTo>
                  <a:cubicBezTo>
                    <a:pt x="0" y="170"/>
                    <a:pt x="5" y="180"/>
                    <a:pt x="10" y="190"/>
                  </a:cubicBezTo>
                  <a:cubicBezTo>
                    <a:pt x="12" y="194"/>
                    <a:pt x="16" y="196"/>
                    <a:pt x="20" y="196"/>
                  </a:cubicBezTo>
                  <a:cubicBezTo>
                    <a:pt x="26" y="196"/>
                    <a:pt x="34" y="191"/>
                    <a:pt x="41" y="185"/>
                  </a:cubicBezTo>
                  <a:cubicBezTo>
                    <a:pt x="41" y="170"/>
                    <a:pt x="41" y="155"/>
                    <a:pt x="41" y="140"/>
                  </a:cubicBezTo>
                  <a:cubicBezTo>
                    <a:pt x="36" y="129"/>
                    <a:pt x="36" y="114"/>
                    <a:pt x="41" y="99"/>
                  </a:cubicBezTo>
                  <a:cubicBezTo>
                    <a:pt x="41" y="74"/>
                    <a:pt x="46" y="48"/>
                    <a:pt x="56" y="23"/>
                  </a:cubicBezTo>
                  <a:cubicBezTo>
                    <a:pt x="59" y="10"/>
                    <a:pt x="47" y="1"/>
                    <a:pt x="37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2"/>
            <p:cNvSpPr/>
            <p:nvPr/>
          </p:nvSpPr>
          <p:spPr>
            <a:xfrm>
              <a:off x="6936164" y="6534632"/>
              <a:ext cx="137916" cy="82192"/>
            </a:xfrm>
            <a:custGeom>
              <a:avLst/>
              <a:gdLst/>
              <a:ahLst/>
              <a:cxnLst/>
              <a:rect l="l" t="t" r="r" b="b"/>
              <a:pathLst>
                <a:path w="198" h="118" extrusionOk="0">
                  <a:moveTo>
                    <a:pt x="172" y="1"/>
                  </a:moveTo>
                  <a:cubicBezTo>
                    <a:pt x="172" y="1"/>
                    <a:pt x="173" y="1"/>
                    <a:pt x="173" y="1"/>
                  </a:cubicBezTo>
                  <a:lnTo>
                    <a:pt x="173" y="1"/>
                  </a:lnTo>
                  <a:cubicBezTo>
                    <a:pt x="174" y="1"/>
                    <a:pt x="176" y="1"/>
                    <a:pt x="177" y="1"/>
                  </a:cubicBezTo>
                  <a:close/>
                  <a:moveTo>
                    <a:pt x="173" y="1"/>
                  </a:moveTo>
                  <a:cubicBezTo>
                    <a:pt x="139" y="1"/>
                    <a:pt x="110" y="11"/>
                    <a:pt x="81" y="26"/>
                  </a:cubicBezTo>
                  <a:cubicBezTo>
                    <a:pt x="66" y="31"/>
                    <a:pt x="50" y="41"/>
                    <a:pt x="40" y="51"/>
                  </a:cubicBezTo>
                  <a:cubicBezTo>
                    <a:pt x="30" y="51"/>
                    <a:pt x="25" y="61"/>
                    <a:pt x="20" y="66"/>
                  </a:cubicBezTo>
                  <a:cubicBezTo>
                    <a:pt x="10" y="71"/>
                    <a:pt x="5" y="82"/>
                    <a:pt x="5" y="92"/>
                  </a:cubicBezTo>
                  <a:cubicBezTo>
                    <a:pt x="1" y="105"/>
                    <a:pt x="11" y="118"/>
                    <a:pt x="24" y="118"/>
                  </a:cubicBezTo>
                  <a:cubicBezTo>
                    <a:pt x="26" y="118"/>
                    <a:pt x="28" y="118"/>
                    <a:pt x="30" y="117"/>
                  </a:cubicBezTo>
                  <a:cubicBezTo>
                    <a:pt x="35" y="117"/>
                    <a:pt x="45" y="112"/>
                    <a:pt x="50" y="107"/>
                  </a:cubicBezTo>
                  <a:cubicBezTo>
                    <a:pt x="55" y="102"/>
                    <a:pt x="61" y="97"/>
                    <a:pt x="66" y="92"/>
                  </a:cubicBezTo>
                  <a:cubicBezTo>
                    <a:pt x="81" y="87"/>
                    <a:pt x="91" y="77"/>
                    <a:pt x="106" y="71"/>
                  </a:cubicBezTo>
                  <a:lnTo>
                    <a:pt x="121" y="61"/>
                  </a:lnTo>
                  <a:lnTo>
                    <a:pt x="131" y="56"/>
                  </a:lnTo>
                  <a:lnTo>
                    <a:pt x="136" y="56"/>
                  </a:lnTo>
                  <a:cubicBezTo>
                    <a:pt x="147" y="51"/>
                    <a:pt x="162" y="46"/>
                    <a:pt x="177" y="46"/>
                  </a:cubicBezTo>
                  <a:cubicBezTo>
                    <a:pt x="187" y="41"/>
                    <a:pt x="197" y="31"/>
                    <a:pt x="192" y="21"/>
                  </a:cubicBezTo>
                  <a:cubicBezTo>
                    <a:pt x="192" y="11"/>
                    <a:pt x="183" y="1"/>
                    <a:pt x="173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2"/>
            <p:cNvSpPr/>
            <p:nvPr/>
          </p:nvSpPr>
          <p:spPr>
            <a:xfrm>
              <a:off x="6982833" y="6374427"/>
              <a:ext cx="105179" cy="115626"/>
            </a:xfrm>
            <a:custGeom>
              <a:avLst/>
              <a:gdLst/>
              <a:ahLst/>
              <a:cxnLst/>
              <a:rect l="l" t="t" r="r" b="b"/>
              <a:pathLst>
                <a:path w="151" h="166" extrusionOk="0">
                  <a:moveTo>
                    <a:pt x="18" y="1"/>
                  </a:moveTo>
                  <a:cubicBezTo>
                    <a:pt x="10" y="1"/>
                    <a:pt x="0" y="8"/>
                    <a:pt x="4" y="18"/>
                  </a:cubicBezTo>
                  <a:cubicBezTo>
                    <a:pt x="9" y="44"/>
                    <a:pt x="24" y="64"/>
                    <a:pt x="39" y="89"/>
                  </a:cubicBezTo>
                  <a:cubicBezTo>
                    <a:pt x="54" y="109"/>
                    <a:pt x="69" y="124"/>
                    <a:pt x="90" y="145"/>
                  </a:cubicBezTo>
                  <a:cubicBezTo>
                    <a:pt x="99" y="149"/>
                    <a:pt x="108" y="166"/>
                    <a:pt x="120" y="166"/>
                  </a:cubicBezTo>
                  <a:cubicBezTo>
                    <a:pt x="122" y="166"/>
                    <a:pt x="123" y="165"/>
                    <a:pt x="125" y="165"/>
                  </a:cubicBezTo>
                  <a:cubicBezTo>
                    <a:pt x="140" y="165"/>
                    <a:pt x="150" y="155"/>
                    <a:pt x="145" y="145"/>
                  </a:cubicBezTo>
                  <a:cubicBezTo>
                    <a:pt x="145" y="135"/>
                    <a:pt x="135" y="130"/>
                    <a:pt x="130" y="124"/>
                  </a:cubicBezTo>
                  <a:lnTo>
                    <a:pt x="115" y="114"/>
                  </a:lnTo>
                  <a:cubicBezTo>
                    <a:pt x="110" y="109"/>
                    <a:pt x="105" y="104"/>
                    <a:pt x="100" y="99"/>
                  </a:cubicBezTo>
                  <a:cubicBezTo>
                    <a:pt x="95" y="89"/>
                    <a:pt x="85" y="84"/>
                    <a:pt x="74" y="74"/>
                  </a:cubicBezTo>
                  <a:cubicBezTo>
                    <a:pt x="69" y="64"/>
                    <a:pt x="59" y="54"/>
                    <a:pt x="54" y="44"/>
                  </a:cubicBezTo>
                  <a:cubicBezTo>
                    <a:pt x="44" y="33"/>
                    <a:pt x="39" y="18"/>
                    <a:pt x="29" y="8"/>
                  </a:cubicBezTo>
                  <a:cubicBezTo>
                    <a:pt x="27" y="3"/>
                    <a:pt x="23" y="1"/>
                    <a:pt x="18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2"/>
            <p:cNvSpPr/>
            <p:nvPr/>
          </p:nvSpPr>
          <p:spPr>
            <a:xfrm>
              <a:off x="8123079" y="5144329"/>
              <a:ext cx="268171" cy="137916"/>
            </a:xfrm>
            <a:custGeom>
              <a:avLst/>
              <a:gdLst/>
              <a:ahLst/>
              <a:cxnLst/>
              <a:rect l="l" t="t" r="r" b="b"/>
              <a:pathLst>
                <a:path w="385" h="198" extrusionOk="0">
                  <a:moveTo>
                    <a:pt x="97" y="1"/>
                  </a:moveTo>
                  <a:cubicBezTo>
                    <a:pt x="55" y="1"/>
                    <a:pt x="24" y="12"/>
                    <a:pt x="15" y="35"/>
                  </a:cubicBezTo>
                  <a:cubicBezTo>
                    <a:pt x="0" y="75"/>
                    <a:pt x="66" y="141"/>
                    <a:pt x="167" y="176"/>
                  </a:cubicBezTo>
                  <a:cubicBezTo>
                    <a:pt x="212" y="190"/>
                    <a:pt x="255" y="198"/>
                    <a:pt x="290" y="198"/>
                  </a:cubicBezTo>
                  <a:cubicBezTo>
                    <a:pt x="331" y="198"/>
                    <a:pt x="361" y="188"/>
                    <a:pt x="369" y="166"/>
                  </a:cubicBezTo>
                  <a:cubicBezTo>
                    <a:pt x="384" y="120"/>
                    <a:pt x="319" y="60"/>
                    <a:pt x="218" y="24"/>
                  </a:cubicBezTo>
                  <a:cubicBezTo>
                    <a:pt x="174" y="8"/>
                    <a:pt x="132" y="1"/>
                    <a:pt x="97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42"/>
            <p:cNvSpPr/>
            <p:nvPr/>
          </p:nvSpPr>
          <p:spPr>
            <a:xfrm>
              <a:off x="8143976" y="5246025"/>
              <a:ext cx="254240" cy="167867"/>
            </a:xfrm>
            <a:custGeom>
              <a:avLst/>
              <a:gdLst/>
              <a:ahLst/>
              <a:cxnLst/>
              <a:rect l="l" t="t" r="r" b="b"/>
              <a:pathLst>
                <a:path w="365" h="241" extrusionOk="0">
                  <a:moveTo>
                    <a:pt x="293" y="1"/>
                  </a:moveTo>
                  <a:cubicBezTo>
                    <a:pt x="254" y="1"/>
                    <a:pt x="197" y="20"/>
                    <a:pt x="142" y="55"/>
                  </a:cubicBezTo>
                  <a:cubicBezTo>
                    <a:pt x="51" y="111"/>
                    <a:pt x="0" y="182"/>
                    <a:pt x="21" y="217"/>
                  </a:cubicBezTo>
                  <a:cubicBezTo>
                    <a:pt x="30" y="233"/>
                    <a:pt x="50" y="240"/>
                    <a:pt x="75" y="240"/>
                  </a:cubicBezTo>
                  <a:cubicBezTo>
                    <a:pt x="115" y="240"/>
                    <a:pt x="170" y="221"/>
                    <a:pt x="223" y="187"/>
                  </a:cubicBezTo>
                  <a:cubicBezTo>
                    <a:pt x="309" y="131"/>
                    <a:pt x="365" y="60"/>
                    <a:pt x="339" y="20"/>
                  </a:cubicBezTo>
                  <a:cubicBezTo>
                    <a:pt x="332" y="7"/>
                    <a:pt x="315" y="1"/>
                    <a:pt x="293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42"/>
            <p:cNvSpPr/>
            <p:nvPr/>
          </p:nvSpPr>
          <p:spPr>
            <a:xfrm>
              <a:off x="8309754" y="5259259"/>
              <a:ext cx="123985" cy="261901"/>
            </a:xfrm>
            <a:custGeom>
              <a:avLst/>
              <a:gdLst/>
              <a:ahLst/>
              <a:cxnLst/>
              <a:rect l="l" t="t" r="r" b="b"/>
              <a:pathLst>
                <a:path w="178" h="376" extrusionOk="0">
                  <a:moveTo>
                    <a:pt x="103" y="1"/>
                  </a:moveTo>
                  <a:cubicBezTo>
                    <a:pt x="63" y="1"/>
                    <a:pt x="20" y="80"/>
                    <a:pt x="10" y="183"/>
                  </a:cubicBezTo>
                  <a:cubicBezTo>
                    <a:pt x="0" y="284"/>
                    <a:pt x="20" y="370"/>
                    <a:pt x="66" y="375"/>
                  </a:cubicBezTo>
                  <a:cubicBezTo>
                    <a:pt x="67" y="375"/>
                    <a:pt x="69" y="375"/>
                    <a:pt x="70" y="375"/>
                  </a:cubicBezTo>
                  <a:cubicBezTo>
                    <a:pt x="114" y="375"/>
                    <a:pt x="152" y="296"/>
                    <a:pt x="167" y="198"/>
                  </a:cubicBezTo>
                  <a:cubicBezTo>
                    <a:pt x="177" y="97"/>
                    <a:pt x="152" y="6"/>
                    <a:pt x="106" y="1"/>
                  </a:cubicBezTo>
                  <a:cubicBezTo>
                    <a:pt x="105" y="1"/>
                    <a:pt x="104" y="1"/>
                    <a:pt x="103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42"/>
            <p:cNvSpPr/>
            <p:nvPr/>
          </p:nvSpPr>
          <p:spPr>
            <a:xfrm>
              <a:off x="8366174" y="5248811"/>
              <a:ext cx="229164" cy="201998"/>
            </a:xfrm>
            <a:custGeom>
              <a:avLst/>
              <a:gdLst/>
              <a:ahLst/>
              <a:cxnLst/>
              <a:rect l="l" t="t" r="r" b="b"/>
              <a:pathLst>
                <a:path w="329" h="290" extrusionOk="0">
                  <a:moveTo>
                    <a:pt x="62" y="0"/>
                  </a:moveTo>
                  <a:cubicBezTo>
                    <a:pt x="49" y="0"/>
                    <a:pt x="38" y="4"/>
                    <a:pt x="30" y="11"/>
                  </a:cubicBezTo>
                  <a:cubicBezTo>
                    <a:pt x="0" y="46"/>
                    <a:pt x="35" y="127"/>
                    <a:pt x="111" y="203"/>
                  </a:cubicBezTo>
                  <a:cubicBezTo>
                    <a:pt x="165" y="257"/>
                    <a:pt x="227" y="290"/>
                    <a:pt x="267" y="290"/>
                  </a:cubicBezTo>
                  <a:cubicBezTo>
                    <a:pt x="280" y="290"/>
                    <a:pt x="291" y="286"/>
                    <a:pt x="298" y="279"/>
                  </a:cubicBezTo>
                  <a:cubicBezTo>
                    <a:pt x="329" y="249"/>
                    <a:pt x="293" y="163"/>
                    <a:pt x="223" y="87"/>
                  </a:cubicBezTo>
                  <a:cubicBezTo>
                    <a:pt x="165" y="33"/>
                    <a:pt x="102" y="0"/>
                    <a:pt x="62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42"/>
            <p:cNvSpPr/>
            <p:nvPr/>
          </p:nvSpPr>
          <p:spPr>
            <a:xfrm>
              <a:off x="8383588" y="5182639"/>
              <a:ext cx="268171" cy="114233"/>
            </a:xfrm>
            <a:custGeom>
              <a:avLst/>
              <a:gdLst/>
              <a:ahLst/>
              <a:cxnLst/>
              <a:rect l="l" t="t" r="r" b="b"/>
              <a:pathLst>
                <a:path w="385" h="164" extrusionOk="0">
                  <a:moveTo>
                    <a:pt x="240" y="0"/>
                  </a:moveTo>
                  <a:cubicBezTo>
                    <a:pt x="222" y="0"/>
                    <a:pt x="202" y="2"/>
                    <a:pt x="182" y="5"/>
                  </a:cubicBezTo>
                  <a:cubicBezTo>
                    <a:pt x="76" y="15"/>
                    <a:pt x="0" y="60"/>
                    <a:pt x="5" y="106"/>
                  </a:cubicBezTo>
                  <a:cubicBezTo>
                    <a:pt x="10" y="140"/>
                    <a:pt x="73" y="164"/>
                    <a:pt x="157" y="164"/>
                  </a:cubicBezTo>
                  <a:cubicBezTo>
                    <a:pt x="171" y="164"/>
                    <a:pt x="187" y="163"/>
                    <a:pt x="203" y="162"/>
                  </a:cubicBezTo>
                  <a:cubicBezTo>
                    <a:pt x="304" y="146"/>
                    <a:pt x="385" y="101"/>
                    <a:pt x="380" y="60"/>
                  </a:cubicBezTo>
                  <a:cubicBezTo>
                    <a:pt x="372" y="24"/>
                    <a:pt x="315" y="0"/>
                    <a:pt x="240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42"/>
            <p:cNvSpPr/>
            <p:nvPr/>
          </p:nvSpPr>
          <p:spPr>
            <a:xfrm>
              <a:off x="8358512" y="5026613"/>
              <a:ext cx="187371" cy="231253"/>
            </a:xfrm>
            <a:custGeom>
              <a:avLst/>
              <a:gdLst/>
              <a:ahLst/>
              <a:cxnLst/>
              <a:rect l="l" t="t" r="r" b="b"/>
              <a:pathLst>
                <a:path w="269" h="332" extrusionOk="0">
                  <a:moveTo>
                    <a:pt x="211" y="0"/>
                  </a:moveTo>
                  <a:cubicBezTo>
                    <a:pt x="170" y="0"/>
                    <a:pt x="113" y="52"/>
                    <a:pt x="67" y="128"/>
                  </a:cubicBezTo>
                  <a:cubicBezTo>
                    <a:pt x="16" y="214"/>
                    <a:pt x="1" y="305"/>
                    <a:pt x="36" y="325"/>
                  </a:cubicBezTo>
                  <a:cubicBezTo>
                    <a:pt x="43" y="329"/>
                    <a:pt x="51" y="331"/>
                    <a:pt x="59" y="331"/>
                  </a:cubicBezTo>
                  <a:cubicBezTo>
                    <a:pt x="100" y="331"/>
                    <a:pt x="157" y="280"/>
                    <a:pt x="203" y="209"/>
                  </a:cubicBezTo>
                  <a:cubicBezTo>
                    <a:pt x="254" y="118"/>
                    <a:pt x="269" y="27"/>
                    <a:pt x="234" y="6"/>
                  </a:cubicBezTo>
                  <a:cubicBezTo>
                    <a:pt x="227" y="2"/>
                    <a:pt x="220" y="0"/>
                    <a:pt x="211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42"/>
            <p:cNvSpPr/>
            <p:nvPr/>
          </p:nvSpPr>
          <p:spPr>
            <a:xfrm>
              <a:off x="8260299" y="5008503"/>
              <a:ext cx="151847" cy="249363"/>
            </a:xfrm>
            <a:custGeom>
              <a:avLst/>
              <a:gdLst/>
              <a:ahLst/>
              <a:cxnLst/>
              <a:rect l="l" t="t" r="r" b="b"/>
              <a:pathLst>
                <a:path w="218" h="358" extrusionOk="0">
                  <a:moveTo>
                    <a:pt x="50" y="1"/>
                  </a:moveTo>
                  <a:cubicBezTo>
                    <a:pt x="47" y="1"/>
                    <a:pt x="44" y="1"/>
                    <a:pt x="41" y="2"/>
                  </a:cubicBezTo>
                  <a:cubicBezTo>
                    <a:pt x="0" y="17"/>
                    <a:pt x="0" y="108"/>
                    <a:pt x="36" y="204"/>
                  </a:cubicBezTo>
                  <a:cubicBezTo>
                    <a:pt x="69" y="298"/>
                    <a:pt x="123" y="357"/>
                    <a:pt x="163" y="357"/>
                  </a:cubicBezTo>
                  <a:cubicBezTo>
                    <a:pt x="166" y="357"/>
                    <a:pt x="169" y="357"/>
                    <a:pt x="172" y="356"/>
                  </a:cubicBezTo>
                  <a:cubicBezTo>
                    <a:pt x="213" y="341"/>
                    <a:pt x="218" y="250"/>
                    <a:pt x="182" y="154"/>
                  </a:cubicBezTo>
                  <a:cubicBezTo>
                    <a:pt x="150" y="60"/>
                    <a:pt x="91" y="1"/>
                    <a:pt x="50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42"/>
            <p:cNvSpPr/>
            <p:nvPr/>
          </p:nvSpPr>
          <p:spPr>
            <a:xfrm>
              <a:off x="8282589" y="5172888"/>
              <a:ext cx="214537" cy="176226"/>
            </a:xfrm>
            <a:custGeom>
              <a:avLst/>
              <a:gdLst/>
              <a:ahLst/>
              <a:cxnLst/>
              <a:rect l="l" t="t" r="r" b="b"/>
              <a:pathLst>
                <a:path w="308" h="253" extrusionOk="0">
                  <a:moveTo>
                    <a:pt x="152" y="0"/>
                  </a:moveTo>
                  <a:cubicBezTo>
                    <a:pt x="99" y="0"/>
                    <a:pt x="50" y="33"/>
                    <a:pt x="34" y="85"/>
                  </a:cubicBezTo>
                  <a:cubicBezTo>
                    <a:pt x="1" y="172"/>
                    <a:pt x="67" y="253"/>
                    <a:pt x="151" y="253"/>
                  </a:cubicBezTo>
                  <a:cubicBezTo>
                    <a:pt x="169" y="253"/>
                    <a:pt x="187" y="249"/>
                    <a:pt x="206" y="241"/>
                  </a:cubicBezTo>
                  <a:cubicBezTo>
                    <a:pt x="307" y="196"/>
                    <a:pt x="297" y="44"/>
                    <a:pt x="196" y="9"/>
                  </a:cubicBezTo>
                  <a:cubicBezTo>
                    <a:pt x="181" y="3"/>
                    <a:pt x="166" y="0"/>
                    <a:pt x="152" y="0"/>
                  </a:cubicBezTo>
                  <a:close/>
                </a:path>
              </a:pathLst>
            </a:custGeom>
            <a:solidFill>
              <a:srgbClr val="FB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42"/>
            <p:cNvSpPr/>
            <p:nvPr/>
          </p:nvSpPr>
          <p:spPr>
            <a:xfrm>
              <a:off x="8147459" y="5176370"/>
              <a:ext cx="117020" cy="73137"/>
            </a:xfrm>
            <a:custGeom>
              <a:avLst/>
              <a:gdLst/>
              <a:ahLst/>
              <a:cxnLst/>
              <a:rect l="l" t="t" r="r" b="b"/>
              <a:pathLst>
                <a:path w="168" h="105" extrusionOk="0">
                  <a:moveTo>
                    <a:pt x="22" y="0"/>
                  </a:moveTo>
                  <a:cubicBezTo>
                    <a:pt x="17" y="0"/>
                    <a:pt x="12" y="3"/>
                    <a:pt x="6" y="9"/>
                  </a:cubicBezTo>
                  <a:cubicBezTo>
                    <a:pt x="1" y="14"/>
                    <a:pt x="6" y="29"/>
                    <a:pt x="11" y="34"/>
                  </a:cubicBezTo>
                  <a:lnTo>
                    <a:pt x="16" y="34"/>
                  </a:lnTo>
                  <a:cubicBezTo>
                    <a:pt x="31" y="49"/>
                    <a:pt x="51" y="64"/>
                    <a:pt x="71" y="74"/>
                  </a:cubicBezTo>
                  <a:cubicBezTo>
                    <a:pt x="92" y="90"/>
                    <a:pt x="117" y="95"/>
                    <a:pt x="137" y="105"/>
                  </a:cubicBezTo>
                  <a:cubicBezTo>
                    <a:pt x="157" y="105"/>
                    <a:pt x="167" y="80"/>
                    <a:pt x="152" y="74"/>
                  </a:cubicBezTo>
                  <a:cubicBezTo>
                    <a:pt x="137" y="64"/>
                    <a:pt x="112" y="54"/>
                    <a:pt x="86" y="44"/>
                  </a:cubicBezTo>
                  <a:cubicBezTo>
                    <a:pt x="66" y="34"/>
                    <a:pt x="51" y="19"/>
                    <a:pt x="31" y="4"/>
                  </a:cubicBezTo>
                  <a:cubicBezTo>
                    <a:pt x="29" y="2"/>
                    <a:pt x="26" y="0"/>
                    <a:pt x="22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42"/>
            <p:cNvSpPr/>
            <p:nvPr/>
          </p:nvSpPr>
          <p:spPr>
            <a:xfrm>
              <a:off x="8284678" y="5041241"/>
              <a:ext cx="53634" cy="128861"/>
            </a:xfrm>
            <a:custGeom>
              <a:avLst/>
              <a:gdLst/>
              <a:ahLst/>
              <a:cxnLst/>
              <a:rect l="l" t="t" r="r" b="b"/>
              <a:pathLst>
                <a:path w="77" h="185" extrusionOk="0">
                  <a:moveTo>
                    <a:pt x="25" y="0"/>
                  </a:moveTo>
                  <a:cubicBezTo>
                    <a:pt x="21" y="0"/>
                    <a:pt x="18" y="2"/>
                    <a:pt x="16" y="6"/>
                  </a:cubicBezTo>
                  <a:cubicBezTo>
                    <a:pt x="1" y="16"/>
                    <a:pt x="1" y="41"/>
                    <a:pt x="6" y="56"/>
                  </a:cubicBezTo>
                  <a:cubicBezTo>
                    <a:pt x="6" y="71"/>
                    <a:pt x="6" y="86"/>
                    <a:pt x="11" y="102"/>
                  </a:cubicBezTo>
                  <a:cubicBezTo>
                    <a:pt x="11" y="117"/>
                    <a:pt x="16" y="127"/>
                    <a:pt x="21" y="142"/>
                  </a:cubicBezTo>
                  <a:cubicBezTo>
                    <a:pt x="26" y="157"/>
                    <a:pt x="36" y="167"/>
                    <a:pt x="46" y="177"/>
                  </a:cubicBezTo>
                  <a:cubicBezTo>
                    <a:pt x="50" y="181"/>
                    <a:pt x="56" y="185"/>
                    <a:pt x="61" y="185"/>
                  </a:cubicBezTo>
                  <a:cubicBezTo>
                    <a:pt x="63" y="185"/>
                    <a:pt x="65" y="184"/>
                    <a:pt x="66" y="183"/>
                  </a:cubicBezTo>
                  <a:cubicBezTo>
                    <a:pt x="72" y="177"/>
                    <a:pt x="77" y="167"/>
                    <a:pt x="72" y="162"/>
                  </a:cubicBezTo>
                  <a:lnTo>
                    <a:pt x="66" y="157"/>
                  </a:lnTo>
                  <a:cubicBezTo>
                    <a:pt x="61" y="147"/>
                    <a:pt x="56" y="137"/>
                    <a:pt x="56" y="127"/>
                  </a:cubicBezTo>
                  <a:cubicBezTo>
                    <a:pt x="51" y="117"/>
                    <a:pt x="56" y="122"/>
                    <a:pt x="56" y="117"/>
                  </a:cubicBezTo>
                  <a:lnTo>
                    <a:pt x="56" y="107"/>
                  </a:lnTo>
                  <a:cubicBezTo>
                    <a:pt x="56" y="107"/>
                    <a:pt x="56" y="97"/>
                    <a:pt x="51" y="91"/>
                  </a:cubicBezTo>
                  <a:cubicBezTo>
                    <a:pt x="46" y="81"/>
                    <a:pt x="51" y="76"/>
                    <a:pt x="51" y="71"/>
                  </a:cubicBezTo>
                  <a:lnTo>
                    <a:pt x="51" y="61"/>
                  </a:lnTo>
                  <a:lnTo>
                    <a:pt x="51" y="41"/>
                  </a:lnTo>
                  <a:cubicBezTo>
                    <a:pt x="51" y="31"/>
                    <a:pt x="51" y="16"/>
                    <a:pt x="46" y="11"/>
                  </a:cubicBezTo>
                  <a:cubicBezTo>
                    <a:pt x="40" y="4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42"/>
            <p:cNvSpPr/>
            <p:nvPr/>
          </p:nvSpPr>
          <p:spPr>
            <a:xfrm>
              <a:off x="8407967" y="5047510"/>
              <a:ext cx="92641" cy="112144"/>
            </a:xfrm>
            <a:custGeom>
              <a:avLst/>
              <a:gdLst/>
              <a:ahLst/>
              <a:cxnLst/>
              <a:rect l="l" t="t" r="r" b="b"/>
              <a:pathLst>
                <a:path w="133" h="161" extrusionOk="0">
                  <a:moveTo>
                    <a:pt x="100" y="1"/>
                  </a:moveTo>
                  <a:cubicBezTo>
                    <a:pt x="86" y="1"/>
                    <a:pt x="69" y="13"/>
                    <a:pt x="56" y="22"/>
                  </a:cubicBezTo>
                  <a:cubicBezTo>
                    <a:pt x="46" y="32"/>
                    <a:pt x="36" y="47"/>
                    <a:pt x="26" y="57"/>
                  </a:cubicBezTo>
                  <a:cubicBezTo>
                    <a:pt x="16" y="72"/>
                    <a:pt x="6" y="88"/>
                    <a:pt x="1" y="103"/>
                  </a:cubicBezTo>
                  <a:cubicBezTo>
                    <a:pt x="1" y="108"/>
                    <a:pt x="1" y="118"/>
                    <a:pt x="1" y="128"/>
                  </a:cubicBezTo>
                  <a:lnTo>
                    <a:pt x="1" y="148"/>
                  </a:lnTo>
                  <a:cubicBezTo>
                    <a:pt x="1" y="156"/>
                    <a:pt x="6" y="160"/>
                    <a:pt x="13" y="160"/>
                  </a:cubicBezTo>
                  <a:cubicBezTo>
                    <a:pt x="16" y="160"/>
                    <a:pt x="18" y="160"/>
                    <a:pt x="21" y="158"/>
                  </a:cubicBezTo>
                  <a:lnTo>
                    <a:pt x="26" y="158"/>
                  </a:lnTo>
                  <a:cubicBezTo>
                    <a:pt x="31" y="153"/>
                    <a:pt x="36" y="148"/>
                    <a:pt x="41" y="143"/>
                  </a:cubicBezTo>
                  <a:lnTo>
                    <a:pt x="51" y="133"/>
                  </a:lnTo>
                  <a:cubicBezTo>
                    <a:pt x="61" y="118"/>
                    <a:pt x="66" y="108"/>
                    <a:pt x="77" y="93"/>
                  </a:cubicBezTo>
                  <a:lnTo>
                    <a:pt x="87" y="82"/>
                  </a:lnTo>
                  <a:cubicBezTo>
                    <a:pt x="92" y="77"/>
                    <a:pt x="92" y="72"/>
                    <a:pt x="97" y="67"/>
                  </a:cubicBezTo>
                  <a:cubicBezTo>
                    <a:pt x="102" y="67"/>
                    <a:pt x="107" y="62"/>
                    <a:pt x="117" y="57"/>
                  </a:cubicBezTo>
                  <a:cubicBezTo>
                    <a:pt x="122" y="47"/>
                    <a:pt x="132" y="37"/>
                    <a:pt x="132" y="27"/>
                  </a:cubicBezTo>
                  <a:cubicBezTo>
                    <a:pt x="132" y="22"/>
                    <a:pt x="132" y="12"/>
                    <a:pt x="127" y="7"/>
                  </a:cubicBezTo>
                  <a:cubicBezTo>
                    <a:pt x="122" y="2"/>
                    <a:pt x="117" y="2"/>
                    <a:pt x="107" y="2"/>
                  </a:cubicBezTo>
                  <a:cubicBezTo>
                    <a:pt x="105" y="1"/>
                    <a:pt x="103" y="1"/>
                    <a:pt x="10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42"/>
            <p:cNvSpPr/>
            <p:nvPr/>
          </p:nvSpPr>
          <p:spPr>
            <a:xfrm>
              <a:off x="8499911" y="5193784"/>
              <a:ext cx="123985" cy="43186"/>
            </a:xfrm>
            <a:custGeom>
              <a:avLst/>
              <a:gdLst/>
              <a:ahLst/>
              <a:cxnLst/>
              <a:rect l="l" t="t" r="r" b="b"/>
              <a:pathLst>
                <a:path w="178" h="62" extrusionOk="0">
                  <a:moveTo>
                    <a:pt x="54" y="0"/>
                  </a:moveTo>
                  <a:cubicBezTo>
                    <a:pt x="42" y="0"/>
                    <a:pt x="31" y="1"/>
                    <a:pt x="20" y="4"/>
                  </a:cubicBezTo>
                  <a:cubicBezTo>
                    <a:pt x="10" y="4"/>
                    <a:pt x="0" y="14"/>
                    <a:pt x="0" y="24"/>
                  </a:cubicBezTo>
                  <a:cubicBezTo>
                    <a:pt x="0" y="34"/>
                    <a:pt x="10" y="44"/>
                    <a:pt x="20" y="44"/>
                  </a:cubicBezTo>
                  <a:lnTo>
                    <a:pt x="20" y="49"/>
                  </a:lnTo>
                  <a:lnTo>
                    <a:pt x="117" y="49"/>
                  </a:lnTo>
                  <a:cubicBezTo>
                    <a:pt x="127" y="49"/>
                    <a:pt x="137" y="55"/>
                    <a:pt x="147" y="60"/>
                  </a:cubicBezTo>
                  <a:cubicBezTo>
                    <a:pt x="150" y="61"/>
                    <a:pt x="152" y="62"/>
                    <a:pt x="155" y="62"/>
                  </a:cubicBezTo>
                  <a:cubicBezTo>
                    <a:pt x="162" y="62"/>
                    <a:pt x="168" y="57"/>
                    <a:pt x="172" y="49"/>
                  </a:cubicBezTo>
                  <a:cubicBezTo>
                    <a:pt x="177" y="34"/>
                    <a:pt x="172" y="24"/>
                    <a:pt x="162" y="24"/>
                  </a:cubicBezTo>
                  <a:lnTo>
                    <a:pt x="127" y="14"/>
                  </a:lnTo>
                  <a:cubicBezTo>
                    <a:pt x="117" y="14"/>
                    <a:pt x="101" y="4"/>
                    <a:pt x="91" y="4"/>
                  </a:cubicBezTo>
                  <a:cubicBezTo>
                    <a:pt x="79" y="1"/>
                    <a:pt x="66" y="0"/>
                    <a:pt x="54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42"/>
            <p:cNvSpPr/>
            <p:nvPr/>
          </p:nvSpPr>
          <p:spPr>
            <a:xfrm>
              <a:off x="8452546" y="5367223"/>
              <a:ext cx="114930" cy="68261"/>
            </a:xfrm>
            <a:custGeom>
              <a:avLst/>
              <a:gdLst/>
              <a:ahLst/>
              <a:cxnLst/>
              <a:rect l="l" t="t" r="r" b="b"/>
              <a:pathLst>
                <a:path w="165" h="98" extrusionOk="0">
                  <a:moveTo>
                    <a:pt x="24" y="0"/>
                  </a:moveTo>
                  <a:cubicBezTo>
                    <a:pt x="11" y="0"/>
                    <a:pt x="0" y="15"/>
                    <a:pt x="13" y="23"/>
                  </a:cubicBezTo>
                  <a:lnTo>
                    <a:pt x="13" y="28"/>
                  </a:lnTo>
                  <a:cubicBezTo>
                    <a:pt x="33" y="48"/>
                    <a:pt x="53" y="63"/>
                    <a:pt x="78" y="74"/>
                  </a:cubicBezTo>
                  <a:cubicBezTo>
                    <a:pt x="88" y="79"/>
                    <a:pt x="99" y="84"/>
                    <a:pt x="109" y="89"/>
                  </a:cubicBezTo>
                  <a:lnTo>
                    <a:pt x="129" y="94"/>
                  </a:lnTo>
                  <a:cubicBezTo>
                    <a:pt x="134" y="96"/>
                    <a:pt x="138" y="98"/>
                    <a:pt x="142" y="98"/>
                  </a:cubicBezTo>
                  <a:cubicBezTo>
                    <a:pt x="145" y="98"/>
                    <a:pt x="149" y="96"/>
                    <a:pt x="154" y="94"/>
                  </a:cubicBezTo>
                  <a:cubicBezTo>
                    <a:pt x="164" y="89"/>
                    <a:pt x="164" y="79"/>
                    <a:pt x="159" y="69"/>
                  </a:cubicBezTo>
                  <a:cubicBezTo>
                    <a:pt x="149" y="63"/>
                    <a:pt x="139" y="58"/>
                    <a:pt x="124" y="53"/>
                  </a:cubicBezTo>
                  <a:cubicBezTo>
                    <a:pt x="114" y="48"/>
                    <a:pt x="104" y="48"/>
                    <a:pt x="88" y="38"/>
                  </a:cubicBezTo>
                  <a:cubicBezTo>
                    <a:pt x="68" y="28"/>
                    <a:pt x="48" y="18"/>
                    <a:pt x="33" y="3"/>
                  </a:cubicBezTo>
                  <a:cubicBezTo>
                    <a:pt x="30" y="1"/>
                    <a:pt x="27" y="0"/>
                    <a:pt x="24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2"/>
            <p:cNvSpPr/>
            <p:nvPr/>
          </p:nvSpPr>
          <p:spPr>
            <a:xfrm>
              <a:off x="8320202" y="5368617"/>
              <a:ext cx="43186" cy="130950"/>
            </a:xfrm>
            <a:custGeom>
              <a:avLst/>
              <a:gdLst/>
              <a:ahLst/>
              <a:cxnLst/>
              <a:rect l="l" t="t" r="r" b="b"/>
              <a:pathLst>
                <a:path w="62" h="188" extrusionOk="0">
                  <a:moveTo>
                    <a:pt x="36" y="1"/>
                  </a:moveTo>
                  <a:cubicBezTo>
                    <a:pt x="26" y="1"/>
                    <a:pt x="15" y="6"/>
                    <a:pt x="10" y="16"/>
                  </a:cubicBezTo>
                  <a:cubicBezTo>
                    <a:pt x="0" y="41"/>
                    <a:pt x="0" y="72"/>
                    <a:pt x="0" y="102"/>
                  </a:cubicBezTo>
                  <a:cubicBezTo>
                    <a:pt x="0" y="117"/>
                    <a:pt x="5" y="127"/>
                    <a:pt x="10" y="142"/>
                  </a:cubicBezTo>
                  <a:cubicBezTo>
                    <a:pt x="10" y="147"/>
                    <a:pt x="10" y="158"/>
                    <a:pt x="15" y="163"/>
                  </a:cubicBezTo>
                  <a:cubicBezTo>
                    <a:pt x="21" y="173"/>
                    <a:pt x="26" y="178"/>
                    <a:pt x="31" y="183"/>
                  </a:cubicBezTo>
                  <a:cubicBezTo>
                    <a:pt x="35" y="186"/>
                    <a:pt x="40" y="187"/>
                    <a:pt x="44" y="187"/>
                  </a:cubicBezTo>
                  <a:cubicBezTo>
                    <a:pt x="53" y="187"/>
                    <a:pt x="61" y="180"/>
                    <a:pt x="61" y="173"/>
                  </a:cubicBezTo>
                  <a:cubicBezTo>
                    <a:pt x="61" y="163"/>
                    <a:pt x="61" y="158"/>
                    <a:pt x="61" y="147"/>
                  </a:cubicBezTo>
                  <a:cubicBezTo>
                    <a:pt x="61" y="142"/>
                    <a:pt x="56" y="137"/>
                    <a:pt x="56" y="132"/>
                  </a:cubicBezTo>
                  <a:cubicBezTo>
                    <a:pt x="56" y="117"/>
                    <a:pt x="51" y="107"/>
                    <a:pt x="51" y="97"/>
                  </a:cubicBezTo>
                  <a:lnTo>
                    <a:pt x="51" y="77"/>
                  </a:lnTo>
                  <a:lnTo>
                    <a:pt x="51" y="67"/>
                  </a:lnTo>
                  <a:lnTo>
                    <a:pt x="51" y="61"/>
                  </a:lnTo>
                  <a:cubicBezTo>
                    <a:pt x="51" y="46"/>
                    <a:pt x="51" y="36"/>
                    <a:pt x="51" y="21"/>
                  </a:cubicBezTo>
                  <a:cubicBezTo>
                    <a:pt x="51" y="11"/>
                    <a:pt x="46" y="6"/>
                    <a:pt x="36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2"/>
            <p:cNvSpPr/>
            <p:nvPr/>
          </p:nvSpPr>
          <p:spPr>
            <a:xfrm>
              <a:off x="8171838" y="5337272"/>
              <a:ext cx="123985" cy="60599"/>
            </a:xfrm>
            <a:custGeom>
              <a:avLst/>
              <a:gdLst/>
              <a:ahLst/>
              <a:cxnLst/>
              <a:rect l="l" t="t" r="r" b="b"/>
              <a:pathLst>
                <a:path w="178" h="87" extrusionOk="0">
                  <a:moveTo>
                    <a:pt x="163" y="0"/>
                  </a:moveTo>
                  <a:cubicBezTo>
                    <a:pt x="153" y="0"/>
                    <a:pt x="143" y="5"/>
                    <a:pt x="137" y="10"/>
                  </a:cubicBezTo>
                  <a:lnTo>
                    <a:pt x="127" y="15"/>
                  </a:lnTo>
                  <a:cubicBezTo>
                    <a:pt x="122" y="20"/>
                    <a:pt x="117" y="20"/>
                    <a:pt x="112" y="26"/>
                  </a:cubicBezTo>
                  <a:lnTo>
                    <a:pt x="82" y="36"/>
                  </a:lnTo>
                  <a:lnTo>
                    <a:pt x="51" y="46"/>
                  </a:lnTo>
                  <a:cubicBezTo>
                    <a:pt x="41" y="51"/>
                    <a:pt x="26" y="51"/>
                    <a:pt x="16" y="56"/>
                  </a:cubicBezTo>
                  <a:cubicBezTo>
                    <a:pt x="1" y="61"/>
                    <a:pt x="1" y="81"/>
                    <a:pt x="16" y="86"/>
                  </a:cubicBezTo>
                  <a:cubicBezTo>
                    <a:pt x="36" y="81"/>
                    <a:pt x="62" y="81"/>
                    <a:pt x="82" y="76"/>
                  </a:cubicBezTo>
                  <a:cubicBezTo>
                    <a:pt x="102" y="66"/>
                    <a:pt x="122" y="61"/>
                    <a:pt x="143" y="51"/>
                  </a:cubicBezTo>
                  <a:cubicBezTo>
                    <a:pt x="153" y="46"/>
                    <a:pt x="173" y="36"/>
                    <a:pt x="173" y="26"/>
                  </a:cubicBezTo>
                  <a:cubicBezTo>
                    <a:pt x="178" y="15"/>
                    <a:pt x="173" y="5"/>
                    <a:pt x="163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42"/>
            <p:cNvSpPr/>
            <p:nvPr/>
          </p:nvSpPr>
          <p:spPr>
            <a:xfrm>
              <a:off x="6248673" y="6221187"/>
              <a:ext cx="697" cy="4179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42"/>
            <p:cNvSpPr/>
            <p:nvPr/>
          </p:nvSpPr>
          <p:spPr>
            <a:xfrm>
              <a:off x="6266086" y="6425275"/>
              <a:ext cx="75227" cy="57117"/>
            </a:xfrm>
            <a:custGeom>
              <a:avLst/>
              <a:gdLst/>
              <a:ahLst/>
              <a:cxnLst/>
              <a:rect l="l" t="t" r="r" b="b"/>
              <a:pathLst>
                <a:path w="108" h="82" extrusionOk="0">
                  <a:moveTo>
                    <a:pt x="57" y="1"/>
                  </a:moveTo>
                  <a:cubicBezTo>
                    <a:pt x="1" y="1"/>
                    <a:pt x="1" y="82"/>
                    <a:pt x="57" y="82"/>
                  </a:cubicBezTo>
                  <a:cubicBezTo>
                    <a:pt x="107" y="82"/>
                    <a:pt x="107" y="1"/>
                    <a:pt x="57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2"/>
            <p:cNvSpPr/>
            <p:nvPr/>
          </p:nvSpPr>
          <p:spPr>
            <a:xfrm>
              <a:off x="6322507" y="5779578"/>
              <a:ext cx="208964" cy="218019"/>
            </a:xfrm>
            <a:custGeom>
              <a:avLst/>
              <a:gdLst/>
              <a:ahLst/>
              <a:cxnLst/>
              <a:rect l="l" t="t" r="r" b="b"/>
              <a:pathLst>
                <a:path w="300" h="313" extrusionOk="0">
                  <a:moveTo>
                    <a:pt x="58" y="1"/>
                  </a:moveTo>
                  <a:cubicBezTo>
                    <a:pt x="49" y="1"/>
                    <a:pt x="42" y="3"/>
                    <a:pt x="36" y="8"/>
                  </a:cubicBezTo>
                  <a:cubicBezTo>
                    <a:pt x="1" y="33"/>
                    <a:pt x="26" y="124"/>
                    <a:pt x="87" y="205"/>
                  </a:cubicBezTo>
                  <a:cubicBezTo>
                    <a:pt x="136" y="271"/>
                    <a:pt x="199" y="313"/>
                    <a:pt x="240" y="313"/>
                  </a:cubicBezTo>
                  <a:cubicBezTo>
                    <a:pt x="249" y="313"/>
                    <a:pt x="257" y="311"/>
                    <a:pt x="264" y="306"/>
                  </a:cubicBezTo>
                  <a:cubicBezTo>
                    <a:pt x="299" y="281"/>
                    <a:pt x="274" y="195"/>
                    <a:pt x="208" y="109"/>
                  </a:cubicBezTo>
                  <a:cubicBezTo>
                    <a:pt x="159" y="43"/>
                    <a:pt x="96" y="1"/>
                    <a:pt x="58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2"/>
            <p:cNvSpPr/>
            <p:nvPr/>
          </p:nvSpPr>
          <p:spPr>
            <a:xfrm>
              <a:off x="6241707" y="5939783"/>
              <a:ext cx="264688" cy="109358"/>
            </a:xfrm>
            <a:custGeom>
              <a:avLst/>
              <a:gdLst/>
              <a:ahLst/>
              <a:cxnLst/>
              <a:rect l="l" t="t" r="r" b="b"/>
              <a:pathLst>
                <a:path w="380" h="157" extrusionOk="0">
                  <a:moveTo>
                    <a:pt x="193" y="0"/>
                  </a:moveTo>
                  <a:cubicBezTo>
                    <a:pt x="92" y="0"/>
                    <a:pt x="1" y="30"/>
                    <a:pt x="1" y="76"/>
                  </a:cubicBezTo>
                  <a:cubicBezTo>
                    <a:pt x="1" y="116"/>
                    <a:pt x="82" y="157"/>
                    <a:pt x="188" y="157"/>
                  </a:cubicBezTo>
                  <a:cubicBezTo>
                    <a:pt x="294" y="157"/>
                    <a:pt x="375" y="126"/>
                    <a:pt x="380" y="81"/>
                  </a:cubicBezTo>
                  <a:cubicBezTo>
                    <a:pt x="380" y="40"/>
                    <a:pt x="294" y="0"/>
                    <a:pt x="193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2"/>
            <p:cNvSpPr/>
            <p:nvPr/>
          </p:nvSpPr>
          <p:spPr>
            <a:xfrm>
              <a:off x="6319024" y="5992721"/>
              <a:ext cx="212447" cy="213143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245" y="1"/>
                  </a:moveTo>
                  <a:cubicBezTo>
                    <a:pt x="203" y="1"/>
                    <a:pt x="140" y="42"/>
                    <a:pt x="92" y="106"/>
                  </a:cubicBezTo>
                  <a:cubicBezTo>
                    <a:pt x="26" y="182"/>
                    <a:pt x="1" y="273"/>
                    <a:pt x="36" y="298"/>
                  </a:cubicBezTo>
                  <a:cubicBezTo>
                    <a:pt x="42" y="303"/>
                    <a:pt x="50" y="306"/>
                    <a:pt x="60" y="306"/>
                  </a:cubicBezTo>
                  <a:cubicBezTo>
                    <a:pt x="98" y="306"/>
                    <a:pt x="161" y="267"/>
                    <a:pt x="213" y="202"/>
                  </a:cubicBezTo>
                  <a:cubicBezTo>
                    <a:pt x="279" y="121"/>
                    <a:pt x="304" y="35"/>
                    <a:pt x="274" y="10"/>
                  </a:cubicBezTo>
                  <a:cubicBezTo>
                    <a:pt x="266" y="4"/>
                    <a:pt x="257" y="1"/>
                    <a:pt x="245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2"/>
            <p:cNvSpPr/>
            <p:nvPr/>
          </p:nvSpPr>
          <p:spPr>
            <a:xfrm>
              <a:off x="6470871" y="5995507"/>
              <a:ext cx="137916" cy="259115"/>
            </a:xfrm>
            <a:custGeom>
              <a:avLst/>
              <a:gdLst/>
              <a:ahLst/>
              <a:cxnLst/>
              <a:rect l="l" t="t" r="r" b="b"/>
              <a:pathLst>
                <a:path w="198" h="372" extrusionOk="0">
                  <a:moveTo>
                    <a:pt x="64" y="0"/>
                  </a:moveTo>
                  <a:cubicBezTo>
                    <a:pt x="61" y="0"/>
                    <a:pt x="59" y="0"/>
                    <a:pt x="56" y="1"/>
                  </a:cubicBezTo>
                  <a:cubicBezTo>
                    <a:pt x="15" y="11"/>
                    <a:pt x="0" y="102"/>
                    <a:pt x="21" y="203"/>
                  </a:cubicBezTo>
                  <a:cubicBezTo>
                    <a:pt x="44" y="298"/>
                    <a:pt x="90" y="371"/>
                    <a:pt x="129" y="371"/>
                  </a:cubicBezTo>
                  <a:cubicBezTo>
                    <a:pt x="132" y="371"/>
                    <a:pt x="134" y="371"/>
                    <a:pt x="137" y="370"/>
                  </a:cubicBezTo>
                  <a:cubicBezTo>
                    <a:pt x="182" y="360"/>
                    <a:pt x="198" y="274"/>
                    <a:pt x="177" y="168"/>
                  </a:cubicBezTo>
                  <a:cubicBezTo>
                    <a:pt x="154" y="73"/>
                    <a:pt x="107" y="0"/>
                    <a:pt x="64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2"/>
            <p:cNvSpPr/>
            <p:nvPr/>
          </p:nvSpPr>
          <p:spPr>
            <a:xfrm>
              <a:off x="6498733" y="5976003"/>
              <a:ext cx="261205" cy="149757"/>
            </a:xfrm>
            <a:custGeom>
              <a:avLst/>
              <a:gdLst/>
              <a:ahLst/>
              <a:cxnLst/>
              <a:rect l="l" t="t" r="r" b="b"/>
              <a:pathLst>
                <a:path w="375" h="215" extrusionOk="0">
                  <a:moveTo>
                    <a:pt x="81" y="1"/>
                  </a:moveTo>
                  <a:cubicBezTo>
                    <a:pt x="51" y="1"/>
                    <a:pt x="30" y="8"/>
                    <a:pt x="21" y="24"/>
                  </a:cubicBezTo>
                  <a:cubicBezTo>
                    <a:pt x="1" y="64"/>
                    <a:pt x="61" y="135"/>
                    <a:pt x="152" y="181"/>
                  </a:cubicBezTo>
                  <a:cubicBezTo>
                    <a:pt x="205" y="203"/>
                    <a:pt x="257" y="214"/>
                    <a:pt x="295" y="214"/>
                  </a:cubicBezTo>
                  <a:cubicBezTo>
                    <a:pt x="327" y="214"/>
                    <a:pt x="351" y="207"/>
                    <a:pt x="360" y="191"/>
                  </a:cubicBezTo>
                  <a:cubicBezTo>
                    <a:pt x="375" y="150"/>
                    <a:pt x="314" y="80"/>
                    <a:pt x="223" y="39"/>
                  </a:cubicBezTo>
                  <a:cubicBezTo>
                    <a:pt x="169" y="13"/>
                    <a:pt x="118" y="1"/>
                    <a:pt x="81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2"/>
            <p:cNvSpPr/>
            <p:nvPr/>
          </p:nvSpPr>
          <p:spPr>
            <a:xfrm>
              <a:off x="6495250" y="5856894"/>
              <a:ext cx="264688" cy="152543"/>
            </a:xfrm>
            <a:custGeom>
              <a:avLst/>
              <a:gdLst/>
              <a:ahLst/>
              <a:cxnLst/>
              <a:rect l="l" t="t" r="r" b="b"/>
              <a:pathLst>
                <a:path w="380" h="219" extrusionOk="0">
                  <a:moveTo>
                    <a:pt x="295" y="1"/>
                  </a:moveTo>
                  <a:cubicBezTo>
                    <a:pt x="257" y="1"/>
                    <a:pt x="207" y="13"/>
                    <a:pt x="157" y="38"/>
                  </a:cubicBezTo>
                  <a:cubicBezTo>
                    <a:pt x="61" y="89"/>
                    <a:pt x="1" y="154"/>
                    <a:pt x="21" y="195"/>
                  </a:cubicBezTo>
                  <a:cubicBezTo>
                    <a:pt x="30" y="210"/>
                    <a:pt x="52" y="218"/>
                    <a:pt x="82" y="218"/>
                  </a:cubicBezTo>
                  <a:cubicBezTo>
                    <a:pt x="121" y="218"/>
                    <a:pt x="172" y="205"/>
                    <a:pt x="223" y="180"/>
                  </a:cubicBezTo>
                  <a:cubicBezTo>
                    <a:pt x="319" y="134"/>
                    <a:pt x="380" y="68"/>
                    <a:pt x="360" y="28"/>
                  </a:cubicBezTo>
                  <a:cubicBezTo>
                    <a:pt x="351" y="10"/>
                    <a:pt x="327" y="1"/>
                    <a:pt x="295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2"/>
            <p:cNvSpPr/>
            <p:nvPr/>
          </p:nvSpPr>
          <p:spPr>
            <a:xfrm>
              <a:off x="6467388" y="5734302"/>
              <a:ext cx="137916" cy="255632"/>
            </a:xfrm>
            <a:custGeom>
              <a:avLst/>
              <a:gdLst/>
              <a:ahLst/>
              <a:cxnLst/>
              <a:rect l="l" t="t" r="r" b="b"/>
              <a:pathLst>
                <a:path w="198" h="367" extrusionOk="0">
                  <a:moveTo>
                    <a:pt x="129" y="1"/>
                  </a:moveTo>
                  <a:cubicBezTo>
                    <a:pt x="90" y="1"/>
                    <a:pt x="44" y="74"/>
                    <a:pt x="20" y="169"/>
                  </a:cubicBezTo>
                  <a:cubicBezTo>
                    <a:pt x="0" y="270"/>
                    <a:pt x="15" y="361"/>
                    <a:pt x="56" y="366"/>
                  </a:cubicBezTo>
                  <a:cubicBezTo>
                    <a:pt x="59" y="366"/>
                    <a:pt x="62" y="367"/>
                    <a:pt x="65" y="367"/>
                  </a:cubicBezTo>
                  <a:cubicBezTo>
                    <a:pt x="108" y="367"/>
                    <a:pt x="153" y="299"/>
                    <a:pt x="172" y="204"/>
                  </a:cubicBezTo>
                  <a:cubicBezTo>
                    <a:pt x="197" y="103"/>
                    <a:pt x="182" y="12"/>
                    <a:pt x="137" y="2"/>
                  </a:cubicBezTo>
                  <a:cubicBezTo>
                    <a:pt x="134" y="1"/>
                    <a:pt x="132" y="1"/>
                    <a:pt x="129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2"/>
            <p:cNvSpPr/>
            <p:nvPr/>
          </p:nvSpPr>
          <p:spPr>
            <a:xfrm>
              <a:off x="6393554" y="5909135"/>
              <a:ext cx="229861" cy="176226"/>
            </a:xfrm>
            <a:custGeom>
              <a:avLst/>
              <a:gdLst/>
              <a:ahLst/>
              <a:cxnLst/>
              <a:rect l="l" t="t" r="r" b="b"/>
              <a:pathLst>
                <a:path w="330" h="253" extrusionOk="0">
                  <a:moveTo>
                    <a:pt x="166" y="0"/>
                  </a:moveTo>
                  <a:cubicBezTo>
                    <a:pt x="138" y="0"/>
                    <a:pt x="110" y="9"/>
                    <a:pt x="86" y="29"/>
                  </a:cubicBezTo>
                  <a:cubicBezTo>
                    <a:pt x="0" y="95"/>
                    <a:pt x="35" y="236"/>
                    <a:pt x="147" y="251"/>
                  </a:cubicBezTo>
                  <a:cubicBezTo>
                    <a:pt x="153" y="252"/>
                    <a:pt x="159" y="253"/>
                    <a:pt x="165" y="253"/>
                  </a:cubicBezTo>
                  <a:cubicBezTo>
                    <a:pt x="266" y="253"/>
                    <a:pt x="330" y="135"/>
                    <a:pt x="263" y="49"/>
                  </a:cubicBezTo>
                  <a:cubicBezTo>
                    <a:pt x="240" y="17"/>
                    <a:pt x="203" y="0"/>
                    <a:pt x="166" y="0"/>
                  </a:cubicBezTo>
                  <a:close/>
                </a:path>
              </a:pathLst>
            </a:custGeom>
            <a:solidFill>
              <a:srgbClr val="FB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42"/>
            <p:cNvSpPr/>
            <p:nvPr/>
          </p:nvSpPr>
          <p:spPr>
            <a:xfrm>
              <a:off x="6347582" y="5803957"/>
              <a:ext cx="73137" cy="110054"/>
            </a:xfrm>
            <a:custGeom>
              <a:avLst/>
              <a:gdLst/>
              <a:ahLst/>
              <a:cxnLst/>
              <a:rect l="l" t="t" r="r" b="b"/>
              <a:pathLst>
                <a:path w="105" h="158" extrusionOk="0">
                  <a:moveTo>
                    <a:pt x="20" y="1"/>
                  </a:moveTo>
                  <a:cubicBezTo>
                    <a:pt x="19" y="1"/>
                    <a:pt x="17" y="2"/>
                    <a:pt x="15" y="3"/>
                  </a:cubicBezTo>
                  <a:cubicBezTo>
                    <a:pt x="5" y="8"/>
                    <a:pt x="0" y="18"/>
                    <a:pt x="5" y="28"/>
                  </a:cubicBezTo>
                  <a:cubicBezTo>
                    <a:pt x="10" y="48"/>
                    <a:pt x="21" y="69"/>
                    <a:pt x="31" y="89"/>
                  </a:cubicBezTo>
                  <a:cubicBezTo>
                    <a:pt x="41" y="114"/>
                    <a:pt x="51" y="134"/>
                    <a:pt x="71" y="155"/>
                  </a:cubicBezTo>
                  <a:cubicBezTo>
                    <a:pt x="73" y="157"/>
                    <a:pt x="76" y="158"/>
                    <a:pt x="80" y="158"/>
                  </a:cubicBezTo>
                  <a:cubicBezTo>
                    <a:pt x="91" y="158"/>
                    <a:pt x="104" y="146"/>
                    <a:pt x="96" y="134"/>
                  </a:cubicBezTo>
                  <a:cubicBezTo>
                    <a:pt x="86" y="119"/>
                    <a:pt x="71" y="99"/>
                    <a:pt x="61" y="74"/>
                  </a:cubicBezTo>
                  <a:cubicBezTo>
                    <a:pt x="51" y="58"/>
                    <a:pt x="41" y="33"/>
                    <a:pt x="36" y="13"/>
                  </a:cubicBezTo>
                  <a:cubicBezTo>
                    <a:pt x="32" y="6"/>
                    <a:pt x="26" y="1"/>
                    <a:pt x="2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42"/>
            <p:cNvSpPr/>
            <p:nvPr/>
          </p:nvSpPr>
          <p:spPr>
            <a:xfrm>
              <a:off x="6491767" y="5763557"/>
              <a:ext cx="67565" cy="127468"/>
            </a:xfrm>
            <a:custGeom>
              <a:avLst/>
              <a:gdLst/>
              <a:ahLst/>
              <a:cxnLst/>
              <a:rect l="l" t="t" r="r" b="b"/>
              <a:pathLst>
                <a:path w="97" h="183" extrusionOk="0">
                  <a:moveTo>
                    <a:pt x="71" y="0"/>
                  </a:moveTo>
                  <a:cubicBezTo>
                    <a:pt x="51" y="0"/>
                    <a:pt x="41" y="25"/>
                    <a:pt x="31" y="41"/>
                  </a:cubicBezTo>
                  <a:cubicBezTo>
                    <a:pt x="26" y="51"/>
                    <a:pt x="21" y="66"/>
                    <a:pt x="16" y="81"/>
                  </a:cubicBezTo>
                  <a:cubicBezTo>
                    <a:pt x="6" y="91"/>
                    <a:pt x="6" y="106"/>
                    <a:pt x="1" y="122"/>
                  </a:cubicBezTo>
                  <a:cubicBezTo>
                    <a:pt x="1" y="137"/>
                    <a:pt x="1" y="152"/>
                    <a:pt x="1" y="167"/>
                  </a:cubicBezTo>
                  <a:cubicBezTo>
                    <a:pt x="1" y="177"/>
                    <a:pt x="8" y="182"/>
                    <a:pt x="16" y="182"/>
                  </a:cubicBezTo>
                  <a:cubicBezTo>
                    <a:pt x="23" y="182"/>
                    <a:pt x="31" y="177"/>
                    <a:pt x="31" y="167"/>
                  </a:cubicBezTo>
                  <a:lnTo>
                    <a:pt x="41" y="162"/>
                  </a:lnTo>
                  <a:cubicBezTo>
                    <a:pt x="41" y="152"/>
                    <a:pt x="51" y="142"/>
                    <a:pt x="51" y="132"/>
                  </a:cubicBezTo>
                  <a:cubicBezTo>
                    <a:pt x="51" y="127"/>
                    <a:pt x="51" y="127"/>
                    <a:pt x="51" y="122"/>
                  </a:cubicBezTo>
                  <a:cubicBezTo>
                    <a:pt x="51" y="116"/>
                    <a:pt x="51" y="116"/>
                    <a:pt x="51" y="111"/>
                  </a:cubicBezTo>
                  <a:cubicBezTo>
                    <a:pt x="51" y="106"/>
                    <a:pt x="56" y="101"/>
                    <a:pt x="61" y="96"/>
                  </a:cubicBezTo>
                  <a:lnTo>
                    <a:pt x="66" y="76"/>
                  </a:lnTo>
                  <a:lnTo>
                    <a:pt x="71" y="71"/>
                  </a:lnTo>
                  <a:cubicBezTo>
                    <a:pt x="71" y="66"/>
                    <a:pt x="71" y="66"/>
                    <a:pt x="71" y="66"/>
                  </a:cubicBezTo>
                  <a:lnTo>
                    <a:pt x="82" y="51"/>
                  </a:lnTo>
                  <a:cubicBezTo>
                    <a:pt x="87" y="41"/>
                    <a:pt x="97" y="36"/>
                    <a:pt x="92" y="20"/>
                  </a:cubicBezTo>
                  <a:cubicBezTo>
                    <a:pt x="92" y="10"/>
                    <a:pt x="82" y="0"/>
                    <a:pt x="71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2"/>
            <p:cNvSpPr/>
            <p:nvPr/>
          </p:nvSpPr>
          <p:spPr>
            <a:xfrm>
              <a:off x="6587194" y="5872218"/>
              <a:ext cx="130951" cy="68261"/>
            </a:xfrm>
            <a:custGeom>
              <a:avLst/>
              <a:gdLst/>
              <a:ahLst/>
              <a:cxnLst/>
              <a:rect l="l" t="t" r="r" b="b"/>
              <a:pathLst>
                <a:path w="188" h="98" extrusionOk="0">
                  <a:moveTo>
                    <a:pt x="146" y="0"/>
                  </a:moveTo>
                  <a:cubicBezTo>
                    <a:pt x="138" y="0"/>
                    <a:pt x="130" y="1"/>
                    <a:pt x="122" y="1"/>
                  </a:cubicBezTo>
                  <a:cubicBezTo>
                    <a:pt x="106" y="6"/>
                    <a:pt x="91" y="11"/>
                    <a:pt x="76" y="16"/>
                  </a:cubicBezTo>
                  <a:cubicBezTo>
                    <a:pt x="61" y="21"/>
                    <a:pt x="46" y="26"/>
                    <a:pt x="36" y="36"/>
                  </a:cubicBezTo>
                  <a:cubicBezTo>
                    <a:pt x="25" y="46"/>
                    <a:pt x="20" y="52"/>
                    <a:pt x="15" y="57"/>
                  </a:cubicBezTo>
                  <a:cubicBezTo>
                    <a:pt x="10" y="62"/>
                    <a:pt x="10" y="72"/>
                    <a:pt x="5" y="77"/>
                  </a:cubicBezTo>
                  <a:cubicBezTo>
                    <a:pt x="0" y="87"/>
                    <a:pt x="10" y="97"/>
                    <a:pt x="20" y="97"/>
                  </a:cubicBezTo>
                  <a:lnTo>
                    <a:pt x="20" y="87"/>
                  </a:lnTo>
                  <a:lnTo>
                    <a:pt x="36" y="82"/>
                  </a:lnTo>
                  <a:lnTo>
                    <a:pt x="56" y="82"/>
                  </a:lnTo>
                  <a:cubicBezTo>
                    <a:pt x="71" y="77"/>
                    <a:pt x="81" y="67"/>
                    <a:pt x="96" y="67"/>
                  </a:cubicBezTo>
                  <a:lnTo>
                    <a:pt x="111" y="67"/>
                  </a:lnTo>
                  <a:lnTo>
                    <a:pt x="132" y="62"/>
                  </a:lnTo>
                  <a:lnTo>
                    <a:pt x="152" y="62"/>
                  </a:lnTo>
                  <a:cubicBezTo>
                    <a:pt x="162" y="62"/>
                    <a:pt x="172" y="57"/>
                    <a:pt x="182" y="46"/>
                  </a:cubicBezTo>
                  <a:cubicBezTo>
                    <a:pt x="187" y="41"/>
                    <a:pt x="187" y="36"/>
                    <a:pt x="187" y="26"/>
                  </a:cubicBezTo>
                  <a:cubicBezTo>
                    <a:pt x="187" y="21"/>
                    <a:pt x="182" y="16"/>
                    <a:pt x="177" y="11"/>
                  </a:cubicBezTo>
                  <a:cubicBezTo>
                    <a:pt x="168" y="2"/>
                    <a:pt x="157" y="0"/>
                    <a:pt x="146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2"/>
            <p:cNvSpPr/>
            <p:nvPr/>
          </p:nvSpPr>
          <p:spPr>
            <a:xfrm>
              <a:off x="6628987" y="6015706"/>
              <a:ext cx="103089" cy="87765"/>
            </a:xfrm>
            <a:custGeom>
              <a:avLst/>
              <a:gdLst/>
              <a:ahLst/>
              <a:cxnLst/>
              <a:rect l="l" t="t" r="r" b="b"/>
              <a:pathLst>
                <a:path w="148" h="126" extrusionOk="0">
                  <a:moveTo>
                    <a:pt x="18" y="0"/>
                  </a:moveTo>
                  <a:cubicBezTo>
                    <a:pt x="11" y="0"/>
                    <a:pt x="5" y="5"/>
                    <a:pt x="1" y="12"/>
                  </a:cubicBezTo>
                  <a:cubicBezTo>
                    <a:pt x="1" y="17"/>
                    <a:pt x="1" y="28"/>
                    <a:pt x="6" y="38"/>
                  </a:cubicBezTo>
                  <a:lnTo>
                    <a:pt x="11" y="38"/>
                  </a:lnTo>
                  <a:cubicBezTo>
                    <a:pt x="26" y="48"/>
                    <a:pt x="46" y="58"/>
                    <a:pt x="62" y="73"/>
                  </a:cubicBezTo>
                  <a:cubicBezTo>
                    <a:pt x="72" y="78"/>
                    <a:pt x="82" y="88"/>
                    <a:pt x="92" y="93"/>
                  </a:cubicBezTo>
                  <a:cubicBezTo>
                    <a:pt x="97" y="98"/>
                    <a:pt x="102" y="108"/>
                    <a:pt x="107" y="119"/>
                  </a:cubicBezTo>
                  <a:cubicBezTo>
                    <a:pt x="114" y="122"/>
                    <a:pt x="121" y="126"/>
                    <a:pt x="129" y="126"/>
                  </a:cubicBezTo>
                  <a:cubicBezTo>
                    <a:pt x="132" y="126"/>
                    <a:pt x="134" y="125"/>
                    <a:pt x="137" y="124"/>
                  </a:cubicBezTo>
                  <a:cubicBezTo>
                    <a:pt x="142" y="114"/>
                    <a:pt x="148" y="103"/>
                    <a:pt x="137" y="93"/>
                  </a:cubicBezTo>
                  <a:lnTo>
                    <a:pt x="117" y="68"/>
                  </a:lnTo>
                  <a:cubicBezTo>
                    <a:pt x="107" y="58"/>
                    <a:pt x="97" y="48"/>
                    <a:pt x="92" y="43"/>
                  </a:cubicBezTo>
                  <a:cubicBezTo>
                    <a:pt x="72" y="23"/>
                    <a:pt x="51" y="12"/>
                    <a:pt x="26" y="2"/>
                  </a:cubicBezTo>
                  <a:cubicBezTo>
                    <a:pt x="23" y="1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2"/>
            <p:cNvSpPr/>
            <p:nvPr/>
          </p:nvSpPr>
          <p:spPr>
            <a:xfrm>
              <a:off x="6500126" y="6132029"/>
              <a:ext cx="73137" cy="107268"/>
            </a:xfrm>
            <a:custGeom>
              <a:avLst/>
              <a:gdLst/>
              <a:ahLst/>
              <a:cxnLst/>
              <a:rect l="l" t="t" r="r" b="b"/>
              <a:pathLst>
                <a:path w="105" h="154" extrusionOk="0">
                  <a:moveTo>
                    <a:pt x="20" y="1"/>
                  </a:moveTo>
                  <a:cubicBezTo>
                    <a:pt x="11" y="1"/>
                    <a:pt x="1" y="8"/>
                    <a:pt x="4" y="17"/>
                  </a:cubicBezTo>
                  <a:cubicBezTo>
                    <a:pt x="9" y="43"/>
                    <a:pt x="19" y="68"/>
                    <a:pt x="34" y="93"/>
                  </a:cubicBezTo>
                  <a:cubicBezTo>
                    <a:pt x="39" y="103"/>
                    <a:pt x="44" y="113"/>
                    <a:pt x="54" y="124"/>
                  </a:cubicBezTo>
                  <a:cubicBezTo>
                    <a:pt x="59" y="129"/>
                    <a:pt x="59" y="134"/>
                    <a:pt x="65" y="139"/>
                  </a:cubicBezTo>
                  <a:cubicBezTo>
                    <a:pt x="70" y="144"/>
                    <a:pt x="80" y="149"/>
                    <a:pt x="85" y="154"/>
                  </a:cubicBezTo>
                  <a:cubicBezTo>
                    <a:pt x="95" y="154"/>
                    <a:pt x="105" y="144"/>
                    <a:pt x="105" y="134"/>
                  </a:cubicBezTo>
                  <a:cubicBezTo>
                    <a:pt x="100" y="124"/>
                    <a:pt x="95" y="113"/>
                    <a:pt x="85" y="103"/>
                  </a:cubicBezTo>
                  <a:cubicBezTo>
                    <a:pt x="75" y="93"/>
                    <a:pt x="70" y="83"/>
                    <a:pt x="65" y="73"/>
                  </a:cubicBezTo>
                  <a:cubicBezTo>
                    <a:pt x="49" y="53"/>
                    <a:pt x="39" y="33"/>
                    <a:pt x="34" y="12"/>
                  </a:cubicBezTo>
                  <a:cubicBezTo>
                    <a:pt x="32" y="4"/>
                    <a:pt x="26" y="1"/>
                    <a:pt x="2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2"/>
            <p:cNvSpPr/>
            <p:nvPr/>
          </p:nvSpPr>
          <p:spPr>
            <a:xfrm>
              <a:off x="6340617" y="6065858"/>
              <a:ext cx="75924" cy="114930"/>
            </a:xfrm>
            <a:custGeom>
              <a:avLst/>
              <a:gdLst/>
              <a:ahLst/>
              <a:cxnLst/>
              <a:rect l="l" t="t" r="r" b="b"/>
              <a:pathLst>
                <a:path w="109" h="165" extrusionOk="0">
                  <a:moveTo>
                    <a:pt x="85" y="1"/>
                  </a:moveTo>
                  <a:cubicBezTo>
                    <a:pt x="81" y="1"/>
                    <a:pt x="76" y="2"/>
                    <a:pt x="71" y="6"/>
                  </a:cubicBezTo>
                  <a:lnTo>
                    <a:pt x="76" y="1"/>
                  </a:lnTo>
                  <a:lnTo>
                    <a:pt x="76" y="1"/>
                  </a:lnTo>
                  <a:cubicBezTo>
                    <a:pt x="56" y="16"/>
                    <a:pt x="36" y="42"/>
                    <a:pt x="25" y="67"/>
                  </a:cubicBezTo>
                  <a:cubicBezTo>
                    <a:pt x="15" y="82"/>
                    <a:pt x="15" y="92"/>
                    <a:pt x="10" y="102"/>
                  </a:cubicBezTo>
                  <a:cubicBezTo>
                    <a:pt x="5" y="112"/>
                    <a:pt x="5" y="117"/>
                    <a:pt x="5" y="128"/>
                  </a:cubicBezTo>
                  <a:cubicBezTo>
                    <a:pt x="0" y="138"/>
                    <a:pt x="0" y="148"/>
                    <a:pt x="5" y="153"/>
                  </a:cubicBezTo>
                  <a:cubicBezTo>
                    <a:pt x="8" y="161"/>
                    <a:pt x="14" y="165"/>
                    <a:pt x="20" y="165"/>
                  </a:cubicBezTo>
                  <a:cubicBezTo>
                    <a:pt x="25" y="165"/>
                    <a:pt x="31" y="162"/>
                    <a:pt x="36" y="158"/>
                  </a:cubicBezTo>
                  <a:cubicBezTo>
                    <a:pt x="41" y="153"/>
                    <a:pt x="46" y="148"/>
                    <a:pt x="46" y="138"/>
                  </a:cubicBezTo>
                  <a:cubicBezTo>
                    <a:pt x="46" y="133"/>
                    <a:pt x="51" y="128"/>
                    <a:pt x="51" y="122"/>
                  </a:cubicBezTo>
                  <a:cubicBezTo>
                    <a:pt x="56" y="112"/>
                    <a:pt x="61" y="97"/>
                    <a:pt x="66" y="87"/>
                  </a:cubicBezTo>
                  <a:lnTo>
                    <a:pt x="76" y="72"/>
                  </a:lnTo>
                  <a:lnTo>
                    <a:pt x="76" y="62"/>
                  </a:lnTo>
                  <a:cubicBezTo>
                    <a:pt x="86" y="52"/>
                    <a:pt x="91" y="42"/>
                    <a:pt x="101" y="31"/>
                  </a:cubicBezTo>
                  <a:cubicBezTo>
                    <a:pt x="109" y="16"/>
                    <a:pt x="99" y="1"/>
                    <a:pt x="85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42"/>
            <p:cNvSpPr/>
            <p:nvPr/>
          </p:nvSpPr>
          <p:spPr>
            <a:xfrm>
              <a:off x="6259121" y="5985059"/>
              <a:ext cx="127468" cy="46669"/>
            </a:xfrm>
            <a:custGeom>
              <a:avLst/>
              <a:gdLst/>
              <a:ahLst/>
              <a:cxnLst/>
              <a:rect l="l" t="t" r="r" b="b"/>
              <a:pathLst>
                <a:path w="183" h="67" extrusionOk="0">
                  <a:moveTo>
                    <a:pt x="21" y="1"/>
                  </a:moveTo>
                  <a:cubicBezTo>
                    <a:pt x="16" y="1"/>
                    <a:pt x="6" y="1"/>
                    <a:pt x="6" y="11"/>
                  </a:cubicBezTo>
                  <a:cubicBezTo>
                    <a:pt x="1" y="16"/>
                    <a:pt x="1" y="26"/>
                    <a:pt x="6" y="26"/>
                  </a:cubicBezTo>
                  <a:lnTo>
                    <a:pt x="11" y="26"/>
                  </a:lnTo>
                  <a:cubicBezTo>
                    <a:pt x="26" y="36"/>
                    <a:pt x="51" y="46"/>
                    <a:pt x="72" y="51"/>
                  </a:cubicBezTo>
                  <a:cubicBezTo>
                    <a:pt x="92" y="56"/>
                    <a:pt x="112" y="61"/>
                    <a:pt x="137" y="67"/>
                  </a:cubicBezTo>
                  <a:cubicBezTo>
                    <a:pt x="148" y="67"/>
                    <a:pt x="163" y="67"/>
                    <a:pt x="173" y="61"/>
                  </a:cubicBezTo>
                  <a:cubicBezTo>
                    <a:pt x="183" y="56"/>
                    <a:pt x="183" y="41"/>
                    <a:pt x="173" y="36"/>
                  </a:cubicBezTo>
                  <a:cubicBezTo>
                    <a:pt x="169" y="33"/>
                    <a:pt x="163" y="29"/>
                    <a:pt x="158" y="29"/>
                  </a:cubicBezTo>
                  <a:cubicBezTo>
                    <a:pt x="156" y="29"/>
                    <a:pt x="154" y="30"/>
                    <a:pt x="153" y="31"/>
                  </a:cubicBezTo>
                  <a:lnTo>
                    <a:pt x="122" y="31"/>
                  </a:lnTo>
                  <a:lnTo>
                    <a:pt x="87" y="26"/>
                  </a:lnTo>
                  <a:cubicBezTo>
                    <a:pt x="77" y="21"/>
                    <a:pt x="67" y="21"/>
                    <a:pt x="57" y="16"/>
                  </a:cubicBezTo>
                  <a:cubicBezTo>
                    <a:pt x="46" y="11"/>
                    <a:pt x="31" y="6"/>
                    <a:pt x="21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5" name="Google Shape;2755;p42"/>
          <p:cNvGrpSpPr/>
          <p:nvPr/>
        </p:nvGrpSpPr>
        <p:grpSpPr>
          <a:xfrm flipH="1">
            <a:off x="91160" y="4111897"/>
            <a:ext cx="3361534" cy="3865127"/>
            <a:chOff x="5699097" y="3578497"/>
            <a:chExt cx="3361534" cy="3865127"/>
          </a:xfrm>
        </p:grpSpPr>
        <p:sp>
          <p:nvSpPr>
            <p:cNvPr id="2756" name="Google Shape;2756;p42"/>
            <p:cNvSpPr/>
            <p:nvPr/>
          </p:nvSpPr>
          <p:spPr>
            <a:xfrm>
              <a:off x="8003273" y="4463805"/>
              <a:ext cx="180406" cy="153936"/>
            </a:xfrm>
            <a:custGeom>
              <a:avLst/>
              <a:gdLst/>
              <a:ahLst/>
              <a:cxnLst/>
              <a:rect l="l" t="t" r="r" b="b"/>
              <a:pathLst>
                <a:path w="259" h="221" extrusionOk="0">
                  <a:moveTo>
                    <a:pt x="111" y="0"/>
                  </a:moveTo>
                  <a:cubicBezTo>
                    <a:pt x="51" y="0"/>
                    <a:pt x="0" y="51"/>
                    <a:pt x="0" y="111"/>
                  </a:cubicBezTo>
                  <a:cubicBezTo>
                    <a:pt x="0" y="176"/>
                    <a:pt x="56" y="220"/>
                    <a:pt x="113" y="220"/>
                  </a:cubicBezTo>
                  <a:cubicBezTo>
                    <a:pt x="141" y="220"/>
                    <a:pt x="169" y="210"/>
                    <a:pt x="192" y="187"/>
                  </a:cubicBezTo>
                  <a:cubicBezTo>
                    <a:pt x="258" y="121"/>
                    <a:pt x="213" y="0"/>
                    <a:pt x="11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2"/>
            <p:cNvSpPr/>
            <p:nvPr/>
          </p:nvSpPr>
          <p:spPr>
            <a:xfrm>
              <a:off x="6470871" y="5358168"/>
              <a:ext cx="78013" cy="78013"/>
            </a:xfrm>
            <a:custGeom>
              <a:avLst/>
              <a:gdLst/>
              <a:ahLst/>
              <a:cxnLst/>
              <a:rect l="l" t="t" r="r" b="b"/>
              <a:pathLst>
                <a:path w="112" h="112" extrusionOk="0">
                  <a:moveTo>
                    <a:pt x="56" y="1"/>
                  </a:moveTo>
                  <a:cubicBezTo>
                    <a:pt x="26" y="1"/>
                    <a:pt x="0" y="26"/>
                    <a:pt x="0" y="56"/>
                  </a:cubicBezTo>
                  <a:cubicBezTo>
                    <a:pt x="0" y="87"/>
                    <a:pt x="26" y="112"/>
                    <a:pt x="56" y="112"/>
                  </a:cubicBezTo>
                  <a:cubicBezTo>
                    <a:pt x="86" y="112"/>
                    <a:pt x="112" y="87"/>
                    <a:pt x="112" y="56"/>
                  </a:cubicBezTo>
                  <a:cubicBezTo>
                    <a:pt x="112" y="26"/>
                    <a:pt x="86" y="1"/>
                    <a:pt x="5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2"/>
            <p:cNvSpPr/>
            <p:nvPr/>
          </p:nvSpPr>
          <p:spPr>
            <a:xfrm>
              <a:off x="7280955" y="4794664"/>
              <a:ext cx="53634" cy="53634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41" y="0"/>
                  </a:moveTo>
                  <a:cubicBezTo>
                    <a:pt x="21" y="0"/>
                    <a:pt x="0" y="16"/>
                    <a:pt x="0" y="36"/>
                  </a:cubicBezTo>
                  <a:cubicBezTo>
                    <a:pt x="0" y="61"/>
                    <a:pt x="21" y="76"/>
                    <a:pt x="41" y="76"/>
                  </a:cubicBezTo>
                  <a:cubicBezTo>
                    <a:pt x="61" y="76"/>
                    <a:pt x="76" y="61"/>
                    <a:pt x="76" y="36"/>
                  </a:cubicBezTo>
                  <a:cubicBezTo>
                    <a:pt x="76" y="16"/>
                    <a:pt x="61" y="0"/>
                    <a:pt x="4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2"/>
            <p:cNvSpPr/>
            <p:nvPr/>
          </p:nvSpPr>
          <p:spPr>
            <a:xfrm>
              <a:off x="7203638" y="4555052"/>
              <a:ext cx="88462" cy="77316"/>
            </a:xfrm>
            <a:custGeom>
              <a:avLst/>
              <a:gdLst/>
              <a:ahLst/>
              <a:cxnLst/>
              <a:rect l="l" t="t" r="r" b="b"/>
              <a:pathLst>
                <a:path w="127" h="111" extrusionOk="0">
                  <a:moveTo>
                    <a:pt x="51" y="1"/>
                  </a:moveTo>
                  <a:cubicBezTo>
                    <a:pt x="20" y="1"/>
                    <a:pt x="0" y="26"/>
                    <a:pt x="0" y="56"/>
                  </a:cubicBezTo>
                  <a:cubicBezTo>
                    <a:pt x="0" y="91"/>
                    <a:pt x="26" y="111"/>
                    <a:pt x="53" y="111"/>
                  </a:cubicBezTo>
                  <a:cubicBezTo>
                    <a:pt x="66" y="111"/>
                    <a:pt x="80" y="106"/>
                    <a:pt x="91" y="97"/>
                  </a:cubicBezTo>
                  <a:cubicBezTo>
                    <a:pt x="127" y="61"/>
                    <a:pt x="101" y="1"/>
                    <a:pt x="5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2"/>
            <p:cNvSpPr/>
            <p:nvPr/>
          </p:nvSpPr>
          <p:spPr>
            <a:xfrm>
              <a:off x="6675667" y="4811897"/>
              <a:ext cx="158813" cy="162295"/>
            </a:xfrm>
            <a:custGeom>
              <a:avLst/>
              <a:gdLst/>
              <a:ahLst/>
              <a:cxnLst/>
              <a:rect l="l" t="t" r="r" b="b"/>
              <a:pathLst>
                <a:path w="228" h="233" extrusionOk="0">
                  <a:moveTo>
                    <a:pt x="117" y="0"/>
                  </a:moveTo>
                  <a:cubicBezTo>
                    <a:pt x="51" y="0"/>
                    <a:pt x="0" y="56"/>
                    <a:pt x="0" y="116"/>
                  </a:cubicBezTo>
                  <a:cubicBezTo>
                    <a:pt x="0" y="177"/>
                    <a:pt x="51" y="233"/>
                    <a:pt x="117" y="233"/>
                  </a:cubicBezTo>
                  <a:cubicBezTo>
                    <a:pt x="177" y="233"/>
                    <a:pt x="228" y="177"/>
                    <a:pt x="228" y="116"/>
                  </a:cubicBezTo>
                  <a:cubicBezTo>
                    <a:pt x="228" y="56"/>
                    <a:pt x="177" y="0"/>
                    <a:pt x="11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42"/>
            <p:cNvSpPr/>
            <p:nvPr/>
          </p:nvSpPr>
          <p:spPr>
            <a:xfrm>
              <a:off x="7668235" y="3889156"/>
              <a:ext cx="82193" cy="67565"/>
            </a:xfrm>
            <a:custGeom>
              <a:avLst/>
              <a:gdLst/>
              <a:ahLst/>
              <a:cxnLst/>
              <a:rect l="l" t="t" r="r" b="b"/>
              <a:pathLst>
                <a:path w="118" h="97" extrusionOk="0">
                  <a:moveTo>
                    <a:pt x="51" y="1"/>
                  </a:moveTo>
                  <a:cubicBezTo>
                    <a:pt x="21" y="1"/>
                    <a:pt x="1" y="21"/>
                    <a:pt x="1" y="46"/>
                  </a:cubicBezTo>
                  <a:cubicBezTo>
                    <a:pt x="1" y="77"/>
                    <a:pt x="24" y="96"/>
                    <a:pt x="49" y="96"/>
                  </a:cubicBezTo>
                  <a:cubicBezTo>
                    <a:pt x="62" y="96"/>
                    <a:pt x="75" y="92"/>
                    <a:pt x="87" y="82"/>
                  </a:cubicBezTo>
                  <a:cubicBezTo>
                    <a:pt x="117" y="51"/>
                    <a:pt x="92" y="1"/>
                    <a:pt x="5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42"/>
            <p:cNvSpPr/>
            <p:nvPr/>
          </p:nvSpPr>
          <p:spPr>
            <a:xfrm>
              <a:off x="7379864" y="4036823"/>
              <a:ext cx="50151" cy="33434"/>
            </a:xfrm>
            <a:custGeom>
              <a:avLst/>
              <a:gdLst/>
              <a:ahLst/>
              <a:cxnLst/>
              <a:rect l="l" t="t" r="r" b="b"/>
              <a:pathLst>
                <a:path w="72" h="48" extrusionOk="0">
                  <a:moveTo>
                    <a:pt x="40" y="1"/>
                  </a:moveTo>
                  <a:cubicBezTo>
                    <a:pt x="38" y="1"/>
                    <a:pt x="37" y="1"/>
                    <a:pt x="35" y="1"/>
                  </a:cubicBezTo>
                  <a:cubicBezTo>
                    <a:pt x="15" y="1"/>
                    <a:pt x="0" y="16"/>
                    <a:pt x="0" y="32"/>
                  </a:cubicBezTo>
                  <a:cubicBezTo>
                    <a:pt x="0" y="43"/>
                    <a:pt x="5" y="48"/>
                    <a:pt x="11" y="48"/>
                  </a:cubicBezTo>
                  <a:cubicBezTo>
                    <a:pt x="31" y="48"/>
                    <a:pt x="71" y="1"/>
                    <a:pt x="4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2"/>
            <p:cNvSpPr/>
            <p:nvPr/>
          </p:nvSpPr>
          <p:spPr>
            <a:xfrm>
              <a:off x="7267024" y="3878708"/>
              <a:ext cx="42489" cy="39703"/>
            </a:xfrm>
            <a:custGeom>
              <a:avLst/>
              <a:gdLst/>
              <a:ahLst/>
              <a:cxnLst/>
              <a:rect l="l" t="t" r="r" b="b"/>
              <a:pathLst>
                <a:path w="61" h="57" extrusionOk="0">
                  <a:moveTo>
                    <a:pt x="26" y="1"/>
                  </a:moveTo>
                  <a:cubicBezTo>
                    <a:pt x="10" y="1"/>
                    <a:pt x="0" y="16"/>
                    <a:pt x="0" y="31"/>
                  </a:cubicBezTo>
                  <a:cubicBezTo>
                    <a:pt x="0" y="41"/>
                    <a:pt x="10" y="56"/>
                    <a:pt x="26" y="56"/>
                  </a:cubicBezTo>
                  <a:cubicBezTo>
                    <a:pt x="61" y="56"/>
                    <a:pt x="61" y="1"/>
                    <a:pt x="2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2"/>
            <p:cNvSpPr/>
            <p:nvPr/>
          </p:nvSpPr>
          <p:spPr>
            <a:xfrm>
              <a:off x="6759938" y="5207018"/>
              <a:ext cx="45972" cy="35524"/>
            </a:xfrm>
            <a:custGeom>
              <a:avLst/>
              <a:gdLst/>
              <a:ahLst/>
              <a:cxnLst/>
              <a:rect l="l" t="t" r="r" b="b"/>
              <a:pathLst>
                <a:path w="66" h="51" extrusionOk="0">
                  <a:moveTo>
                    <a:pt x="25" y="0"/>
                  </a:moveTo>
                  <a:cubicBezTo>
                    <a:pt x="10" y="0"/>
                    <a:pt x="0" y="10"/>
                    <a:pt x="0" y="25"/>
                  </a:cubicBezTo>
                  <a:cubicBezTo>
                    <a:pt x="0" y="41"/>
                    <a:pt x="10" y="51"/>
                    <a:pt x="25" y="51"/>
                  </a:cubicBezTo>
                  <a:cubicBezTo>
                    <a:pt x="66" y="51"/>
                    <a:pt x="66" y="0"/>
                    <a:pt x="25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2"/>
            <p:cNvSpPr/>
            <p:nvPr/>
          </p:nvSpPr>
          <p:spPr>
            <a:xfrm>
              <a:off x="7972970" y="4083493"/>
              <a:ext cx="78710" cy="68958"/>
            </a:xfrm>
            <a:custGeom>
              <a:avLst/>
              <a:gdLst/>
              <a:ahLst/>
              <a:cxnLst/>
              <a:rect l="l" t="t" r="r" b="b"/>
              <a:pathLst>
                <a:path w="113" h="99" extrusionOk="0">
                  <a:moveTo>
                    <a:pt x="46" y="1"/>
                  </a:moveTo>
                  <a:cubicBezTo>
                    <a:pt x="21" y="1"/>
                    <a:pt x="1" y="21"/>
                    <a:pt x="1" y="51"/>
                  </a:cubicBezTo>
                  <a:cubicBezTo>
                    <a:pt x="1" y="78"/>
                    <a:pt x="23" y="98"/>
                    <a:pt x="47" y="98"/>
                  </a:cubicBezTo>
                  <a:cubicBezTo>
                    <a:pt x="59" y="98"/>
                    <a:pt x="72" y="93"/>
                    <a:pt x="82" y="81"/>
                  </a:cubicBezTo>
                  <a:cubicBezTo>
                    <a:pt x="112" y="51"/>
                    <a:pt x="92" y="1"/>
                    <a:pt x="4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2"/>
            <p:cNvSpPr/>
            <p:nvPr/>
          </p:nvSpPr>
          <p:spPr>
            <a:xfrm>
              <a:off x="7363131" y="4279210"/>
              <a:ext cx="123985" cy="109358"/>
            </a:xfrm>
            <a:custGeom>
              <a:avLst/>
              <a:gdLst/>
              <a:ahLst/>
              <a:cxnLst/>
              <a:rect l="l" t="t" r="r" b="b"/>
              <a:pathLst>
                <a:path w="178" h="157" extrusionOk="0">
                  <a:moveTo>
                    <a:pt x="76" y="1"/>
                  </a:moveTo>
                  <a:cubicBezTo>
                    <a:pt x="36" y="1"/>
                    <a:pt x="1" y="36"/>
                    <a:pt x="1" y="82"/>
                  </a:cubicBezTo>
                  <a:cubicBezTo>
                    <a:pt x="1" y="126"/>
                    <a:pt x="37" y="156"/>
                    <a:pt x="76" y="156"/>
                  </a:cubicBezTo>
                  <a:cubicBezTo>
                    <a:pt x="95" y="156"/>
                    <a:pt x="115" y="149"/>
                    <a:pt x="132" y="132"/>
                  </a:cubicBezTo>
                  <a:cubicBezTo>
                    <a:pt x="178" y="87"/>
                    <a:pt x="147" y="1"/>
                    <a:pt x="7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2"/>
            <p:cNvSpPr/>
            <p:nvPr/>
          </p:nvSpPr>
          <p:spPr>
            <a:xfrm>
              <a:off x="6661028" y="4118319"/>
              <a:ext cx="57813" cy="41096"/>
            </a:xfrm>
            <a:custGeom>
              <a:avLst/>
              <a:gdLst/>
              <a:ahLst/>
              <a:cxnLst/>
              <a:rect l="l" t="t" r="r" b="b"/>
              <a:pathLst>
                <a:path w="83" h="59" extrusionOk="0">
                  <a:moveTo>
                    <a:pt x="36" y="0"/>
                  </a:moveTo>
                  <a:cubicBezTo>
                    <a:pt x="16" y="0"/>
                    <a:pt x="0" y="16"/>
                    <a:pt x="0" y="41"/>
                  </a:cubicBezTo>
                  <a:cubicBezTo>
                    <a:pt x="0" y="53"/>
                    <a:pt x="5" y="58"/>
                    <a:pt x="12" y="58"/>
                  </a:cubicBezTo>
                  <a:cubicBezTo>
                    <a:pt x="36" y="58"/>
                    <a:pt x="83" y="0"/>
                    <a:pt x="36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2"/>
            <p:cNvSpPr/>
            <p:nvPr/>
          </p:nvSpPr>
          <p:spPr>
            <a:xfrm>
              <a:off x="7622959" y="4241607"/>
              <a:ext cx="35524" cy="32738"/>
            </a:xfrm>
            <a:custGeom>
              <a:avLst/>
              <a:gdLst/>
              <a:ahLst/>
              <a:cxnLst/>
              <a:rect l="l" t="t" r="r" b="b"/>
              <a:pathLst>
                <a:path w="51" h="47" extrusionOk="0">
                  <a:moveTo>
                    <a:pt x="29" y="0"/>
                  </a:moveTo>
                  <a:cubicBezTo>
                    <a:pt x="28" y="0"/>
                    <a:pt x="26" y="0"/>
                    <a:pt x="25" y="0"/>
                  </a:cubicBezTo>
                  <a:cubicBezTo>
                    <a:pt x="10" y="0"/>
                    <a:pt x="5" y="11"/>
                    <a:pt x="5" y="21"/>
                  </a:cubicBezTo>
                  <a:cubicBezTo>
                    <a:pt x="0" y="31"/>
                    <a:pt x="10" y="41"/>
                    <a:pt x="25" y="46"/>
                  </a:cubicBezTo>
                  <a:cubicBezTo>
                    <a:pt x="49" y="46"/>
                    <a:pt x="51" y="0"/>
                    <a:pt x="29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2"/>
            <p:cNvSpPr/>
            <p:nvPr/>
          </p:nvSpPr>
          <p:spPr>
            <a:xfrm>
              <a:off x="7270506" y="4097423"/>
              <a:ext cx="60600" cy="39007"/>
            </a:xfrm>
            <a:custGeom>
              <a:avLst/>
              <a:gdLst/>
              <a:ahLst/>
              <a:cxnLst/>
              <a:rect l="l" t="t" r="r" b="b"/>
              <a:pathLst>
                <a:path w="87" h="56" extrusionOk="0">
                  <a:moveTo>
                    <a:pt x="41" y="0"/>
                  </a:moveTo>
                  <a:cubicBezTo>
                    <a:pt x="21" y="0"/>
                    <a:pt x="0" y="15"/>
                    <a:pt x="5" y="36"/>
                  </a:cubicBezTo>
                  <a:cubicBezTo>
                    <a:pt x="4" y="50"/>
                    <a:pt x="9" y="56"/>
                    <a:pt x="16" y="56"/>
                  </a:cubicBezTo>
                  <a:cubicBezTo>
                    <a:pt x="40" y="56"/>
                    <a:pt x="87" y="0"/>
                    <a:pt x="4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2"/>
            <p:cNvSpPr/>
            <p:nvPr/>
          </p:nvSpPr>
          <p:spPr>
            <a:xfrm>
              <a:off x="7101246" y="5168012"/>
              <a:ext cx="52241" cy="33434"/>
            </a:xfrm>
            <a:custGeom>
              <a:avLst/>
              <a:gdLst/>
              <a:ahLst/>
              <a:cxnLst/>
              <a:rect l="l" t="t" r="r" b="b"/>
              <a:pathLst>
                <a:path w="75" h="48" extrusionOk="0">
                  <a:moveTo>
                    <a:pt x="36" y="1"/>
                  </a:moveTo>
                  <a:cubicBezTo>
                    <a:pt x="16" y="1"/>
                    <a:pt x="1" y="16"/>
                    <a:pt x="1" y="31"/>
                  </a:cubicBezTo>
                  <a:cubicBezTo>
                    <a:pt x="1" y="43"/>
                    <a:pt x="5" y="47"/>
                    <a:pt x="12" y="47"/>
                  </a:cubicBezTo>
                  <a:cubicBezTo>
                    <a:pt x="34" y="47"/>
                    <a:pt x="74" y="1"/>
                    <a:pt x="3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2"/>
            <p:cNvSpPr/>
            <p:nvPr/>
          </p:nvSpPr>
          <p:spPr>
            <a:xfrm>
              <a:off x="7018371" y="4780740"/>
              <a:ext cx="78710" cy="74530"/>
            </a:xfrm>
            <a:custGeom>
              <a:avLst/>
              <a:gdLst/>
              <a:ahLst/>
              <a:cxnLst/>
              <a:rect l="l" t="t" r="r" b="b"/>
              <a:pathLst>
                <a:path w="113" h="107" extrusionOk="0">
                  <a:moveTo>
                    <a:pt x="56" y="0"/>
                  </a:moveTo>
                  <a:cubicBezTo>
                    <a:pt x="26" y="0"/>
                    <a:pt x="1" y="26"/>
                    <a:pt x="1" y="56"/>
                  </a:cubicBezTo>
                  <a:cubicBezTo>
                    <a:pt x="1" y="86"/>
                    <a:pt x="26" y="107"/>
                    <a:pt x="56" y="107"/>
                  </a:cubicBezTo>
                  <a:cubicBezTo>
                    <a:pt x="87" y="107"/>
                    <a:pt x="112" y="86"/>
                    <a:pt x="112" y="56"/>
                  </a:cubicBezTo>
                  <a:cubicBezTo>
                    <a:pt x="112" y="26"/>
                    <a:pt x="87" y="0"/>
                    <a:pt x="56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2"/>
            <p:cNvSpPr/>
            <p:nvPr/>
          </p:nvSpPr>
          <p:spPr>
            <a:xfrm>
              <a:off x="8457422" y="3892639"/>
              <a:ext cx="222895" cy="617139"/>
            </a:xfrm>
            <a:custGeom>
              <a:avLst/>
              <a:gdLst/>
              <a:ahLst/>
              <a:cxnLst/>
              <a:rect l="l" t="t" r="r" b="b"/>
              <a:pathLst>
                <a:path w="320" h="886" extrusionOk="0">
                  <a:moveTo>
                    <a:pt x="112" y="1"/>
                  </a:moveTo>
                  <a:cubicBezTo>
                    <a:pt x="1" y="299"/>
                    <a:pt x="51" y="633"/>
                    <a:pt x="248" y="886"/>
                  </a:cubicBezTo>
                  <a:cubicBezTo>
                    <a:pt x="299" y="739"/>
                    <a:pt x="319" y="577"/>
                    <a:pt x="294" y="426"/>
                  </a:cubicBezTo>
                  <a:cubicBezTo>
                    <a:pt x="269" y="269"/>
                    <a:pt x="208" y="127"/>
                    <a:pt x="112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2"/>
            <p:cNvSpPr/>
            <p:nvPr/>
          </p:nvSpPr>
          <p:spPr>
            <a:xfrm>
              <a:off x="6058515" y="6326365"/>
              <a:ext cx="1202241" cy="1117258"/>
            </a:xfrm>
            <a:custGeom>
              <a:avLst/>
              <a:gdLst/>
              <a:ahLst/>
              <a:cxnLst/>
              <a:rect l="l" t="t" r="r" b="b"/>
              <a:pathLst>
                <a:path w="1726" h="1604" extrusionOk="0">
                  <a:moveTo>
                    <a:pt x="477" y="1"/>
                  </a:moveTo>
                  <a:cubicBezTo>
                    <a:pt x="474" y="1"/>
                    <a:pt x="470" y="1"/>
                    <a:pt x="466" y="1"/>
                  </a:cubicBezTo>
                  <a:cubicBezTo>
                    <a:pt x="425" y="11"/>
                    <a:pt x="385" y="37"/>
                    <a:pt x="365" y="72"/>
                  </a:cubicBezTo>
                  <a:cubicBezTo>
                    <a:pt x="264" y="209"/>
                    <a:pt x="324" y="376"/>
                    <a:pt x="253" y="527"/>
                  </a:cubicBezTo>
                  <a:cubicBezTo>
                    <a:pt x="183" y="684"/>
                    <a:pt x="41" y="765"/>
                    <a:pt x="11" y="932"/>
                  </a:cubicBezTo>
                  <a:cubicBezTo>
                    <a:pt x="1" y="967"/>
                    <a:pt x="1" y="1008"/>
                    <a:pt x="16" y="1043"/>
                  </a:cubicBezTo>
                  <a:cubicBezTo>
                    <a:pt x="25" y="1065"/>
                    <a:pt x="46" y="1077"/>
                    <a:pt x="68" y="1077"/>
                  </a:cubicBezTo>
                  <a:cubicBezTo>
                    <a:pt x="82" y="1077"/>
                    <a:pt x="95" y="1073"/>
                    <a:pt x="107" y="1063"/>
                  </a:cubicBezTo>
                  <a:cubicBezTo>
                    <a:pt x="126" y="1049"/>
                    <a:pt x="140" y="1022"/>
                    <a:pt x="158" y="1022"/>
                  </a:cubicBezTo>
                  <a:cubicBezTo>
                    <a:pt x="159" y="1022"/>
                    <a:pt x="161" y="1022"/>
                    <a:pt x="162" y="1023"/>
                  </a:cubicBezTo>
                  <a:cubicBezTo>
                    <a:pt x="168" y="1023"/>
                    <a:pt x="178" y="1028"/>
                    <a:pt x="183" y="1038"/>
                  </a:cubicBezTo>
                  <a:cubicBezTo>
                    <a:pt x="198" y="1084"/>
                    <a:pt x="213" y="1134"/>
                    <a:pt x="218" y="1185"/>
                  </a:cubicBezTo>
                  <a:cubicBezTo>
                    <a:pt x="229" y="1222"/>
                    <a:pt x="257" y="1254"/>
                    <a:pt x="289" y="1254"/>
                  </a:cubicBezTo>
                  <a:cubicBezTo>
                    <a:pt x="300" y="1254"/>
                    <a:pt x="312" y="1250"/>
                    <a:pt x="324" y="1240"/>
                  </a:cubicBezTo>
                  <a:cubicBezTo>
                    <a:pt x="355" y="1210"/>
                    <a:pt x="365" y="1154"/>
                    <a:pt x="400" y="1139"/>
                  </a:cubicBezTo>
                  <a:cubicBezTo>
                    <a:pt x="425" y="1195"/>
                    <a:pt x="446" y="1250"/>
                    <a:pt x="471" y="1301"/>
                  </a:cubicBezTo>
                  <a:cubicBezTo>
                    <a:pt x="476" y="1341"/>
                    <a:pt x="496" y="1372"/>
                    <a:pt x="527" y="1402"/>
                  </a:cubicBezTo>
                  <a:cubicBezTo>
                    <a:pt x="539" y="1409"/>
                    <a:pt x="553" y="1413"/>
                    <a:pt x="567" y="1413"/>
                  </a:cubicBezTo>
                  <a:cubicBezTo>
                    <a:pt x="592" y="1413"/>
                    <a:pt x="616" y="1402"/>
                    <a:pt x="633" y="1382"/>
                  </a:cubicBezTo>
                  <a:cubicBezTo>
                    <a:pt x="653" y="1352"/>
                    <a:pt x="658" y="1306"/>
                    <a:pt x="688" y="1291"/>
                  </a:cubicBezTo>
                  <a:cubicBezTo>
                    <a:pt x="693" y="1289"/>
                    <a:pt x="697" y="1289"/>
                    <a:pt x="701" y="1289"/>
                  </a:cubicBezTo>
                  <a:cubicBezTo>
                    <a:pt x="723" y="1289"/>
                    <a:pt x="735" y="1310"/>
                    <a:pt x="744" y="1331"/>
                  </a:cubicBezTo>
                  <a:cubicBezTo>
                    <a:pt x="754" y="1377"/>
                    <a:pt x="774" y="1422"/>
                    <a:pt x="800" y="1463"/>
                  </a:cubicBezTo>
                  <a:cubicBezTo>
                    <a:pt x="815" y="1480"/>
                    <a:pt x="835" y="1488"/>
                    <a:pt x="856" y="1488"/>
                  </a:cubicBezTo>
                  <a:cubicBezTo>
                    <a:pt x="884" y="1488"/>
                    <a:pt x="912" y="1474"/>
                    <a:pt x="926" y="1448"/>
                  </a:cubicBezTo>
                  <a:cubicBezTo>
                    <a:pt x="941" y="1417"/>
                    <a:pt x="936" y="1372"/>
                    <a:pt x="967" y="1367"/>
                  </a:cubicBezTo>
                  <a:cubicBezTo>
                    <a:pt x="977" y="1367"/>
                    <a:pt x="982" y="1367"/>
                    <a:pt x="992" y="1372"/>
                  </a:cubicBezTo>
                  <a:cubicBezTo>
                    <a:pt x="1027" y="1392"/>
                    <a:pt x="1058" y="1432"/>
                    <a:pt x="1063" y="1478"/>
                  </a:cubicBezTo>
                  <a:cubicBezTo>
                    <a:pt x="1073" y="1518"/>
                    <a:pt x="1093" y="1559"/>
                    <a:pt x="1128" y="1589"/>
                  </a:cubicBezTo>
                  <a:cubicBezTo>
                    <a:pt x="1143" y="1599"/>
                    <a:pt x="1159" y="1603"/>
                    <a:pt x="1175" y="1603"/>
                  </a:cubicBezTo>
                  <a:cubicBezTo>
                    <a:pt x="1203" y="1603"/>
                    <a:pt x="1231" y="1590"/>
                    <a:pt x="1250" y="1564"/>
                  </a:cubicBezTo>
                  <a:cubicBezTo>
                    <a:pt x="1255" y="1539"/>
                    <a:pt x="1255" y="1508"/>
                    <a:pt x="1250" y="1478"/>
                  </a:cubicBezTo>
                  <a:cubicBezTo>
                    <a:pt x="1250" y="1448"/>
                    <a:pt x="1255" y="1407"/>
                    <a:pt x="1280" y="1402"/>
                  </a:cubicBezTo>
                  <a:cubicBezTo>
                    <a:pt x="1284" y="1401"/>
                    <a:pt x="1288" y="1400"/>
                    <a:pt x="1292" y="1400"/>
                  </a:cubicBezTo>
                  <a:cubicBezTo>
                    <a:pt x="1317" y="1400"/>
                    <a:pt x="1338" y="1426"/>
                    <a:pt x="1356" y="1448"/>
                  </a:cubicBezTo>
                  <a:cubicBezTo>
                    <a:pt x="1399" y="1494"/>
                    <a:pt x="1470" y="1541"/>
                    <a:pt x="1534" y="1541"/>
                  </a:cubicBezTo>
                  <a:cubicBezTo>
                    <a:pt x="1561" y="1541"/>
                    <a:pt x="1587" y="1533"/>
                    <a:pt x="1609" y="1513"/>
                  </a:cubicBezTo>
                  <a:cubicBezTo>
                    <a:pt x="1690" y="1448"/>
                    <a:pt x="1629" y="1316"/>
                    <a:pt x="1553" y="1255"/>
                  </a:cubicBezTo>
                  <a:cubicBezTo>
                    <a:pt x="1528" y="1230"/>
                    <a:pt x="1498" y="1205"/>
                    <a:pt x="1503" y="1175"/>
                  </a:cubicBezTo>
                  <a:cubicBezTo>
                    <a:pt x="1511" y="1147"/>
                    <a:pt x="1535" y="1138"/>
                    <a:pt x="1562" y="1138"/>
                  </a:cubicBezTo>
                  <a:cubicBezTo>
                    <a:pt x="1569" y="1138"/>
                    <a:pt x="1576" y="1138"/>
                    <a:pt x="1584" y="1139"/>
                  </a:cubicBezTo>
                  <a:cubicBezTo>
                    <a:pt x="1601" y="1145"/>
                    <a:pt x="1619" y="1148"/>
                    <a:pt x="1637" y="1148"/>
                  </a:cubicBezTo>
                  <a:cubicBezTo>
                    <a:pt x="1649" y="1148"/>
                    <a:pt x="1662" y="1146"/>
                    <a:pt x="1675" y="1144"/>
                  </a:cubicBezTo>
                  <a:cubicBezTo>
                    <a:pt x="1720" y="1124"/>
                    <a:pt x="1725" y="1053"/>
                    <a:pt x="1690" y="1013"/>
                  </a:cubicBezTo>
                  <a:cubicBezTo>
                    <a:pt x="1649" y="977"/>
                    <a:pt x="1604" y="952"/>
                    <a:pt x="1553" y="942"/>
                  </a:cubicBezTo>
                  <a:cubicBezTo>
                    <a:pt x="1503" y="932"/>
                    <a:pt x="1457" y="901"/>
                    <a:pt x="1422" y="866"/>
                  </a:cubicBezTo>
                  <a:cubicBezTo>
                    <a:pt x="1417" y="856"/>
                    <a:pt x="1412" y="851"/>
                    <a:pt x="1412" y="841"/>
                  </a:cubicBezTo>
                  <a:cubicBezTo>
                    <a:pt x="1412" y="810"/>
                    <a:pt x="1457" y="805"/>
                    <a:pt x="1487" y="790"/>
                  </a:cubicBezTo>
                  <a:cubicBezTo>
                    <a:pt x="1533" y="760"/>
                    <a:pt x="1508" y="679"/>
                    <a:pt x="1457" y="649"/>
                  </a:cubicBezTo>
                  <a:cubicBezTo>
                    <a:pt x="1401" y="623"/>
                    <a:pt x="1346" y="608"/>
                    <a:pt x="1285" y="603"/>
                  </a:cubicBezTo>
                  <a:cubicBezTo>
                    <a:pt x="1255" y="598"/>
                    <a:pt x="1219" y="583"/>
                    <a:pt x="1219" y="553"/>
                  </a:cubicBezTo>
                  <a:cubicBezTo>
                    <a:pt x="1214" y="522"/>
                    <a:pt x="1260" y="502"/>
                    <a:pt x="1280" y="472"/>
                  </a:cubicBezTo>
                  <a:cubicBezTo>
                    <a:pt x="1300" y="446"/>
                    <a:pt x="1280" y="376"/>
                    <a:pt x="1240" y="350"/>
                  </a:cubicBezTo>
                  <a:cubicBezTo>
                    <a:pt x="1194" y="325"/>
                    <a:pt x="1144" y="315"/>
                    <a:pt x="1098" y="315"/>
                  </a:cubicBezTo>
                  <a:cubicBezTo>
                    <a:pt x="1022" y="310"/>
                    <a:pt x="951" y="310"/>
                    <a:pt x="881" y="310"/>
                  </a:cubicBezTo>
                  <a:cubicBezTo>
                    <a:pt x="865" y="264"/>
                    <a:pt x="916" y="234"/>
                    <a:pt x="921" y="188"/>
                  </a:cubicBezTo>
                  <a:cubicBezTo>
                    <a:pt x="921" y="139"/>
                    <a:pt x="858" y="106"/>
                    <a:pt x="801" y="106"/>
                  </a:cubicBezTo>
                  <a:cubicBezTo>
                    <a:pt x="794" y="106"/>
                    <a:pt x="786" y="106"/>
                    <a:pt x="779" y="108"/>
                  </a:cubicBezTo>
                  <a:cubicBezTo>
                    <a:pt x="724" y="128"/>
                    <a:pt x="668" y="143"/>
                    <a:pt x="607" y="148"/>
                  </a:cubicBezTo>
                  <a:cubicBezTo>
                    <a:pt x="597" y="148"/>
                    <a:pt x="587" y="148"/>
                    <a:pt x="577" y="143"/>
                  </a:cubicBezTo>
                  <a:cubicBezTo>
                    <a:pt x="557" y="128"/>
                    <a:pt x="567" y="92"/>
                    <a:pt x="567" y="67"/>
                  </a:cubicBezTo>
                  <a:cubicBezTo>
                    <a:pt x="558" y="25"/>
                    <a:pt x="519" y="1"/>
                    <a:pt x="477" y="1"/>
                  </a:cubicBezTo>
                  <a:close/>
                </a:path>
              </a:pathLst>
            </a:custGeom>
            <a:solidFill>
              <a:srgbClr val="F48F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2"/>
            <p:cNvSpPr/>
            <p:nvPr/>
          </p:nvSpPr>
          <p:spPr>
            <a:xfrm>
              <a:off x="5699097" y="6552046"/>
              <a:ext cx="1331102" cy="677042"/>
            </a:xfrm>
            <a:custGeom>
              <a:avLst/>
              <a:gdLst/>
              <a:ahLst/>
              <a:cxnLst/>
              <a:rect l="l" t="t" r="r" b="b"/>
              <a:pathLst>
                <a:path w="1911" h="972" extrusionOk="0">
                  <a:moveTo>
                    <a:pt x="31" y="1"/>
                  </a:moveTo>
                  <a:cubicBezTo>
                    <a:pt x="1" y="1"/>
                    <a:pt x="1" y="41"/>
                    <a:pt x="26" y="46"/>
                  </a:cubicBezTo>
                  <a:cubicBezTo>
                    <a:pt x="67" y="62"/>
                    <a:pt x="112" y="72"/>
                    <a:pt x="158" y="77"/>
                  </a:cubicBezTo>
                  <a:lnTo>
                    <a:pt x="289" y="102"/>
                  </a:lnTo>
                  <a:cubicBezTo>
                    <a:pt x="370" y="122"/>
                    <a:pt x="456" y="143"/>
                    <a:pt x="537" y="168"/>
                  </a:cubicBezTo>
                  <a:cubicBezTo>
                    <a:pt x="704" y="218"/>
                    <a:pt x="871" y="284"/>
                    <a:pt x="1032" y="355"/>
                  </a:cubicBezTo>
                  <a:cubicBezTo>
                    <a:pt x="1351" y="512"/>
                    <a:pt x="1644" y="719"/>
                    <a:pt x="1897" y="967"/>
                  </a:cubicBezTo>
                  <a:cubicBezTo>
                    <a:pt x="1899" y="970"/>
                    <a:pt x="1901" y="971"/>
                    <a:pt x="1903" y="971"/>
                  </a:cubicBezTo>
                  <a:cubicBezTo>
                    <a:pt x="1907" y="971"/>
                    <a:pt x="1911" y="965"/>
                    <a:pt x="1907" y="962"/>
                  </a:cubicBezTo>
                  <a:cubicBezTo>
                    <a:pt x="1654" y="699"/>
                    <a:pt x="1366" y="476"/>
                    <a:pt x="1043" y="309"/>
                  </a:cubicBezTo>
                  <a:cubicBezTo>
                    <a:pt x="886" y="229"/>
                    <a:pt x="719" y="158"/>
                    <a:pt x="547" y="107"/>
                  </a:cubicBezTo>
                  <a:cubicBezTo>
                    <a:pt x="461" y="82"/>
                    <a:pt x="380" y="62"/>
                    <a:pt x="294" y="41"/>
                  </a:cubicBezTo>
                  <a:lnTo>
                    <a:pt x="163" y="11"/>
                  </a:lnTo>
                  <a:cubicBezTo>
                    <a:pt x="117" y="6"/>
                    <a:pt x="72" y="1"/>
                    <a:pt x="31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2"/>
            <p:cNvSpPr/>
            <p:nvPr/>
          </p:nvSpPr>
          <p:spPr>
            <a:xfrm>
              <a:off x="6692373" y="6946987"/>
              <a:ext cx="413053" cy="117020"/>
            </a:xfrm>
            <a:custGeom>
              <a:avLst/>
              <a:gdLst/>
              <a:ahLst/>
              <a:cxnLst/>
              <a:rect l="l" t="t" r="r" b="b"/>
              <a:pathLst>
                <a:path w="593" h="168" extrusionOk="0">
                  <a:moveTo>
                    <a:pt x="21" y="0"/>
                  </a:moveTo>
                  <a:cubicBezTo>
                    <a:pt x="6" y="0"/>
                    <a:pt x="1" y="16"/>
                    <a:pt x="11" y="21"/>
                  </a:cubicBezTo>
                  <a:cubicBezTo>
                    <a:pt x="31" y="31"/>
                    <a:pt x="46" y="41"/>
                    <a:pt x="67" y="46"/>
                  </a:cubicBezTo>
                  <a:lnTo>
                    <a:pt x="143" y="66"/>
                  </a:lnTo>
                  <a:cubicBezTo>
                    <a:pt x="188" y="76"/>
                    <a:pt x="234" y="91"/>
                    <a:pt x="284" y="102"/>
                  </a:cubicBezTo>
                  <a:cubicBezTo>
                    <a:pt x="380" y="127"/>
                    <a:pt x="481" y="152"/>
                    <a:pt x="577" y="167"/>
                  </a:cubicBezTo>
                  <a:cubicBezTo>
                    <a:pt x="593" y="167"/>
                    <a:pt x="593" y="152"/>
                    <a:pt x="582" y="152"/>
                  </a:cubicBezTo>
                  <a:cubicBezTo>
                    <a:pt x="486" y="132"/>
                    <a:pt x="390" y="107"/>
                    <a:pt x="299" y="81"/>
                  </a:cubicBezTo>
                  <a:cubicBezTo>
                    <a:pt x="249" y="71"/>
                    <a:pt x="198" y="51"/>
                    <a:pt x="153" y="41"/>
                  </a:cubicBezTo>
                  <a:lnTo>
                    <a:pt x="82" y="16"/>
                  </a:lnTo>
                  <a:cubicBezTo>
                    <a:pt x="62" y="5"/>
                    <a:pt x="41" y="0"/>
                    <a:pt x="21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2"/>
            <p:cNvSpPr/>
            <p:nvPr/>
          </p:nvSpPr>
          <p:spPr>
            <a:xfrm>
              <a:off x="6643615" y="6910070"/>
              <a:ext cx="190854" cy="344790"/>
            </a:xfrm>
            <a:custGeom>
              <a:avLst/>
              <a:gdLst/>
              <a:ahLst/>
              <a:cxnLst/>
              <a:rect l="l" t="t" r="r" b="b"/>
              <a:pathLst>
                <a:path w="274" h="495" extrusionOk="0">
                  <a:moveTo>
                    <a:pt x="6" y="1"/>
                  </a:moveTo>
                  <a:cubicBezTo>
                    <a:pt x="3" y="1"/>
                    <a:pt x="0" y="4"/>
                    <a:pt x="0" y="8"/>
                  </a:cubicBezTo>
                  <a:cubicBezTo>
                    <a:pt x="0" y="28"/>
                    <a:pt x="10" y="48"/>
                    <a:pt x="25" y="63"/>
                  </a:cubicBezTo>
                  <a:cubicBezTo>
                    <a:pt x="41" y="79"/>
                    <a:pt x="56" y="99"/>
                    <a:pt x="66" y="119"/>
                  </a:cubicBezTo>
                  <a:cubicBezTo>
                    <a:pt x="91" y="155"/>
                    <a:pt x="121" y="195"/>
                    <a:pt x="142" y="235"/>
                  </a:cubicBezTo>
                  <a:cubicBezTo>
                    <a:pt x="187" y="316"/>
                    <a:pt x="228" y="402"/>
                    <a:pt x="258" y="488"/>
                  </a:cubicBezTo>
                  <a:cubicBezTo>
                    <a:pt x="260" y="493"/>
                    <a:pt x="263" y="494"/>
                    <a:pt x="266" y="494"/>
                  </a:cubicBezTo>
                  <a:cubicBezTo>
                    <a:pt x="270" y="494"/>
                    <a:pt x="273" y="491"/>
                    <a:pt x="273" y="488"/>
                  </a:cubicBezTo>
                  <a:cubicBezTo>
                    <a:pt x="263" y="443"/>
                    <a:pt x="253" y="397"/>
                    <a:pt x="238" y="352"/>
                  </a:cubicBezTo>
                  <a:cubicBezTo>
                    <a:pt x="223" y="306"/>
                    <a:pt x="202" y="266"/>
                    <a:pt x="182" y="225"/>
                  </a:cubicBezTo>
                  <a:cubicBezTo>
                    <a:pt x="157" y="180"/>
                    <a:pt x="132" y="139"/>
                    <a:pt x="101" y="99"/>
                  </a:cubicBezTo>
                  <a:cubicBezTo>
                    <a:pt x="91" y="79"/>
                    <a:pt x="76" y="58"/>
                    <a:pt x="61" y="43"/>
                  </a:cubicBezTo>
                  <a:cubicBezTo>
                    <a:pt x="51" y="23"/>
                    <a:pt x="30" y="8"/>
                    <a:pt x="10" y="3"/>
                  </a:cubicBezTo>
                  <a:cubicBezTo>
                    <a:pt x="9" y="1"/>
                    <a:pt x="7" y="1"/>
                    <a:pt x="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2"/>
            <p:cNvSpPr/>
            <p:nvPr/>
          </p:nvSpPr>
          <p:spPr>
            <a:xfrm>
              <a:off x="6442313" y="6794443"/>
              <a:ext cx="380315" cy="36917"/>
            </a:xfrm>
            <a:custGeom>
              <a:avLst/>
              <a:gdLst/>
              <a:ahLst/>
              <a:cxnLst/>
              <a:rect l="l" t="t" r="r" b="b"/>
              <a:pathLst>
                <a:path w="546" h="53" extrusionOk="0">
                  <a:moveTo>
                    <a:pt x="536" y="1"/>
                  </a:moveTo>
                  <a:cubicBezTo>
                    <a:pt x="535" y="1"/>
                    <a:pt x="533" y="1"/>
                    <a:pt x="532" y="2"/>
                  </a:cubicBezTo>
                  <a:cubicBezTo>
                    <a:pt x="440" y="19"/>
                    <a:pt x="347" y="26"/>
                    <a:pt x="253" y="26"/>
                  </a:cubicBezTo>
                  <a:cubicBezTo>
                    <a:pt x="177" y="26"/>
                    <a:pt x="101" y="21"/>
                    <a:pt x="26" y="12"/>
                  </a:cubicBezTo>
                  <a:cubicBezTo>
                    <a:pt x="6" y="12"/>
                    <a:pt x="1" y="37"/>
                    <a:pt x="21" y="42"/>
                  </a:cubicBezTo>
                  <a:cubicBezTo>
                    <a:pt x="80" y="49"/>
                    <a:pt x="140" y="53"/>
                    <a:pt x="199" y="53"/>
                  </a:cubicBezTo>
                  <a:cubicBezTo>
                    <a:pt x="313" y="53"/>
                    <a:pt x="427" y="40"/>
                    <a:pt x="537" y="17"/>
                  </a:cubicBezTo>
                  <a:cubicBezTo>
                    <a:pt x="546" y="13"/>
                    <a:pt x="543" y="1"/>
                    <a:pt x="53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2"/>
            <p:cNvSpPr/>
            <p:nvPr/>
          </p:nvSpPr>
          <p:spPr>
            <a:xfrm>
              <a:off x="6396340" y="6772850"/>
              <a:ext cx="190157" cy="353148"/>
            </a:xfrm>
            <a:custGeom>
              <a:avLst/>
              <a:gdLst/>
              <a:ahLst/>
              <a:cxnLst/>
              <a:rect l="l" t="t" r="r" b="b"/>
              <a:pathLst>
                <a:path w="273" h="507" extrusionOk="0">
                  <a:moveTo>
                    <a:pt x="36" y="1"/>
                  </a:moveTo>
                  <a:cubicBezTo>
                    <a:pt x="21" y="1"/>
                    <a:pt x="1" y="21"/>
                    <a:pt x="16" y="33"/>
                  </a:cubicBezTo>
                  <a:cubicBezTo>
                    <a:pt x="72" y="104"/>
                    <a:pt x="122" y="175"/>
                    <a:pt x="168" y="255"/>
                  </a:cubicBezTo>
                  <a:cubicBezTo>
                    <a:pt x="188" y="291"/>
                    <a:pt x="203" y="331"/>
                    <a:pt x="219" y="372"/>
                  </a:cubicBezTo>
                  <a:cubicBezTo>
                    <a:pt x="239" y="412"/>
                    <a:pt x="249" y="458"/>
                    <a:pt x="254" y="503"/>
                  </a:cubicBezTo>
                  <a:cubicBezTo>
                    <a:pt x="256" y="505"/>
                    <a:pt x="260" y="507"/>
                    <a:pt x="263" y="507"/>
                  </a:cubicBezTo>
                  <a:cubicBezTo>
                    <a:pt x="268" y="507"/>
                    <a:pt x="272" y="504"/>
                    <a:pt x="269" y="498"/>
                  </a:cubicBezTo>
                  <a:cubicBezTo>
                    <a:pt x="254" y="412"/>
                    <a:pt x="229" y="326"/>
                    <a:pt x="193" y="245"/>
                  </a:cubicBezTo>
                  <a:cubicBezTo>
                    <a:pt x="153" y="159"/>
                    <a:pt x="102" y="83"/>
                    <a:pt x="47" y="8"/>
                  </a:cubicBezTo>
                  <a:cubicBezTo>
                    <a:pt x="44" y="3"/>
                    <a:pt x="40" y="1"/>
                    <a:pt x="3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2"/>
            <p:cNvSpPr/>
            <p:nvPr/>
          </p:nvSpPr>
          <p:spPr>
            <a:xfrm>
              <a:off x="6245190" y="6637024"/>
              <a:ext cx="324591" cy="91247"/>
            </a:xfrm>
            <a:custGeom>
              <a:avLst/>
              <a:gdLst/>
              <a:ahLst/>
              <a:cxnLst/>
              <a:rect l="l" t="t" r="r" b="b"/>
              <a:pathLst>
                <a:path w="466" h="131" extrusionOk="0">
                  <a:moveTo>
                    <a:pt x="446" y="0"/>
                  </a:moveTo>
                  <a:cubicBezTo>
                    <a:pt x="380" y="36"/>
                    <a:pt x="304" y="56"/>
                    <a:pt x="233" y="71"/>
                  </a:cubicBezTo>
                  <a:cubicBezTo>
                    <a:pt x="198" y="76"/>
                    <a:pt x="162" y="76"/>
                    <a:pt x="127" y="81"/>
                  </a:cubicBezTo>
                  <a:lnTo>
                    <a:pt x="71" y="81"/>
                  </a:lnTo>
                  <a:cubicBezTo>
                    <a:pt x="51" y="81"/>
                    <a:pt x="36" y="81"/>
                    <a:pt x="16" y="86"/>
                  </a:cubicBezTo>
                  <a:cubicBezTo>
                    <a:pt x="1" y="91"/>
                    <a:pt x="1" y="117"/>
                    <a:pt x="16" y="127"/>
                  </a:cubicBezTo>
                  <a:cubicBezTo>
                    <a:pt x="26" y="129"/>
                    <a:pt x="36" y="131"/>
                    <a:pt x="46" y="131"/>
                  </a:cubicBezTo>
                  <a:cubicBezTo>
                    <a:pt x="56" y="131"/>
                    <a:pt x="66" y="129"/>
                    <a:pt x="77" y="127"/>
                  </a:cubicBezTo>
                  <a:cubicBezTo>
                    <a:pt x="92" y="127"/>
                    <a:pt x="112" y="122"/>
                    <a:pt x="132" y="122"/>
                  </a:cubicBezTo>
                  <a:cubicBezTo>
                    <a:pt x="168" y="117"/>
                    <a:pt x="203" y="107"/>
                    <a:pt x="238" y="96"/>
                  </a:cubicBezTo>
                  <a:cubicBezTo>
                    <a:pt x="314" y="71"/>
                    <a:pt x="385" y="46"/>
                    <a:pt x="456" y="16"/>
                  </a:cubicBezTo>
                  <a:cubicBezTo>
                    <a:pt x="466" y="10"/>
                    <a:pt x="456" y="0"/>
                    <a:pt x="446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2"/>
            <p:cNvSpPr/>
            <p:nvPr/>
          </p:nvSpPr>
          <p:spPr>
            <a:xfrm>
              <a:off x="6197128" y="6695534"/>
              <a:ext cx="158116" cy="301604"/>
            </a:xfrm>
            <a:custGeom>
              <a:avLst/>
              <a:gdLst/>
              <a:ahLst/>
              <a:cxnLst/>
              <a:rect l="l" t="t" r="r" b="b"/>
              <a:pathLst>
                <a:path w="227" h="433" extrusionOk="0">
                  <a:moveTo>
                    <a:pt x="26" y="1"/>
                  </a:moveTo>
                  <a:cubicBezTo>
                    <a:pt x="13" y="1"/>
                    <a:pt x="1" y="9"/>
                    <a:pt x="9" y="17"/>
                  </a:cubicBezTo>
                  <a:cubicBezTo>
                    <a:pt x="14" y="33"/>
                    <a:pt x="14" y="38"/>
                    <a:pt x="19" y="48"/>
                  </a:cubicBezTo>
                  <a:cubicBezTo>
                    <a:pt x="24" y="53"/>
                    <a:pt x="29" y="63"/>
                    <a:pt x="39" y="68"/>
                  </a:cubicBezTo>
                  <a:lnTo>
                    <a:pt x="70" y="114"/>
                  </a:lnTo>
                  <a:cubicBezTo>
                    <a:pt x="95" y="144"/>
                    <a:pt x="115" y="174"/>
                    <a:pt x="135" y="210"/>
                  </a:cubicBezTo>
                  <a:cubicBezTo>
                    <a:pt x="166" y="280"/>
                    <a:pt x="196" y="351"/>
                    <a:pt x="211" y="427"/>
                  </a:cubicBezTo>
                  <a:cubicBezTo>
                    <a:pt x="213" y="431"/>
                    <a:pt x="216" y="433"/>
                    <a:pt x="219" y="433"/>
                  </a:cubicBezTo>
                  <a:cubicBezTo>
                    <a:pt x="223" y="433"/>
                    <a:pt x="226" y="430"/>
                    <a:pt x="226" y="427"/>
                  </a:cubicBezTo>
                  <a:cubicBezTo>
                    <a:pt x="221" y="346"/>
                    <a:pt x="201" y="270"/>
                    <a:pt x="171" y="200"/>
                  </a:cubicBezTo>
                  <a:cubicBezTo>
                    <a:pt x="151" y="164"/>
                    <a:pt x="135" y="129"/>
                    <a:pt x="115" y="93"/>
                  </a:cubicBezTo>
                  <a:cubicBezTo>
                    <a:pt x="105" y="73"/>
                    <a:pt x="90" y="58"/>
                    <a:pt x="80" y="43"/>
                  </a:cubicBezTo>
                  <a:cubicBezTo>
                    <a:pt x="75" y="33"/>
                    <a:pt x="70" y="28"/>
                    <a:pt x="60" y="23"/>
                  </a:cubicBezTo>
                  <a:cubicBezTo>
                    <a:pt x="54" y="12"/>
                    <a:pt x="44" y="7"/>
                    <a:pt x="34" y="2"/>
                  </a:cubicBezTo>
                  <a:cubicBezTo>
                    <a:pt x="31" y="1"/>
                    <a:pt x="29" y="1"/>
                    <a:pt x="26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2"/>
            <p:cNvSpPr/>
            <p:nvPr/>
          </p:nvSpPr>
          <p:spPr>
            <a:xfrm>
              <a:off x="7076170" y="7197046"/>
              <a:ext cx="96124" cy="156026"/>
            </a:xfrm>
            <a:custGeom>
              <a:avLst/>
              <a:gdLst/>
              <a:ahLst/>
              <a:cxnLst/>
              <a:rect l="l" t="t" r="r" b="b"/>
              <a:pathLst>
                <a:path w="138" h="224" extrusionOk="0">
                  <a:moveTo>
                    <a:pt x="40" y="0"/>
                  </a:moveTo>
                  <a:cubicBezTo>
                    <a:pt x="17" y="0"/>
                    <a:pt x="1" y="30"/>
                    <a:pt x="21" y="51"/>
                  </a:cubicBezTo>
                  <a:cubicBezTo>
                    <a:pt x="31" y="61"/>
                    <a:pt x="42" y="71"/>
                    <a:pt x="52" y="86"/>
                  </a:cubicBezTo>
                  <a:lnTo>
                    <a:pt x="57" y="97"/>
                  </a:lnTo>
                  <a:lnTo>
                    <a:pt x="72" y="117"/>
                  </a:lnTo>
                  <a:lnTo>
                    <a:pt x="77" y="127"/>
                  </a:lnTo>
                  <a:lnTo>
                    <a:pt x="77" y="132"/>
                  </a:lnTo>
                  <a:lnTo>
                    <a:pt x="77" y="137"/>
                  </a:lnTo>
                  <a:lnTo>
                    <a:pt x="77" y="142"/>
                  </a:lnTo>
                  <a:lnTo>
                    <a:pt x="77" y="152"/>
                  </a:lnTo>
                  <a:lnTo>
                    <a:pt x="82" y="177"/>
                  </a:lnTo>
                  <a:cubicBezTo>
                    <a:pt x="87" y="182"/>
                    <a:pt x="87" y="193"/>
                    <a:pt x="82" y="198"/>
                  </a:cubicBezTo>
                  <a:cubicBezTo>
                    <a:pt x="82" y="208"/>
                    <a:pt x="92" y="218"/>
                    <a:pt x="97" y="218"/>
                  </a:cubicBezTo>
                  <a:cubicBezTo>
                    <a:pt x="101" y="221"/>
                    <a:pt x="106" y="223"/>
                    <a:pt x="111" y="223"/>
                  </a:cubicBezTo>
                  <a:cubicBezTo>
                    <a:pt x="120" y="223"/>
                    <a:pt x="129" y="218"/>
                    <a:pt x="133" y="208"/>
                  </a:cubicBezTo>
                  <a:lnTo>
                    <a:pt x="133" y="182"/>
                  </a:lnTo>
                  <a:cubicBezTo>
                    <a:pt x="138" y="172"/>
                    <a:pt x="138" y="162"/>
                    <a:pt x="138" y="152"/>
                  </a:cubicBezTo>
                  <a:cubicBezTo>
                    <a:pt x="138" y="137"/>
                    <a:pt x="138" y="117"/>
                    <a:pt x="133" y="97"/>
                  </a:cubicBezTo>
                  <a:cubicBezTo>
                    <a:pt x="117" y="61"/>
                    <a:pt x="92" y="26"/>
                    <a:pt x="57" y="5"/>
                  </a:cubicBezTo>
                  <a:cubicBezTo>
                    <a:pt x="51" y="2"/>
                    <a:pt x="45" y="0"/>
                    <a:pt x="40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2"/>
            <p:cNvSpPr/>
            <p:nvPr/>
          </p:nvSpPr>
          <p:spPr>
            <a:xfrm>
              <a:off x="6854668" y="7295955"/>
              <a:ext cx="53634" cy="112840"/>
            </a:xfrm>
            <a:custGeom>
              <a:avLst/>
              <a:gdLst/>
              <a:ahLst/>
              <a:cxnLst/>
              <a:rect l="l" t="t" r="r" b="b"/>
              <a:pathLst>
                <a:path w="77" h="162" extrusionOk="0">
                  <a:moveTo>
                    <a:pt x="36" y="0"/>
                  </a:moveTo>
                  <a:cubicBezTo>
                    <a:pt x="31" y="5"/>
                    <a:pt x="26" y="5"/>
                    <a:pt x="21" y="10"/>
                  </a:cubicBezTo>
                  <a:cubicBezTo>
                    <a:pt x="16" y="15"/>
                    <a:pt x="11" y="25"/>
                    <a:pt x="11" y="30"/>
                  </a:cubicBezTo>
                  <a:lnTo>
                    <a:pt x="11" y="40"/>
                  </a:lnTo>
                  <a:cubicBezTo>
                    <a:pt x="11" y="46"/>
                    <a:pt x="11" y="52"/>
                    <a:pt x="11" y="56"/>
                  </a:cubicBezTo>
                  <a:cubicBezTo>
                    <a:pt x="11" y="67"/>
                    <a:pt x="11" y="79"/>
                    <a:pt x="11" y="91"/>
                  </a:cubicBezTo>
                  <a:cubicBezTo>
                    <a:pt x="11" y="101"/>
                    <a:pt x="6" y="116"/>
                    <a:pt x="1" y="126"/>
                  </a:cubicBezTo>
                  <a:cubicBezTo>
                    <a:pt x="1" y="132"/>
                    <a:pt x="1" y="142"/>
                    <a:pt x="1" y="147"/>
                  </a:cubicBezTo>
                  <a:cubicBezTo>
                    <a:pt x="6" y="157"/>
                    <a:pt x="16" y="162"/>
                    <a:pt x="21" y="162"/>
                  </a:cubicBezTo>
                  <a:cubicBezTo>
                    <a:pt x="31" y="162"/>
                    <a:pt x="36" y="162"/>
                    <a:pt x="46" y="157"/>
                  </a:cubicBezTo>
                  <a:lnTo>
                    <a:pt x="51" y="152"/>
                  </a:lnTo>
                  <a:cubicBezTo>
                    <a:pt x="56" y="147"/>
                    <a:pt x="61" y="142"/>
                    <a:pt x="66" y="137"/>
                  </a:cubicBezTo>
                  <a:cubicBezTo>
                    <a:pt x="71" y="116"/>
                    <a:pt x="76" y="96"/>
                    <a:pt x="76" y="76"/>
                  </a:cubicBezTo>
                  <a:cubicBezTo>
                    <a:pt x="76" y="71"/>
                    <a:pt x="76" y="61"/>
                    <a:pt x="76" y="51"/>
                  </a:cubicBezTo>
                  <a:cubicBezTo>
                    <a:pt x="76" y="46"/>
                    <a:pt x="76" y="35"/>
                    <a:pt x="76" y="30"/>
                  </a:cubicBezTo>
                  <a:cubicBezTo>
                    <a:pt x="71" y="25"/>
                    <a:pt x="71" y="20"/>
                    <a:pt x="66" y="15"/>
                  </a:cubicBezTo>
                  <a:cubicBezTo>
                    <a:pt x="61" y="10"/>
                    <a:pt x="56" y="5"/>
                    <a:pt x="51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2"/>
            <p:cNvSpPr/>
            <p:nvPr/>
          </p:nvSpPr>
          <p:spPr>
            <a:xfrm>
              <a:off x="6640132" y="7238142"/>
              <a:ext cx="52938" cy="82889"/>
            </a:xfrm>
            <a:custGeom>
              <a:avLst/>
              <a:gdLst/>
              <a:ahLst/>
              <a:cxnLst/>
              <a:rect l="l" t="t" r="r" b="b"/>
              <a:pathLst>
                <a:path w="76" h="119" extrusionOk="0">
                  <a:moveTo>
                    <a:pt x="58" y="1"/>
                  </a:moveTo>
                  <a:cubicBezTo>
                    <a:pt x="56" y="1"/>
                    <a:pt x="53" y="1"/>
                    <a:pt x="51" y="2"/>
                  </a:cubicBezTo>
                  <a:cubicBezTo>
                    <a:pt x="41" y="2"/>
                    <a:pt x="30" y="17"/>
                    <a:pt x="30" y="27"/>
                  </a:cubicBezTo>
                  <a:cubicBezTo>
                    <a:pt x="30" y="38"/>
                    <a:pt x="30" y="48"/>
                    <a:pt x="25" y="58"/>
                  </a:cubicBezTo>
                  <a:lnTo>
                    <a:pt x="25" y="48"/>
                  </a:lnTo>
                  <a:cubicBezTo>
                    <a:pt x="21" y="56"/>
                    <a:pt x="20" y="64"/>
                    <a:pt x="15" y="69"/>
                  </a:cubicBezTo>
                  <a:lnTo>
                    <a:pt x="15" y="69"/>
                  </a:lnTo>
                  <a:cubicBezTo>
                    <a:pt x="15" y="69"/>
                    <a:pt x="15" y="68"/>
                    <a:pt x="15" y="68"/>
                  </a:cubicBezTo>
                  <a:lnTo>
                    <a:pt x="15" y="68"/>
                  </a:lnTo>
                  <a:lnTo>
                    <a:pt x="10" y="73"/>
                  </a:lnTo>
                  <a:cubicBezTo>
                    <a:pt x="12" y="72"/>
                    <a:pt x="14" y="71"/>
                    <a:pt x="15" y="69"/>
                  </a:cubicBezTo>
                  <a:lnTo>
                    <a:pt x="15" y="69"/>
                  </a:lnTo>
                  <a:cubicBezTo>
                    <a:pt x="14" y="74"/>
                    <a:pt x="10" y="78"/>
                    <a:pt x="10" y="83"/>
                  </a:cubicBezTo>
                  <a:lnTo>
                    <a:pt x="5" y="88"/>
                  </a:lnTo>
                  <a:cubicBezTo>
                    <a:pt x="0" y="98"/>
                    <a:pt x="5" y="108"/>
                    <a:pt x="10" y="113"/>
                  </a:cubicBezTo>
                  <a:cubicBezTo>
                    <a:pt x="15" y="118"/>
                    <a:pt x="20" y="118"/>
                    <a:pt x="20" y="118"/>
                  </a:cubicBezTo>
                  <a:cubicBezTo>
                    <a:pt x="30" y="118"/>
                    <a:pt x="35" y="118"/>
                    <a:pt x="41" y="113"/>
                  </a:cubicBezTo>
                  <a:cubicBezTo>
                    <a:pt x="46" y="108"/>
                    <a:pt x="46" y="103"/>
                    <a:pt x="51" y="103"/>
                  </a:cubicBezTo>
                  <a:cubicBezTo>
                    <a:pt x="56" y="98"/>
                    <a:pt x="56" y="93"/>
                    <a:pt x="61" y="88"/>
                  </a:cubicBezTo>
                  <a:cubicBezTo>
                    <a:pt x="61" y="83"/>
                    <a:pt x="66" y="73"/>
                    <a:pt x="66" y="68"/>
                  </a:cubicBezTo>
                  <a:cubicBezTo>
                    <a:pt x="71" y="53"/>
                    <a:pt x="76" y="38"/>
                    <a:pt x="76" y="22"/>
                  </a:cubicBezTo>
                  <a:cubicBezTo>
                    <a:pt x="76" y="10"/>
                    <a:pt x="69" y="1"/>
                    <a:pt x="58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2"/>
            <p:cNvSpPr/>
            <p:nvPr/>
          </p:nvSpPr>
          <p:spPr>
            <a:xfrm>
              <a:off x="6445795" y="7092564"/>
              <a:ext cx="67565" cy="173440"/>
            </a:xfrm>
            <a:custGeom>
              <a:avLst/>
              <a:gdLst/>
              <a:ahLst/>
              <a:cxnLst/>
              <a:rect l="l" t="t" r="r" b="b"/>
              <a:pathLst>
                <a:path w="97" h="249" extrusionOk="0">
                  <a:moveTo>
                    <a:pt x="39" y="1"/>
                  </a:moveTo>
                  <a:cubicBezTo>
                    <a:pt x="31" y="1"/>
                    <a:pt x="22" y="4"/>
                    <a:pt x="16" y="14"/>
                  </a:cubicBezTo>
                  <a:cubicBezTo>
                    <a:pt x="6" y="19"/>
                    <a:pt x="1" y="34"/>
                    <a:pt x="6" y="49"/>
                  </a:cubicBezTo>
                  <a:cubicBezTo>
                    <a:pt x="11" y="54"/>
                    <a:pt x="11" y="59"/>
                    <a:pt x="16" y="64"/>
                  </a:cubicBezTo>
                  <a:lnTo>
                    <a:pt x="16" y="70"/>
                  </a:lnTo>
                  <a:cubicBezTo>
                    <a:pt x="16" y="80"/>
                    <a:pt x="21" y="85"/>
                    <a:pt x="26" y="90"/>
                  </a:cubicBezTo>
                  <a:lnTo>
                    <a:pt x="26" y="100"/>
                  </a:lnTo>
                  <a:lnTo>
                    <a:pt x="26" y="110"/>
                  </a:lnTo>
                  <a:cubicBezTo>
                    <a:pt x="26" y="115"/>
                    <a:pt x="26" y="125"/>
                    <a:pt x="26" y="130"/>
                  </a:cubicBezTo>
                  <a:lnTo>
                    <a:pt x="26" y="140"/>
                  </a:lnTo>
                  <a:lnTo>
                    <a:pt x="26" y="145"/>
                  </a:lnTo>
                  <a:lnTo>
                    <a:pt x="26" y="171"/>
                  </a:lnTo>
                  <a:lnTo>
                    <a:pt x="26" y="181"/>
                  </a:lnTo>
                  <a:lnTo>
                    <a:pt x="26" y="186"/>
                  </a:lnTo>
                  <a:cubicBezTo>
                    <a:pt x="26" y="196"/>
                    <a:pt x="21" y="206"/>
                    <a:pt x="16" y="211"/>
                  </a:cubicBezTo>
                  <a:cubicBezTo>
                    <a:pt x="11" y="221"/>
                    <a:pt x="16" y="236"/>
                    <a:pt x="26" y="247"/>
                  </a:cubicBezTo>
                  <a:cubicBezTo>
                    <a:pt x="30" y="248"/>
                    <a:pt x="34" y="248"/>
                    <a:pt x="37" y="248"/>
                  </a:cubicBezTo>
                  <a:cubicBezTo>
                    <a:pt x="48" y="248"/>
                    <a:pt x="58" y="243"/>
                    <a:pt x="62" y="231"/>
                  </a:cubicBezTo>
                  <a:cubicBezTo>
                    <a:pt x="82" y="196"/>
                    <a:pt x="97" y="155"/>
                    <a:pt x="92" y="115"/>
                  </a:cubicBezTo>
                  <a:cubicBezTo>
                    <a:pt x="92" y="95"/>
                    <a:pt x="92" y="75"/>
                    <a:pt x="87" y="59"/>
                  </a:cubicBezTo>
                  <a:cubicBezTo>
                    <a:pt x="82" y="49"/>
                    <a:pt x="82" y="44"/>
                    <a:pt x="77" y="34"/>
                  </a:cubicBezTo>
                  <a:cubicBezTo>
                    <a:pt x="77" y="29"/>
                    <a:pt x="72" y="24"/>
                    <a:pt x="67" y="19"/>
                  </a:cubicBezTo>
                  <a:cubicBezTo>
                    <a:pt x="62" y="14"/>
                    <a:pt x="57" y="9"/>
                    <a:pt x="51" y="4"/>
                  </a:cubicBezTo>
                  <a:cubicBezTo>
                    <a:pt x="48" y="2"/>
                    <a:pt x="43" y="1"/>
                    <a:pt x="39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2"/>
            <p:cNvSpPr/>
            <p:nvPr/>
          </p:nvSpPr>
          <p:spPr>
            <a:xfrm>
              <a:off x="6235438" y="7002710"/>
              <a:ext cx="56420" cy="158116"/>
            </a:xfrm>
            <a:custGeom>
              <a:avLst/>
              <a:gdLst/>
              <a:ahLst/>
              <a:cxnLst/>
              <a:rect l="l" t="t" r="r" b="b"/>
              <a:pathLst>
                <a:path w="81" h="227" extrusionOk="0">
                  <a:moveTo>
                    <a:pt x="29" y="0"/>
                  </a:moveTo>
                  <a:cubicBezTo>
                    <a:pt x="15" y="0"/>
                    <a:pt x="0" y="13"/>
                    <a:pt x="5" y="27"/>
                  </a:cubicBezTo>
                  <a:cubicBezTo>
                    <a:pt x="10" y="47"/>
                    <a:pt x="15" y="62"/>
                    <a:pt x="25" y="72"/>
                  </a:cubicBezTo>
                  <a:lnTo>
                    <a:pt x="25" y="77"/>
                  </a:lnTo>
                  <a:lnTo>
                    <a:pt x="25" y="92"/>
                  </a:lnTo>
                  <a:cubicBezTo>
                    <a:pt x="30" y="97"/>
                    <a:pt x="30" y="107"/>
                    <a:pt x="30" y="113"/>
                  </a:cubicBezTo>
                  <a:lnTo>
                    <a:pt x="30" y="133"/>
                  </a:lnTo>
                  <a:lnTo>
                    <a:pt x="30" y="158"/>
                  </a:lnTo>
                  <a:lnTo>
                    <a:pt x="30" y="168"/>
                  </a:lnTo>
                  <a:lnTo>
                    <a:pt x="30" y="173"/>
                  </a:lnTo>
                  <a:cubicBezTo>
                    <a:pt x="30" y="183"/>
                    <a:pt x="25" y="188"/>
                    <a:pt x="25" y="199"/>
                  </a:cubicBezTo>
                  <a:cubicBezTo>
                    <a:pt x="18" y="215"/>
                    <a:pt x="28" y="227"/>
                    <a:pt x="40" y="227"/>
                  </a:cubicBezTo>
                  <a:cubicBezTo>
                    <a:pt x="47" y="227"/>
                    <a:pt x="55" y="223"/>
                    <a:pt x="60" y="214"/>
                  </a:cubicBezTo>
                  <a:cubicBezTo>
                    <a:pt x="65" y="199"/>
                    <a:pt x="75" y="178"/>
                    <a:pt x="80" y="163"/>
                  </a:cubicBezTo>
                  <a:cubicBezTo>
                    <a:pt x="80" y="143"/>
                    <a:pt x="80" y="123"/>
                    <a:pt x="80" y="102"/>
                  </a:cubicBezTo>
                  <a:cubicBezTo>
                    <a:pt x="75" y="82"/>
                    <a:pt x="75" y="62"/>
                    <a:pt x="65" y="47"/>
                  </a:cubicBezTo>
                  <a:cubicBezTo>
                    <a:pt x="60" y="27"/>
                    <a:pt x="50" y="11"/>
                    <a:pt x="35" y="1"/>
                  </a:cubicBezTo>
                  <a:cubicBezTo>
                    <a:pt x="33" y="1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2"/>
            <p:cNvSpPr/>
            <p:nvPr/>
          </p:nvSpPr>
          <p:spPr>
            <a:xfrm>
              <a:off x="6523809" y="6448957"/>
              <a:ext cx="126075" cy="123288"/>
            </a:xfrm>
            <a:custGeom>
              <a:avLst/>
              <a:gdLst/>
              <a:ahLst/>
              <a:cxnLst/>
              <a:rect l="l" t="t" r="r" b="b"/>
              <a:pathLst>
                <a:path w="181" h="177" extrusionOk="0">
                  <a:moveTo>
                    <a:pt x="150" y="1"/>
                  </a:moveTo>
                  <a:cubicBezTo>
                    <a:pt x="140" y="1"/>
                    <a:pt x="131" y="6"/>
                    <a:pt x="127" y="17"/>
                  </a:cubicBezTo>
                  <a:cubicBezTo>
                    <a:pt x="122" y="43"/>
                    <a:pt x="106" y="73"/>
                    <a:pt x="81" y="93"/>
                  </a:cubicBezTo>
                  <a:cubicBezTo>
                    <a:pt x="71" y="98"/>
                    <a:pt x="61" y="109"/>
                    <a:pt x="51" y="119"/>
                  </a:cubicBezTo>
                  <a:lnTo>
                    <a:pt x="41" y="119"/>
                  </a:lnTo>
                  <a:lnTo>
                    <a:pt x="31" y="124"/>
                  </a:lnTo>
                  <a:cubicBezTo>
                    <a:pt x="20" y="129"/>
                    <a:pt x="10" y="134"/>
                    <a:pt x="5" y="144"/>
                  </a:cubicBezTo>
                  <a:cubicBezTo>
                    <a:pt x="0" y="159"/>
                    <a:pt x="5" y="169"/>
                    <a:pt x="20" y="174"/>
                  </a:cubicBezTo>
                  <a:cubicBezTo>
                    <a:pt x="25" y="176"/>
                    <a:pt x="31" y="176"/>
                    <a:pt x="36" y="176"/>
                  </a:cubicBezTo>
                  <a:cubicBezTo>
                    <a:pt x="51" y="176"/>
                    <a:pt x="66" y="170"/>
                    <a:pt x="81" y="159"/>
                  </a:cubicBezTo>
                  <a:cubicBezTo>
                    <a:pt x="96" y="149"/>
                    <a:pt x="111" y="139"/>
                    <a:pt x="127" y="124"/>
                  </a:cubicBezTo>
                  <a:cubicBezTo>
                    <a:pt x="152" y="98"/>
                    <a:pt x="167" y="68"/>
                    <a:pt x="177" y="28"/>
                  </a:cubicBezTo>
                  <a:cubicBezTo>
                    <a:pt x="180" y="12"/>
                    <a:pt x="165" y="1"/>
                    <a:pt x="150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2"/>
            <p:cNvSpPr/>
            <p:nvPr/>
          </p:nvSpPr>
          <p:spPr>
            <a:xfrm>
              <a:off x="6562119" y="6655134"/>
              <a:ext cx="259812" cy="100302"/>
            </a:xfrm>
            <a:custGeom>
              <a:avLst/>
              <a:gdLst/>
              <a:ahLst/>
              <a:cxnLst/>
              <a:rect l="l" t="t" r="r" b="b"/>
              <a:pathLst>
                <a:path w="373" h="144" extrusionOk="0">
                  <a:moveTo>
                    <a:pt x="345" y="1"/>
                  </a:moveTo>
                  <a:cubicBezTo>
                    <a:pt x="342" y="1"/>
                    <a:pt x="338" y="2"/>
                    <a:pt x="335" y="5"/>
                  </a:cubicBezTo>
                  <a:cubicBezTo>
                    <a:pt x="284" y="30"/>
                    <a:pt x="233" y="50"/>
                    <a:pt x="183" y="60"/>
                  </a:cubicBezTo>
                  <a:lnTo>
                    <a:pt x="142" y="70"/>
                  </a:lnTo>
                  <a:lnTo>
                    <a:pt x="41" y="70"/>
                  </a:lnTo>
                  <a:cubicBezTo>
                    <a:pt x="31" y="70"/>
                    <a:pt x="21" y="75"/>
                    <a:pt x="11" y="86"/>
                  </a:cubicBezTo>
                  <a:cubicBezTo>
                    <a:pt x="1" y="96"/>
                    <a:pt x="1" y="116"/>
                    <a:pt x="11" y="126"/>
                  </a:cubicBezTo>
                  <a:cubicBezTo>
                    <a:pt x="25" y="140"/>
                    <a:pt x="45" y="143"/>
                    <a:pt x="66" y="143"/>
                  </a:cubicBezTo>
                  <a:cubicBezTo>
                    <a:pt x="82" y="143"/>
                    <a:pt x="99" y="141"/>
                    <a:pt x="112" y="141"/>
                  </a:cubicBezTo>
                  <a:cubicBezTo>
                    <a:pt x="142" y="136"/>
                    <a:pt x="178" y="131"/>
                    <a:pt x="203" y="121"/>
                  </a:cubicBezTo>
                  <a:cubicBezTo>
                    <a:pt x="259" y="101"/>
                    <a:pt x="314" y="70"/>
                    <a:pt x="360" y="30"/>
                  </a:cubicBezTo>
                  <a:cubicBezTo>
                    <a:pt x="372" y="26"/>
                    <a:pt x="361" y="1"/>
                    <a:pt x="345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2"/>
            <p:cNvSpPr/>
            <p:nvPr/>
          </p:nvSpPr>
          <p:spPr>
            <a:xfrm>
              <a:off x="6748793" y="6831360"/>
              <a:ext cx="287674" cy="112840"/>
            </a:xfrm>
            <a:custGeom>
              <a:avLst/>
              <a:gdLst/>
              <a:ahLst/>
              <a:cxnLst/>
              <a:rect l="l" t="t" r="r" b="b"/>
              <a:pathLst>
                <a:path w="413" h="162" extrusionOk="0">
                  <a:moveTo>
                    <a:pt x="377" y="0"/>
                  </a:moveTo>
                  <a:cubicBezTo>
                    <a:pt x="373" y="0"/>
                    <a:pt x="369" y="2"/>
                    <a:pt x="365" y="5"/>
                  </a:cubicBezTo>
                  <a:cubicBezTo>
                    <a:pt x="314" y="40"/>
                    <a:pt x="259" y="65"/>
                    <a:pt x="203" y="75"/>
                  </a:cubicBezTo>
                  <a:cubicBezTo>
                    <a:pt x="173" y="80"/>
                    <a:pt x="142" y="85"/>
                    <a:pt x="112" y="85"/>
                  </a:cubicBezTo>
                  <a:lnTo>
                    <a:pt x="46" y="85"/>
                  </a:lnTo>
                  <a:cubicBezTo>
                    <a:pt x="36" y="85"/>
                    <a:pt x="26" y="91"/>
                    <a:pt x="16" y="101"/>
                  </a:cubicBezTo>
                  <a:cubicBezTo>
                    <a:pt x="6" y="106"/>
                    <a:pt x="1" y="126"/>
                    <a:pt x="11" y="136"/>
                  </a:cubicBezTo>
                  <a:cubicBezTo>
                    <a:pt x="26" y="159"/>
                    <a:pt x="58" y="162"/>
                    <a:pt x="88" y="162"/>
                  </a:cubicBezTo>
                  <a:cubicBezTo>
                    <a:pt x="98" y="162"/>
                    <a:pt x="108" y="161"/>
                    <a:pt x="117" y="161"/>
                  </a:cubicBezTo>
                  <a:cubicBezTo>
                    <a:pt x="153" y="161"/>
                    <a:pt x="188" y="156"/>
                    <a:pt x="223" y="146"/>
                  </a:cubicBezTo>
                  <a:cubicBezTo>
                    <a:pt x="289" y="131"/>
                    <a:pt x="350" y="96"/>
                    <a:pt x="400" y="45"/>
                  </a:cubicBezTo>
                  <a:cubicBezTo>
                    <a:pt x="413" y="24"/>
                    <a:pt x="395" y="0"/>
                    <a:pt x="377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2"/>
            <p:cNvSpPr/>
            <p:nvPr/>
          </p:nvSpPr>
          <p:spPr>
            <a:xfrm>
              <a:off x="7140252" y="7017338"/>
              <a:ext cx="91944" cy="88461"/>
            </a:xfrm>
            <a:custGeom>
              <a:avLst/>
              <a:gdLst/>
              <a:ahLst/>
              <a:cxnLst/>
              <a:rect l="l" t="t" r="r" b="b"/>
              <a:pathLst>
                <a:path w="132" h="127" extrusionOk="0">
                  <a:moveTo>
                    <a:pt x="25" y="1"/>
                  </a:moveTo>
                  <a:cubicBezTo>
                    <a:pt x="15" y="1"/>
                    <a:pt x="5" y="11"/>
                    <a:pt x="5" y="16"/>
                  </a:cubicBezTo>
                  <a:cubicBezTo>
                    <a:pt x="0" y="26"/>
                    <a:pt x="5" y="36"/>
                    <a:pt x="10" y="46"/>
                  </a:cubicBezTo>
                  <a:cubicBezTo>
                    <a:pt x="15" y="51"/>
                    <a:pt x="25" y="56"/>
                    <a:pt x="31" y="61"/>
                  </a:cubicBezTo>
                  <a:lnTo>
                    <a:pt x="41" y="66"/>
                  </a:lnTo>
                  <a:lnTo>
                    <a:pt x="41" y="66"/>
                  </a:lnTo>
                  <a:cubicBezTo>
                    <a:pt x="48" y="70"/>
                    <a:pt x="56" y="77"/>
                    <a:pt x="62" y="82"/>
                  </a:cubicBezTo>
                  <a:lnTo>
                    <a:pt x="62" y="82"/>
                  </a:lnTo>
                  <a:cubicBezTo>
                    <a:pt x="66" y="87"/>
                    <a:pt x="66" y="92"/>
                    <a:pt x="71" y="97"/>
                  </a:cubicBezTo>
                  <a:lnTo>
                    <a:pt x="71" y="102"/>
                  </a:lnTo>
                  <a:lnTo>
                    <a:pt x="71" y="107"/>
                  </a:lnTo>
                  <a:cubicBezTo>
                    <a:pt x="76" y="112"/>
                    <a:pt x="81" y="122"/>
                    <a:pt x="86" y="122"/>
                  </a:cubicBezTo>
                  <a:cubicBezTo>
                    <a:pt x="91" y="127"/>
                    <a:pt x="101" y="127"/>
                    <a:pt x="106" y="127"/>
                  </a:cubicBezTo>
                  <a:cubicBezTo>
                    <a:pt x="127" y="122"/>
                    <a:pt x="132" y="107"/>
                    <a:pt x="127" y="92"/>
                  </a:cubicBezTo>
                  <a:cubicBezTo>
                    <a:pt x="122" y="66"/>
                    <a:pt x="106" y="46"/>
                    <a:pt x="91" y="31"/>
                  </a:cubicBezTo>
                  <a:cubicBezTo>
                    <a:pt x="81" y="21"/>
                    <a:pt x="71" y="16"/>
                    <a:pt x="66" y="11"/>
                  </a:cubicBezTo>
                  <a:lnTo>
                    <a:pt x="56" y="6"/>
                  </a:lnTo>
                  <a:cubicBezTo>
                    <a:pt x="51" y="6"/>
                    <a:pt x="46" y="1"/>
                    <a:pt x="41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2"/>
            <p:cNvSpPr/>
            <p:nvPr/>
          </p:nvSpPr>
          <p:spPr>
            <a:xfrm>
              <a:off x="7397278" y="5952321"/>
              <a:ext cx="1508025" cy="925012"/>
            </a:xfrm>
            <a:custGeom>
              <a:avLst/>
              <a:gdLst/>
              <a:ahLst/>
              <a:cxnLst/>
              <a:rect l="l" t="t" r="r" b="b"/>
              <a:pathLst>
                <a:path w="2165" h="1328" extrusionOk="0">
                  <a:moveTo>
                    <a:pt x="448" y="0"/>
                  </a:moveTo>
                  <a:cubicBezTo>
                    <a:pt x="442" y="0"/>
                    <a:pt x="436" y="1"/>
                    <a:pt x="430" y="2"/>
                  </a:cubicBezTo>
                  <a:cubicBezTo>
                    <a:pt x="395" y="12"/>
                    <a:pt x="359" y="38"/>
                    <a:pt x="339" y="68"/>
                  </a:cubicBezTo>
                  <a:cubicBezTo>
                    <a:pt x="243" y="194"/>
                    <a:pt x="304" y="356"/>
                    <a:pt x="248" y="503"/>
                  </a:cubicBezTo>
                  <a:cubicBezTo>
                    <a:pt x="193" y="650"/>
                    <a:pt x="21" y="715"/>
                    <a:pt x="5" y="872"/>
                  </a:cubicBezTo>
                  <a:cubicBezTo>
                    <a:pt x="0" y="918"/>
                    <a:pt x="16" y="958"/>
                    <a:pt x="41" y="993"/>
                  </a:cubicBezTo>
                  <a:cubicBezTo>
                    <a:pt x="65" y="1018"/>
                    <a:pt x="97" y="1033"/>
                    <a:pt x="130" y="1033"/>
                  </a:cubicBezTo>
                  <a:cubicBezTo>
                    <a:pt x="144" y="1033"/>
                    <a:pt x="158" y="1030"/>
                    <a:pt x="172" y="1024"/>
                  </a:cubicBezTo>
                  <a:cubicBezTo>
                    <a:pt x="191" y="1010"/>
                    <a:pt x="205" y="983"/>
                    <a:pt x="231" y="983"/>
                  </a:cubicBezTo>
                  <a:cubicBezTo>
                    <a:pt x="234" y="983"/>
                    <a:pt x="236" y="983"/>
                    <a:pt x="238" y="983"/>
                  </a:cubicBezTo>
                  <a:cubicBezTo>
                    <a:pt x="248" y="988"/>
                    <a:pt x="258" y="993"/>
                    <a:pt x="268" y="1004"/>
                  </a:cubicBezTo>
                  <a:cubicBezTo>
                    <a:pt x="309" y="1049"/>
                    <a:pt x="344" y="1100"/>
                    <a:pt x="380" y="1150"/>
                  </a:cubicBezTo>
                  <a:cubicBezTo>
                    <a:pt x="405" y="1190"/>
                    <a:pt x="462" y="1220"/>
                    <a:pt x="508" y="1220"/>
                  </a:cubicBezTo>
                  <a:cubicBezTo>
                    <a:pt x="525" y="1220"/>
                    <a:pt x="540" y="1216"/>
                    <a:pt x="552" y="1206"/>
                  </a:cubicBezTo>
                  <a:cubicBezTo>
                    <a:pt x="582" y="1176"/>
                    <a:pt x="562" y="1115"/>
                    <a:pt x="607" y="1100"/>
                  </a:cubicBezTo>
                  <a:cubicBezTo>
                    <a:pt x="668" y="1150"/>
                    <a:pt x="729" y="1201"/>
                    <a:pt x="789" y="1246"/>
                  </a:cubicBezTo>
                  <a:cubicBezTo>
                    <a:pt x="830" y="1282"/>
                    <a:pt x="880" y="1307"/>
                    <a:pt x="931" y="1322"/>
                  </a:cubicBezTo>
                  <a:cubicBezTo>
                    <a:pt x="943" y="1326"/>
                    <a:pt x="956" y="1327"/>
                    <a:pt x="969" y="1327"/>
                  </a:cubicBezTo>
                  <a:cubicBezTo>
                    <a:pt x="1013" y="1327"/>
                    <a:pt x="1053" y="1307"/>
                    <a:pt x="1057" y="1272"/>
                  </a:cubicBezTo>
                  <a:cubicBezTo>
                    <a:pt x="1062" y="1231"/>
                    <a:pt x="1037" y="1196"/>
                    <a:pt x="1067" y="1176"/>
                  </a:cubicBezTo>
                  <a:cubicBezTo>
                    <a:pt x="1077" y="1169"/>
                    <a:pt x="1086" y="1167"/>
                    <a:pt x="1096" y="1167"/>
                  </a:cubicBezTo>
                  <a:cubicBezTo>
                    <a:pt x="1119" y="1167"/>
                    <a:pt x="1142" y="1180"/>
                    <a:pt x="1163" y="1191"/>
                  </a:cubicBezTo>
                  <a:cubicBezTo>
                    <a:pt x="1214" y="1231"/>
                    <a:pt x="1270" y="1261"/>
                    <a:pt x="1330" y="1282"/>
                  </a:cubicBezTo>
                  <a:cubicBezTo>
                    <a:pt x="1341" y="1284"/>
                    <a:pt x="1352" y="1285"/>
                    <a:pt x="1363" y="1285"/>
                  </a:cubicBezTo>
                  <a:cubicBezTo>
                    <a:pt x="1421" y="1285"/>
                    <a:pt x="1480" y="1253"/>
                    <a:pt x="1467" y="1211"/>
                  </a:cubicBezTo>
                  <a:cubicBezTo>
                    <a:pt x="1457" y="1181"/>
                    <a:pt x="1421" y="1145"/>
                    <a:pt x="1452" y="1125"/>
                  </a:cubicBezTo>
                  <a:cubicBezTo>
                    <a:pt x="1457" y="1120"/>
                    <a:pt x="1467" y="1115"/>
                    <a:pt x="1477" y="1115"/>
                  </a:cubicBezTo>
                  <a:cubicBezTo>
                    <a:pt x="1533" y="1115"/>
                    <a:pt x="1593" y="1130"/>
                    <a:pt x="1644" y="1155"/>
                  </a:cubicBezTo>
                  <a:cubicBezTo>
                    <a:pt x="1694" y="1186"/>
                    <a:pt x="1750" y="1201"/>
                    <a:pt x="1811" y="1201"/>
                  </a:cubicBezTo>
                  <a:cubicBezTo>
                    <a:pt x="1872" y="1196"/>
                    <a:pt x="1927" y="1150"/>
                    <a:pt x="1907" y="1110"/>
                  </a:cubicBezTo>
                  <a:cubicBezTo>
                    <a:pt x="1892" y="1079"/>
                    <a:pt x="1856" y="1064"/>
                    <a:pt x="1826" y="1049"/>
                  </a:cubicBezTo>
                  <a:cubicBezTo>
                    <a:pt x="1796" y="1029"/>
                    <a:pt x="1770" y="999"/>
                    <a:pt x="1791" y="973"/>
                  </a:cubicBezTo>
                  <a:cubicBezTo>
                    <a:pt x="1803" y="958"/>
                    <a:pt x="1825" y="954"/>
                    <a:pt x="1849" y="954"/>
                  </a:cubicBezTo>
                  <a:cubicBezTo>
                    <a:pt x="1865" y="954"/>
                    <a:pt x="1882" y="956"/>
                    <a:pt x="1897" y="958"/>
                  </a:cubicBezTo>
                  <a:cubicBezTo>
                    <a:pt x="1906" y="959"/>
                    <a:pt x="1914" y="959"/>
                    <a:pt x="1924" y="959"/>
                  </a:cubicBezTo>
                  <a:cubicBezTo>
                    <a:pt x="2032" y="959"/>
                    <a:pt x="2164" y="905"/>
                    <a:pt x="2160" y="822"/>
                  </a:cubicBezTo>
                  <a:cubicBezTo>
                    <a:pt x="2155" y="736"/>
                    <a:pt x="2003" y="695"/>
                    <a:pt x="1902" y="695"/>
                  </a:cubicBezTo>
                  <a:cubicBezTo>
                    <a:pt x="1886" y="695"/>
                    <a:pt x="1869" y="697"/>
                    <a:pt x="1853" y="697"/>
                  </a:cubicBezTo>
                  <a:cubicBezTo>
                    <a:pt x="1830" y="697"/>
                    <a:pt x="1810" y="693"/>
                    <a:pt x="1801" y="675"/>
                  </a:cubicBezTo>
                  <a:cubicBezTo>
                    <a:pt x="1780" y="650"/>
                    <a:pt x="1806" y="619"/>
                    <a:pt x="1836" y="599"/>
                  </a:cubicBezTo>
                  <a:cubicBezTo>
                    <a:pt x="1861" y="584"/>
                    <a:pt x="1897" y="569"/>
                    <a:pt x="1907" y="543"/>
                  </a:cubicBezTo>
                  <a:cubicBezTo>
                    <a:pt x="1927" y="503"/>
                    <a:pt x="1882" y="452"/>
                    <a:pt x="1831" y="447"/>
                  </a:cubicBezTo>
                  <a:cubicBezTo>
                    <a:pt x="1780" y="447"/>
                    <a:pt x="1730" y="457"/>
                    <a:pt x="1684" y="478"/>
                  </a:cubicBezTo>
                  <a:cubicBezTo>
                    <a:pt x="1653" y="495"/>
                    <a:pt x="1617" y="503"/>
                    <a:pt x="1582" y="503"/>
                  </a:cubicBezTo>
                  <a:cubicBezTo>
                    <a:pt x="1565" y="503"/>
                    <a:pt x="1549" y="501"/>
                    <a:pt x="1533" y="498"/>
                  </a:cubicBezTo>
                  <a:cubicBezTo>
                    <a:pt x="1528" y="493"/>
                    <a:pt x="1517" y="488"/>
                    <a:pt x="1512" y="483"/>
                  </a:cubicBezTo>
                  <a:cubicBezTo>
                    <a:pt x="1492" y="457"/>
                    <a:pt x="1533" y="432"/>
                    <a:pt x="1543" y="402"/>
                  </a:cubicBezTo>
                  <a:cubicBezTo>
                    <a:pt x="1563" y="351"/>
                    <a:pt x="1502" y="306"/>
                    <a:pt x="1447" y="306"/>
                  </a:cubicBezTo>
                  <a:cubicBezTo>
                    <a:pt x="1396" y="316"/>
                    <a:pt x="1340" y="331"/>
                    <a:pt x="1295" y="351"/>
                  </a:cubicBezTo>
                  <a:cubicBezTo>
                    <a:pt x="1283" y="355"/>
                    <a:pt x="1271" y="358"/>
                    <a:pt x="1259" y="358"/>
                  </a:cubicBezTo>
                  <a:cubicBezTo>
                    <a:pt x="1240" y="358"/>
                    <a:pt x="1223" y="352"/>
                    <a:pt x="1214" y="336"/>
                  </a:cubicBezTo>
                  <a:cubicBezTo>
                    <a:pt x="1199" y="316"/>
                    <a:pt x="1229" y="275"/>
                    <a:pt x="1239" y="240"/>
                  </a:cubicBezTo>
                  <a:cubicBezTo>
                    <a:pt x="1244" y="210"/>
                    <a:pt x="1204" y="164"/>
                    <a:pt x="1158" y="154"/>
                  </a:cubicBezTo>
                  <a:cubicBezTo>
                    <a:pt x="1151" y="153"/>
                    <a:pt x="1144" y="153"/>
                    <a:pt x="1137" y="153"/>
                  </a:cubicBezTo>
                  <a:cubicBezTo>
                    <a:pt x="1102" y="153"/>
                    <a:pt x="1065" y="162"/>
                    <a:pt x="1032" y="174"/>
                  </a:cubicBezTo>
                  <a:cubicBezTo>
                    <a:pt x="971" y="194"/>
                    <a:pt x="906" y="215"/>
                    <a:pt x="845" y="230"/>
                  </a:cubicBezTo>
                  <a:cubicBezTo>
                    <a:pt x="820" y="194"/>
                    <a:pt x="860" y="149"/>
                    <a:pt x="855" y="108"/>
                  </a:cubicBezTo>
                  <a:cubicBezTo>
                    <a:pt x="848" y="74"/>
                    <a:pt x="810" y="58"/>
                    <a:pt x="771" y="58"/>
                  </a:cubicBezTo>
                  <a:cubicBezTo>
                    <a:pt x="753" y="58"/>
                    <a:pt x="734" y="62"/>
                    <a:pt x="718" y="68"/>
                  </a:cubicBezTo>
                  <a:cubicBezTo>
                    <a:pt x="673" y="93"/>
                    <a:pt x="622" y="114"/>
                    <a:pt x="572" y="129"/>
                  </a:cubicBezTo>
                  <a:cubicBezTo>
                    <a:pt x="569" y="130"/>
                    <a:pt x="566" y="131"/>
                    <a:pt x="563" y="131"/>
                  </a:cubicBezTo>
                  <a:cubicBezTo>
                    <a:pt x="556" y="131"/>
                    <a:pt x="549" y="127"/>
                    <a:pt x="541" y="124"/>
                  </a:cubicBezTo>
                  <a:cubicBezTo>
                    <a:pt x="521" y="114"/>
                    <a:pt x="526" y="83"/>
                    <a:pt x="526" y="58"/>
                  </a:cubicBezTo>
                  <a:cubicBezTo>
                    <a:pt x="513" y="23"/>
                    <a:pt x="482" y="0"/>
                    <a:pt x="448" y="0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2"/>
            <p:cNvSpPr/>
            <p:nvPr/>
          </p:nvSpPr>
          <p:spPr>
            <a:xfrm>
              <a:off x="6980743" y="6042872"/>
              <a:ext cx="1674500" cy="492457"/>
            </a:xfrm>
            <a:custGeom>
              <a:avLst/>
              <a:gdLst/>
              <a:ahLst/>
              <a:cxnLst/>
              <a:rect l="l" t="t" r="r" b="b"/>
              <a:pathLst>
                <a:path w="2404" h="707" extrusionOk="0">
                  <a:moveTo>
                    <a:pt x="29" y="0"/>
                  </a:moveTo>
                  <a:cubicBezTo>
                    <a:pt x="8" y="0"/>
                    <a:pt x="0" y="31"/>
                    <a:pt x="22" y="44"/>
                  </a:cubicBezTo>
                  <a:cubicBezTo>
                    <a:pt x="67" y="75"/>
                    <a:pt x="113" y="100"/>
                    <a:pt x="163" y="125"/>
                  </a:cubicBezTo>
                  <a:lnTo>
                    <a:pt x="305" y="196"/>
                  </a:lnTo>
                  <a:cubicBezTo>
                    <a:pt x="396" y="236"/>
                    <a:pt x="492" y="282"/>
                    <a:pt x="588" y="317"/>
                  </a:cubicBezTo>
                  <a:cubicBezTo>
                    <a:pt x="775" y="398"/>
                    <a:pt x="973" y="464"/>
                    <a:pt x="1175" y="520"/>
                  </a:cubicBezTo>
                  <a:cubicBezTo>
                    <a:pt x="1574" y="626"/>
                    <a:pt x="1984" y="686"/>
                    <a:pt x="2399" y="707"/>
                  </a:cubicBezTo>
                  <a:cubicBezTo>
                    <a:pt x="2404" y="707"/>
                    <a:pt x="2404" y="697"/>
                    <a:pt x="2399" y="697"/>
                  </a:cubicBezTo>
                  <a:cubicBezTo>
                    <a:pt x="1984" y="666"/>
                    <a:pt x="1574" y="590"/>
                    <a:pt x="1180" y="469"/>
                  </a:cubicBezTo>
                  <a:cubicBezTo>
                    <a:pt x="983" y="408"/>
                    <a:pt x="791" y="338"/>
                    <a:pt x="598" y="262"/>
                  </a:cubicBezTo>
                  <a:cubicBezTo>
                    <a:pt x="502" y="226"/>
                    <a:pt x="411" y="181"/>
                    <a:pt x="320" y="140"/>
                  </a:cubicBezTo>
                  <a:lnTo>
                    <a:pt x="184" y="69"/>
                  </a:lnTo>
                  <a:cubicBezTo>
                    <a:pt x="138" y="44"/>
                    <a:pt x="88" y="24"/>
                    <a:pt x="42" y="4"/>
                  </a:cubicBezTo>
                  <a:cubicBezTo>
                    <a:pt x="37" y="1"/>
                    <a:pt x="33" y="0"/>
                    <a:pt x="29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42"/>
            <p:cNvSpPr/>
            <p:nvPr/>
          </p:nvSpPr>
          <p:spPr>
            <a:xfrm>
              <a:off x="8157907" y="6358406"/>
              <a:ext cx="436039" cy="123288"/>
            </a:xfrm>
            <a:custGeom>
              <a:avLst/>
              <a:gdLst/>
              <a:ahLst/>
              <a:cxnLst/>
              <a:rect l="l" t="t" r="r" b="b"/>
              <a:pathLst>
                <a:path w="626" h="177" extrusionOk="0">
                  <a:moveTo>
                    <a:pt x="619" y="0"/>
                  </a:moveTo>
                  <a:cubicBezTo>
                    <a:pt x="619" y="0"/>
                    <a:pt x="618" y="0"/>
                    <a:pt x="618" y="1"/>
                  </a:cubicBezTo>
                  <a:cubicBezTo>
                    <a:pt x="572" y="26"/>
                    <a:pt x="522" y="46"/>
                    <a:pt x="476" y="62"/>
                  </a:cubicBezTo>
                  <a:cubicBezTo>
                    <a:pt x="425" y="77"/>
                    <a:pt x="380" y="92"/>
                    <a:pt x="329" y="107"/>
                  </a:cubicBezTo>
                  <a:cubicBezTo>
                    <a:pt x="274" y="117"/>
                    <a:pt x="218" y="127"/>
                    <a:pt x="163" y="137"/>
                  </a:cubicBezTo>
                  <a:lnTo>
                    <a:pt x="87" y="147"/>
                  </a:lnTo>
                  <a:cubicBezTo>
                    <a:pt x="61" y="147"/>
                    <a:pt x="36" y="147"/>
                    <a:pt x="16" y="153"/>
                  </a:cubicBezTo>
                  <a:cubicBezTo>
                    <a:pt x="1" y="158"/>
                    <a:pt x="6" y="173"/>
                    <a:pt x="16" y="173"/>
                  </a:cubicBezTo>
                  <a:cubicBezTo>
                    <a:pt x="26" y="175"/>
                    <a:pt x="37" y="177"/>
                    <a:pt x="49" y="177"/>
                  </a:cubicBezTo>
                  <a:cubicBezTo>
                    <a:pt x="61" y="177"/>
                    <a:pt x="74" y="175"/>
                    <a:pt x="87" y="173"/>
                  </a:cubicBezTo>
                  <a:cubicBezTo>
                    <a:pt x="112" y="173"/>
                    <a:pt x="142" y="168"/>
                    <a:pt x="168" y="163"/>
                  </a:cubicBezTo>
                  <a:cubicBezTo>
                    <a:pt x="223" y="153"/>
                    <a:pt x="274" y="142"/>
                    <a:pt x="324" y="127"/>
                  </a:cubicBezTo>
                  <a:cubicBezTo>
                    <a:pt x="431" y="102"/>
                    <a:pt x="527" y="67"/>
                    <a:pt x="618" y="11"/>
                  </a:cubicBezTo>
                  <a:cubicBezTo>
                    <a:pt x="619" y="12"/>
                    <a:pt x="620" y="12"/>
                    <a:pt x="621" y="12"/>
                  </a:cubicBezTo>
                  <a:cubicBezTo>
                    <a:pt x="626" y="12"/>
                    <a:pt x="623" y="0"/>
                    <a:pt x="619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42"/>
            <p:cNvSpPr/>
            <p:nvPr/>
          </p:nvSpPr>
          <p:spPr>
            <a:xfrm>
              <a:off x="8084073" y="6450350"/>
              <a:ext cx="411660" cy="216625"/>
            </a:xfrm>
            <a:custGeom>
              <a:avLst/>
              <a:gdLst/>
              <a:ahLst/>
              <a:cxnLst/>
              <a:rect l="l" t="t" r="r" b="b"/>
              <a:pathLst>
                <a:path w="591" h="311" extrusionOk="0">
                  <a:moveTo>
                    <a:pt x="11" y="0"/>
                  </a:moveTo>
                  <a:cubicBezTo>
                    <a:pt x="6" y="0"/>
                    <a:pt x="0" y="10"/>
                    <a:pt x="6" y="15"/>
                  </a:cubicBezTo>
                  <a:cubicBezTo>
                    <a:pt x="21" y="31"/>
                    <a:pt x="36" y="46"/>
                    <a:pt x="56" y="51"/>
                  </a:cubicBezTo>
                  <a:cubicBezTo>
                    <a:pt x="81" y="66"/>
                    <a:pt x="107" y="76"/>
                    <a:pt x="132" y="86"/>
                  </a:cubicBezTo>
                  <a:cubicBezTo>
                    <a:pt x="177" y="112"/>
                    <a:pt x="228" y="137"/>
                    <a:pt x="279" y="162"/>
                  </a:cubicBezTo>
                  <a:cubicBezTo>
                    <a:pt x="375" y="208"/>
                    <a:pt x="476" y="258"/>
                    <a:pt x="572" y="309"/>
                  </a:cubicBezTo>
                  <a:cubicBezTo>
                    <a:pt x="575" y="310"/>
                    <a:pt x="577" y="311"/>
                    <a:pt x="580" y="311"/>
                  </a:cubicBezTo>
                  <a:cubicBezTo>
                    <a:pt x="586" y="311"/>
                    <a:pt x="591" y="306"/>
                    <a:pt x="587" y="299"/>
                  </a:cubicBezTo>
                  <a:cubicBezTo>
                    <a:pt x="542" y="268"/>
                    <a:pt x="496" y="238"/>
                    <a:pt x="451" y="213"/>
                  </a:cubicBezTo>
                  <a:cubicBezTo>
                    <a:pt x="405" y="182"/>
                    <a:pt x="360" y="157"/>
                    <a:pt x="309" y="132"/>
                  </a:cubicBezTo>
                  <a:cubicBezTo>
                    <a:pt x="263" y="107"/>
                    <a:pt x="208" y="81"/>
                    <a:pt x="157" y="56"/>
                  </a:cubicBezTo>
                  <a:cubicBezTo>
                    <a:pt x="132" y="46"/>
                    <a:pt x="112" y="36"/>
                    <a:pt x="86" y="26"/>
                  </a:cubicBezTo>
                  <a:cubicBezTo>
                    <a:pt x="61" y="10"/>
                    <a:pt x="36" y="0"/>
                    <a:pt x="11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42"/>
            <p:cNvSpPr/>
            <p:nvPr/>
          </p:nvSpPr>
          <p:spPr>
            <a:xfrm>
              <a:off x="7830530" y="6294324"/>
              <a:ext cx="379618" cy="124682"/>
            </a:xfrm>
            <a:custGeom>
              <a:avLst/>
              <a:gdLst/>
              <a:ahLst/>
              <a:cxnLst/>
              <a:rect l="l" t="t" r="r" b="b"/>
              <a:pathLst>
                <a:path w="545" h="179" extrusionOk="0">
                  <a:moveTo>
                    <a:pt x="532" y="0"/>
                  </a:moveTo>
                  <a:cubicBezTo>
                    <a:pt x="530" y="0"/>
                    <a:pt x="528" y="1"/>
                    <a:pt x="526" y="2"/>
                  </a:cubicBezTo>
                  <a:cubicBezTo>
                    <a:pt x="375" y="93"/>
                    <a:pt x="198" y="143"/>
                    <a:pt x="21" y="148"/>
                  </a:cubicBezTo>
                  <a:cubicBezTo>
                    <a:pt x="0" y="148"/>
                    <a:pt x="0" y="179"/>
                    <a:pt x="21" y="179"/>
                  </a:cubicBezTo>
                  <a:cubicBezTo>
                    <a:pt x="203" y="174"/>
                    <a:pt x="385" y="113"/>
                    <a:pt x="536" y="12"/>
                  </a:cubicBezTo>
                  <a:cubicBezTo>
                    <a:pt x="545" y="8"/>
                    <a:pt x="540" y="0"/>
                    <a:pt x="532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42"/>
            <p:cNvSpPr/>
            <p:nvPr/>
          </p:nvSpPr>
          <p:spPr>
            <a:xfrm>
              <a:off x="7768537" y="6371641"/>
              <a:ext cx="364294" cy="297425"/>
            </a:xfrm>
            <a:custGeom>
              <a:avLst/>
              <a:gdLst/>
              <a:ahLst/>
              <a:cxnLst/>
              <a:rect l="l" t="t" r="r" b="b"/>
              <a:pathLst>
                <a:path w="523" h="427" extrusionOk="0">
                  <a:moveTo>
                    <a:pt x="31" y="0"/>
                  </a:moveTo>
                  <a:cubicBezTo>
                    <a:pt x="13" y="0"/>
                    <a:pt x="0" y="22"/>
                    <a:pt x="24" y="37"/>
                  </a:cubicBezTo>
                  <a:cubicBezTo>
                    <a:pt x="110" y="93"/>
                    <a:pt x="191" y="159"/>
                    <a:pt x="271" y="220"/>
                  </a:cubicBezTo>
                  <a:cubicBezTo>
                    <a:pt x="312" y="250"/>
                    <a:pt x="347" y="285"/>
                    <a:pt x="388" y="311"/>
                  </a:cubicBezTo>
                  <a:cubicBezTo>
                    <a:pt x="428" y="346"/>
                    <a:pt x="469" y="381"/>
                    <a:pt x="504" y="422"/>
                  </a:cubicBezTo>
                  <a:cubicBezTo>
                    <a:pt x="506" y="425"/>
                    <a:pt x="508" y="426"/>
                    <a:pt x="511" y="426"/>
                  </a:cubicBezTo>
                  <a:cubicBezTo>
                    <a:pt x="517" y="426"/>
                    <a:pt x="523" y="420"/>
                    <a:pt x="519" y="417"/>
                  </a:cubicBezTo>
                  <a:cubicBezTo>
                    <a:pt x="448" y="341"/>
                    <a:pt x="373" y="270"/>
                    <a:pt x="297" y="204"/>
                  </a:cubicBezTo>
                  <a:cubicBezTo>
                    <a:pt x="216" y="144"/>
                    <a:pt x="135" y="73"/>
                    <a:pt x="49" y="7"/>
                  </a:cubicBezTo>
                  <a:cubicBezTo>
                    <a:pt x="43" y="2"/>
                    <a:pt x="37" y="0"/>
                    <a:pt x="31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42"/>
            <p:cNvSpPr/>
            <p:nvPr/>
          </p:nvSpPr>
          <p:spPr>
            <a:xfrm>
              <a:off x="7583952" y="6227456"/>
              <a:ext cx="327377" cy="113537"/>
            </a:xfrm>
            <a:custGeom>
              <a:avLst/>
              <a:gdLst/>
              <a:ahLst/>
              <a:cxnLst/>
              <a:rect l="l" t="t" r="r" b="b"/>
              <a:pathLst>
                <a:path w="470" h="163" extrusionOk="0">
                  <a:moveTo>
                    <a:pt x="459" y="0"/>
                  </a:moveTo>
                  <a:cubicBezTo>
                    <a:pt x="458" y="0"/>
                    <a:pt x="457" y="1"/>
                    <a:pt x="456" y="2"/>
                  </a:cubicBezTo>
                  <a:cubicBezTo>
                    <a:pt x="395" y="42"/>
                    <a:pt x="324" y="78"/>
                    <a:pt x="248" y="93"/>
                  </a:cubicBezTo>
                  <a:cubicBezTo>
                    <a:pt x="213" y="103"/>
                    <a:pt x="177" y="108"/>
                    <a:pt x="137" y="113"/>
                  </a:cubicBezTo>
                  <a:lnTo>
                    <a:pt x="76" y="113"/>
                  </a:lnTo>
                  <a:cubicBezTo>
                    <a:pt x="56" y="113"/>
                    <a:pt x="36" y="113"/>
                    <a:pt x="21" y="118"/>
                  </a:cubicBezTo>
                  <a:cubicBezTo>
                    <a:pt x="0" y="123"/>
                    <a:pt x="0" y="153"/>
                    <a:pt x="21" y="158"/>
                  </a:cubicBezTo>
                  <a:cubicBezTo>
                    <a:pt x="33" y="161"/>
                    <a:pt x="45" y="162"/>
                    <a:pt x="55" y="162"/>
                  </a:cubicBezTo>
                  <a:cubicBezTo>
                    <a:pt x="66" y="162"/>
                    <a:pt x="76" y="161"/>
                    <a:pt x="86" y="158"/>
                  </a:cubicBezTo>
                  <a:cubicBezTo>
                    <a:pt x="107" y="158"/>
                    <a:pt x="127" y="153"/>
                    <a:pt x="147" y="148"/>
                  </a:cubicBezTo>
                  <a:cubicBezTo>
                    <a:pt x="187" y="143"/>
                    <a:pt x="228" y="128"/>
                    <a:pt x="263" y="118"/>
                  </a:cubicBezTo>
                  <a:cubicBezTo>
                    <a:pt x="334" y="88"/>
                    <a:pt x="405" y="52"/>
                    <a:pt x="466" y="7"/>
                  </a:cubicBezTo>
                  <a:cubicBezTo>
                    <a:pt x="470" y="7"/>
                    <a:pt x="464" y="0"/>
                    <a:pt x="459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2"/>
            <p:cNvSpPr/>
            <p:nvPr/>
          </p:nvSpPr>
          <p:spPr>
            <a:xfrm>
              <a:off x="7532408" y="6304772"/>
              <a:ext cx="258419" cy="292549"/>
            </a:xfrm>
            <a:custGeom>
              <a:avLst/>
              <a:gdLst/>
              <a:ahLst/>
              <a:cxnLst/>
              <a:rect l="l" t="t" r="r" b="b"/>
              <a:pathLst>
                <a:path w="371" h="420" extrusionOk="0">
                  <a:moveTo>
                    <a:pt x="25" y="0"/>
                  </a:moveTo>
                  <a:cubicBezTo>
                    <a:pt x="14" y="0"/>
                    <a:pt x="1" y="7"/>
                    <a:pt x="9" y="22"/>
                  </a:cubicBezTo>
                  <a:cubicBezTo>
                    <a:pt x="19" y="37"/>
                    <a:pt x="19" y="37"/>
                    <a:pt x="24" y="47"/>
                  </a:cubicBezTo>
                  <a:cubicBezTo>
                    <a:pt x="34" y="58"/>
                    <a:pt x="39" y="63"/>
                    <a:pt x="49" y="68"/>
                  </a:cubicBezTo>
                  <a:lnTo>
                    <a:pt x="95" y="113"/>
                  </a:lnTo>
                  <a:cubicBezTo>
                    <a:pt x="130" y="144"/>
                    <a:pt x="160" y="174"/>
                    <a:pt x="191" y="209"/>
                  </a:cubicBezTo>
                  <a:cubicBezTo>
                    <a:pt x="246" y="270"/>
                    <a:pt x="297" y="346"/>
                    <a:pt x="353" y="412"/>
                  </a:cubicBezTo>
                  <a:cubicBezTo>
                    <a:pt x="355" y="417"/>
                    <a:pt x="360" y="419"/>
                    <a:pt x="364" y="419"/>
                  </a:cubicBezTo>
                  <a:cubicBezTo>
                    <a:pt x="368" y="419"/>
                    <a:pt x="370" y="417"/>
                    <a:pt x="368" y="412"/>
                  </a:cubicBezTo>
                  <a:cubicBezTo>
                    <a:pt x="327" y="336"/>
                    <a:pt x="282" y="260"/>
                    <a:pt x="226" y="194"/>
                  </a:cubicBezTo>
                  <a:lnTo>
                    <a:pt x="140" y="98"/>
                  </a:lnTo>
                  <a:cubicBezTo>
                    <a:pt x="125" y="78"/>
                    <a:pt x="105" y="63"/>
                    <a:pt x="90" y="47"/>
                  </a:cubicBezTo>
                  <a:cubicBezTo>
                    <a:pt x="84" y="37"/>
                    <a:pt x="74" y="27"/>
                    <a:pt x="69" y="22"/>
                  </a:cubicBezTo>
                  <a:cubicBezTo>
                    <a:pt x="59" y="17"/>
                    <a:pt x="49" y="7"/>
                    <a:pt x="34" y="2"/>
                  </a:cubicBezTo>
                  <a:cubicBezTo>
                    <a:pt x="32" y="1"/>
                    <a:pt x="28" y="0"/>
                    <a:pt x="25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2"/>
            <p:cNvSpPr/>
            <p:nvPr/>
          </p:nvSpPr>
          <p:spPr>
            <a:xfrm>
              <a:off x="8680317" y="6450350"/>
              <a:ext cx="179709" cy="70351"/>
            </a:xfrm>
            <a:custGeom>
              <a:avLst/>
              <a:gdLst/>
              <a:ahLst/>
              <a:cxnLst/>
              <a:rect l="l" t="t" r="r" b="b"/>
              <a:pathLst>
                <a:path w="258" h="101" extrusionOk="0">
                  <a:moveTo>
                    <a:pt x="80" y="0"/>
                  </a:moveTo>
                  <a:cubicBezTo>
                    <a:pt x="65" y="0"/>
                    <a:pt x="50" y="2"/>
                    <a:pt x="35" y="5"/>
                  </a:cubicBezTo>
                  <a:cubicBezTo>
                    <a:pt x="1" y="10"/>
                    <a:pt x="4" y="61"/>
                    <a:pt x="40" y="61"/>
                  </a:cubicBezTo>
                  <a:cubicBezTo>
                    <a:pt x="41" y="61"/>
                    <a:pt x="43" y="61"/>
                    <a:pt x="45" y="61"/>
                  </a:cubicBezTo>
                  <a:lnTo>
                    <a:pt x="110" y="61"/>
                  </a:lnTo>
                  <a:lnTo>
                    <a:pt x="141" y="66"/>
                  </a:lnTo>
                  <a:lnTo>
                    <a:pt x="166" y="66"/>
                  </a:lnTo>
                  <a:lnTo>
                    <a:pt x="176" y="71"/>
                  </a:lnTo>
                  <a:lnTo>
                    <a:pt x="201" y="81"/>
                  </a:lnTo>
                  <a:cubicBezTo>
                    <a:pt x="207" y="86"/>
                    <a:pt x="217" y="86"/>
                    <a:pt x="222" y="96"/>
                  </a:cubicBezTo>
                  <a:cubicBezTo>
                    <a:pt x="224" y="99"/>
                    <a:pt x="228" y="100"/>
                    <a:pt x="232" y="100"/>
                  </a:cubicBezTo>
                  <a:cubicBezTo>
                    <a:pt x="237" y="100"/>
                    <a:pt x="242" y="99"/>
                    <a:pt x="247" y="96"/>
                  </a:cubicBezTo>
                  <a:cubicBezTo>
                    <a:pt x="252" y="91"/>
                    <a:pt x="257" y="91"/>
                    <a:pt x="257" y="86"/>
                  </a:cubicBezTo>
                  <a:lnTo>
                    <a:pt x="237" y="66"/>
                  </a:lnTo>
                  <a:cubicBezTo>
                    <a:pt x="232" y="56"/>
                    <a:pt x="227" y="51"/>
                    <a:pt x="217" y="46"/>
                  </a:cubicBezTo>
                  <a:cubicBezTo>
                    <a:pt x="201" y="36"/>
                    <a:pt x="186" y="26"/>
                    <a:pt x="166" y="21"/>
                  </a:cubicBezTo>
                  <a:cubicBezTo>
                    <a:pt x="139" y="7"/>
                    <a:pt x="110" y="0"/>
                    <a:pt x="80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2"/>
            <p:cNvSpPr/>
            <p:nvPr/>
          </p:nvSpPr>
          <p:spPr>
            <a:xfrm>
              <a:off x="8570262" y="6661403"/>
              <a:ext cx="110055" cy="97516"/>
            </a:xfrm>
            <a:custGeom>
              <a:avLst/>
              <a:gdLst/>
              <a:ahLst/>
              <a:cxnLst/>
              <a:rect l="l" t="t" r="r" b="b"/>
              <a:pathLst>
                <a:path w="158" h="140" extrusionOk="0">
                  <a:moveTo>
                    <a:pt x="26" y="1"/>
                  </a:moveTo>
                  <a:cubicBezTo>
                    <a:pt x="16" y="6"/>
                    <a:pt x="10" y="6"/>
                    <a:pt x="5" y="16"/>
                  </a:cubicBezTo>
                  <a:cubicBezTo>
                    <a:pt x="0" y="16"/>
                    <a:pt x="0" y="21"/>
                    <a:pt x="0" y="26"/>
                  </a:cubicBezTo>
                  <a:cubicBezTo>
                    <a:pt x="0" y="36"/>
                    <a:pt x="5" y="41"/>
                    <a:pt x="10" y="51"/>
                  </a:cubicBezTo>
                  <a:cubicBezTo>
                    <a:pt x="16" y="56"/>
                    <a:pt x="21" y="61"/>
                    <a:pt x="26" y="66"/>
                  </a:cubicBezTo>
                  <a:cubicBezTo>
                    <a:pt x="39" y="75"/>
                    <a:pt x="48" y="84"/>
                    <a:pt x="57" y="93"/>
                  </a:cubicBezTo>
                  <a:lnTo>
                    <a:pt x="57" y="93"/>
                  </a:lnTo>
                  <a:cubicBezTo>
                    <a:pt x="66" y="102"/>
                    <a:pt x="71" y="112"/>
                    <a:pt x="81" y="122"/>
                  </a:cubicBezTo>
                  <a:cubicBezTo>
                    <a:pt x="86" y="132"/>
                    <a:pt x="91" y="137"/>
                    <a:pt x="102" y="137"/>
                  </a:cubicBezTo>
                  <a:cubicBezTo>
                    <a:pt x="104" y="139"/>
                    <a:pt x="108" y="139"/>
                    <a:pt x="111" y="139"/>
                  </a:cubicBezTo>
                  <a:cubicBezTo>
                    <a:pt x="120" y="139"/>
                    <a:pt x="130" y="136"/>
                    <a:pt x="137" y="132"/>
                  </a:cubicBezTo>
                  <a:cubicBezTo>
                    <a:pt x="142" y="132"/>
                    <a:pt x="152" y="122"/>
                    <a:pt x="152" y="117"/>
                  </a:cubicBezTo>
                  <a:lnTo>
                    <a:pt x="152" y="107"/>
                  </a:lnTo>
                  <a:cubicBezTo>
                    <a:pt x="157" y="102"/>
                    <a:pt x="157" y="97"/>
                    <a:pt x="152" y="92"/>
                  </a:cubicBezTo>
                  <a:cubicBezTo>
                    <a:pt x="142" y="72"/>
                    <a:pt x="132" y="56"/>
                    <a:pt x="112" y="41"/>
                  </a:cubicBezTo>
                  <a:cubicBezTo>
                    <a:pt x="107" y="36"/>
                    <a:pt x="96" y="26"/>
                    <a:pt x="91" y="21"/>
                  </a:cubicBezTo>
                  <a:cubicBezTo>
                    <a:pt x="86" y="16"/>
                    <a:pt x="76" y="11"/>
                    <a:pt x="66" y="6"/>
                  </a:cubicBezTo>
                  <a:cubicBezTo>
                    <a:pt x="61" y="6"/>
                    <a:pt x="56" y="1"/>
                    <a:pt x="4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2"/>
            <p:cNvSpPr/>
            <p:nvPr/>
          </p:nvSpPr>
          <p:spPr>
            <a:xfrm>
              <a:off x="8306271" y="6724789"/>
              <a:ext cx="67565" cy="82192"/>
            </a:xfrm>
            <a:custGeom>
              <a:avLst/>
              <a:gdLst/>
              <a:ahLst/>
              <a:cxnLst/>
              <a:rect l="l" t="t" r="r" b="b"/>
              <a:pathLst>
                <a:path w="97" h="118" extrusionOk="0">
                  <a:moveTo>
                    <a:pt x="33" y="0"/>
                  </a:moveTo>
                  <a:cubicBezTo>
                    <a:pt x="27" y="0"/>
                    <a:pt x="21" y="2"/>
                    <a:pt x="15" y="6"/>
                  </a:cubicBezTo>
                  <a:cubicBezTo>
                    <a:pt x="5" y="11"/>
                    <a:pt x="0" y="26"/>
                    <a:pt x="10" y="36"/>
                  </a:cubicBezTo>
                  <a:cubicBezTo>
                    <a:pt x="15" y="46"/>
                    <a:pt x="20" y="51"/>
                    <a:pt x="25" y="61"/>
                  </a:cubicBezTo>
                  <a:lnTo>
                    <a:pt x="25" y="56"/>
                  </a:lnTo>
                  <a:cubicBezTo>
                    <a:pt x="25" y="67"/>
                    <a:pt x="30" y="72"/>
                    <a:pt x="30" y="82"/>
                  </a:cubicBezTo>
                  <a:cubicBezTo>
                    <a:pt x="30" y="85"/>
                    <a:pt x="30" y="87"/>
                    <a:pt x="30" y="87"/>
                  </a:cubicBezTo>
                  <a:lnTo>
                    <a:pt x="30" y="97"/>
                  </a:lnTo>
                  <a:cubicBezTo>
                    <a:pt x="35" y="107"/>
                    <a:pt x="46" y="117"/>
                    <a:pt x="56" y="117"/>
                  </a:cubicBezTo>
                  <a:lnTo>
                    <a:pt x="76" y="117"/>
                  </a:lnTo>
                  <a:cubicBezTo>
                    <a:pt x="81" y="117"/>
                    <a:pt x="86" y="112"/>
                    <a:pt x="91" y="107"/>
                  </a:cubicBezTo>
                  <a:cubicBezTo>
                    <a:pt x="91" y="102"/>
                    <a:pt x="91" y="97"/>
                    <a:pt x="96" y="92"/>
                  </a:cubicBezTo>
                  <a:cubicBezTo>
                    <a:pt x="96" y="87"/>
                    <a:pt x="96" y="82"/>
                    <a:pt x="96" y="77"/>
                  </a:cubicBezTo>
                  <a:cubicBezTo>
                    <a:pt x="91" y="67"/>
                    <a:pt x="91" y="61"/>
                    <a:pt x="86" y="51"/>
                  </a:cubicBezTo>
                  <a:cubicBezTo>
                    <a:pt x="81" y="36"/>
                    <a:pt x="71" y="21"/>
                    <a:pt x="61" y="11"/>
                  </a:cubicBezTo>
                  <a:cubicBezTo>
                    <a:pt x="51" y="5"/>
                    <a:pt x="42" y="0"/>
                    <a:pt x="33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2"/>
            <p:cNvSpPr/>
            <p:nvPr/>
          </p:nvSpPr>
          <p:spPr>
            <a:xfrm>
              <a:off x="7960784" y="6666976"/>
              <a:ext cx="141399" cy="160902"/>
            </a:xfrm>
            <a:custGeom>
              <a:avLst/>
              <a:gdLst/>
              <a:ahLst/>
              <a:cxnLst/>
              <a:rect l="l" t="t" r="r" b="b"/>
              <a:pathLst>
                <a:path w="203" h="231" extrusionOk="0">
                  <a:moveTo>
                    <a:pt x="35" y="1"/>
                  </a:moveTo>
                  <a:cubicBezTo>
                    <a:pt x="24" y="1"/>
                    <a:pt x="13" y="7"/>
                    <a:pt x="6" y="18"/>
                  </a:cubicBezTo>
                  <a:cubicBezTo>
                    <a:pt x="0" y="33"/>
                    <a:pt x="0" y="48"/>
                    <a:pt x="16" y="58"/>
                  </a:cubicBezTo>
                  <a:cubicBezTo>
                    <a:pt x="21" y="58"/>
                    <a:pt x="26" y="64"/>
                    <a:pt x="36" y="69"/>
                  </a:cubicBezTo>
                  <a:cubicBezTo>
                    <a:pt x="34" y="68"/>
                    <a:pt x="33" y="67"/>
                    <a:pt x="32" y="67"/>
                  </a:cubicBezTo>
                  <a:cubicBezTo>
                    <a:pt x="32" y="67"/>
                    <a:pt x="36" y="70"/>
                    <a:pt x="37" y="70"/>
                  </a:cubicBezTo>
                  <a:cubicBezTo>
                    <a:pt x="37" y="70"/>
                    <a:pt x="37" y="70"/>
                    <a:pt x="36" y="69"/>
                  </a:cubicBezTo>
                  <a:lnTo>
                    <a:pt x="36" y="69"/>
                  </a:lnTo>
                  <a:lnTo>
                    <a:pt x="41" y="74"/>
                  </a:lnTo>
                  <a:cubicBezTo>
                    <a:pt x="46" y="79"/>
                    <a:pt x="56" y="84"/>
                    <a:pt x="61" y="89"/>
                  </a:cubicBezTo>
                  <a:lnTo>
                    <a:pt x="71" y="99"/>
                  </a:lnTo>
                  <a:lnTo>
                    <a:pt x="81" y="104"/>
                  </a:lnTo>
                  <a:cubicBezTo>
                    <a:pt x="86" y="109"/>
                    <a:pt x="92" y="114"/>
                    <a:pt x="97" y="119"/>
                  </a:cubicBezTo>
                  <a:lnTo>
                    <a:pt x="107" y="134"/>
                  </a:lnTo>
                  <a:cubicBezTo>
                    <a:pt x="107" y="134"/>
                    <a:pt x="107" y="134"/>
                    <a:pt x="107" y="139"/>
                  </a:cubicBezTo>
                  <a:cubicBezTo>
                    <a:pt x="112" y="144"/>
                    <a:pt x="117" y="155"/>
                    <a:pt x="122" y="160"/>
                  </a:cubicBezTo>
                  <a:lnTo>
                    <a:pt x="122" y="170"/>
                  </a:lnTo>
                  <a:lnTo>
                    <a:pt x="122" y="180"/>
                  </a:lnTo>
                  <a:cubicBezTo>
                    <a:pt x="127" y="185"/>
                    <a:pt x="127" y="195"/>
                    <a:pt x="127" y="200"/>
                  </a:cubicBezTo>
                  <a:cubicBezTo>
                    <a:pt x="127" y="215"/>
                    <a:pt x="147" y="230"/>
                    <a:pt x="162" y="230"/>
                  </a:cubicBezTo>
                  <a:cubicBezTo>
                    <a:pt x="177" y="230"/>
                    <a:pt x="203" y="225"/>
                    <a:pt x="203" y="210"/>
                  </a:cubicBezTo>
                  <a:cubicBezTo>
                    <a:pt x="203" y="170"/>
                    <a:pt x="188" y="124"/>
                    <a:pt x="162" y="94"/>
                  </a:cubicBezTo>
                  <a:cubicBezTo>
                    <a:pt x="147" y="74"/>
                    <a:pt x="132" y="58"/>
                    <a:pt x="117" y="43"/>
                  </a:cubicBezTo>
                  <a:lnTo>
                    <a:pt x="92" y="23"/>
                  </a:lnTo>
                  <a:cubicBezTo>
                    <a:pt x="86" y="18"/>
                    <a:pt x="76" y="18"/>
                    <a:pt x="71" y="13"/>
                  </a:cubicBezTo>
                  <a:cubicBezTo>
                    <a:pt x="66" y="8"/>
                    <a:pt x="56" y="8"/>
                    <a:pt x="46" y="3"/>
                  </a:cubicBezTo>
                  <a:cubicBezTo>
                    <a:pt x="42" y="2"/>
                    <a:pt x="38" y="1"/>
                    <a:pt x="35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2"/>
            <p:cNvSpPr/>
            <p:nvPr/>
          </p:nvSpPr>
          <p:spPr>
            <a:xfrm>
              <a:off x="7645248" y="6607769"/>
              <a:ext cx="112144" cy="158116"/>
            </a:xfrm>
            <a:custGeom>
              <a:avLst/>
              <a:gdLst/>
              <a:ahLst/>
              <a:cxnLst/>
              <a:rect l="l" t="t" r="r" b="b"/>
              <a:pathLst>
                <a:path w="161" h="227" extrusionOk="0">
                  <a:moveTo>
                    <a:pt x="31" y="1"/>
                  </a:moveTo>
                  <a:cubicBezTo>
                    <a:pt x="14" y="1"/>
                    <a:pt x="0" y="14"/>
                    <a:pt x="14" y="27"/>
                  </a:cubicBezTo>
                  <a:cubicBezTo>
                    <a:pt x="24" y="42"/>
                    <a:pt x="39" y="58"/>
                    <a:pt x="54" y="73"/>
                  </a:cubicBezTo>
                  <a:lnTo>
                    <a:pt x="54" y="78"/>
                  </a:lnTo>
                  <a:lnTo>
                    <a:pt x="64" y="88"/>
                  </a:lnTo>
                  <a:cubicBezTo>
                    <a:pt x="69" y="98"/>
                    <a:pt x="74" y="103"/>
                    <a:pt x="79" y="113"/>
                  </a:cubicBezTo>
                  <a:lnTo>
                    <a:pt x="79" y="118"/>
                  </a:lnTo>
                  <a:lnTo>
                    <a:pt x="84" y="133"/>
                  </a:lnTo>
                  <a:lnTo>
                    <a:pt x="94" y="154"/>
                  </a:lnTo>
                  <a:lnTo>
                    <a:pt x="94" y="164"/>
                  </a:lnTo>
                  <a:lnTo>
                    <a:pt x="94" y="174"/>
                  </a:lnTo>
                  <a:cubicBezTo>
                    <a:pt x="99" y="179"/>
                    <a:pt x="99" y="189"/>
                    <a:pt x="94" y="199"/>
                  </a:cubicBezTo>
                  <a:cubicBezTo>
                    <a:pt x="101" y="217"/>
                    <a:pt x="119" y="226"/>
                    <a:pt x="134" y="226"/>
                  </a:cubicBezTo>
                  <a:cubicBezTo>
                    <a:pt x="145" y="226"/>
                    <a:pt x="153" y="222"/>
                    <a:pt x="155" y="214"/>
                  </a:cubicBezTo>
                  <a:cubicBezTo>
                    <a:pt x="160" y="194"/>
                    <a:pt x="160" y="174"/>
                    <a:pt x="160" y="159"/>
                  </a:cubicBezTo>
                  <a:cubicBezTo>
                    <a:pt x="155" y="138"/>
                    <a:pt x="150" y="118"/>
                    <a:pt x="140" y="98"/>
                  </a:cubicBezTo>
                  <a:cubicBezTo>
                    <a:pt x="130" y="78"/>
                    <a:pt x="115" y="58"/>
                    <a:pt x="99" y="42"/>
                  </a:cubicBezTo>
                  <a:cubicBezTo>
                    <a:pt x="84" y="22"/>
                    <a:pt x="64" y="7"/>
                    <a:pt x="39" y="2"/>
                  </a:cubicBezTo>
                  <a:cubicBezTo>
                    <a:pt x="36" y="1"/>
                    <a:pt x="33" y="1"/>
                    <a:pt x="31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2"/>
            <p:cNvSpPr/>
            <p:nvPr/>
          </p:nvSpPr>
          <p:spPr>
            <a:xfrm>
              <a:off x="7851426" y="6036603"/>
              <a:ext cx="99606" cy="132344"/>
            </a:xfrm>
            <a:custGeom>
              <a:avLst/>
              <a:gdLst/>
              <a:ahLst/>
              <a:cxnLst/>
              <a:rect l="l" t="t" r="r" b="b"/>
              <a:pathLst>
                <a:path w="143" h="190" extrusionOk="0">
                  <a:moveTo>
                    <a:pt x="117" y="0"/>
                  </a:moveTo>
                  <a:cubicBezTo>
                    <a:pt x="104" y="0"/>
                    <a:pt x="92" y="8"/>
                    <a:pt x="92" y="23"/>
                  </a:cubicBezTo>
                  <a:cubicBezTo>
                    <a:pt x="92" y="53"/>
                    <a:pt x="82" y="78"/>
                    <a:pt x="66" y="99"/>
                  </a:cubicBezTo>
                  <a:cubicBezTo>
                    <a:pt x="61" y="114"/>
                    <a:pt x="51" y="119"/>
                    <a:pt x="41" y="129"/>
                  </a:cubicBezTo>
                  <a:lnTo>
                    <a:pt x="31" y="134"/>
                  </a:lnTo>
                  <a:lnTo>
                    <a:pt x="26" y="139"/>
                  </a:lnTo>
                  <a:cubicBezTo>
                    <a:pt x="16" y="144"/>
                    <a:pt x="11" y="154"/>
                    <a:pt x="6" y="164"/>
                  </a:cubicBezTo>
                  <a:cubicBezTo>
                    <a:pt x="1" y="175"/>
                    <a:pt x="11" y="185"/>
                    <a:pt x="26" y="190"/>
                  </a:cubicBezTo>
                  <a:cubicBezTo>
                    <a:pt x="46" y="190"/>
                    <a:pt x="66" y="180"/>
                    <a:pt x="77" y="164"/>
                  </a:cubicBezTo>
                  <a:cubicBezTo>
                    <a:pt x="92" y="154"/>
                    <a:pt x="102" y="139"/>
                    <a:pt x="112" y="124"/>
                  </a:cubicBezTo>
                  <a:cubicBezTo>
                    <a:pt x="132" y="94"/>
                    <a:pt x="142" y="58"/>
                    <a:pt x="142" y="23"/>
                  </a:cubicBezTo>
                  <a:cubicBezTo>
                    <a:pt x="142" y="8"/>
                    <a:pt x="130" y="0"/>
                    <a:pt x="117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2"/>
            <p:cNvSpPr/>
            <p:nvPr/>
          </p:nvSpPr>
          <p:spPr>
            <a:xfrm>
              <a:off x="7928743" y="6176608"/>
              <a:ext cx="227771" cy="151150"/>
            </a:xfrm>
            <a:custGeom>
              <a:avLst/>
              <a:gdLst/>
              <a:ahLst/>
              <a:cxnLst/>
              <a:rect l="l" t="t" r="r" b="b"/>
              <a:pathLst>
                <a:path w="327" h="217" extrusionOk="0">
                  <a:moveTo>
                    <a:pt x="302" y="1"/>
                  </a:moveTo>
                  <a:cubicBezTo>
                    <a:pt x="297" y="1"/>
                    <a:pt x="292" y="3"/>
                    <a:pt x="289" y="9"/>
                  </a:cubicBezTo>
                  <a:cubicBezTo>
                    <a:pt x="254" y="49"/>
                    <a:pt x="213" y="85"/>
                    <a:pt x="168" y="105"/>
                  </a:cubicBezTo>
                  <a:cubicBezTo>
                    <a:pt x="158" y="110"/>
                    <a:pt x="143" y="120"/>
                    <a:pt x="132" y="125"/>
                  </a:cubicBezTo>
                  <a:lnTo>
                    <a:pt x="112" y="135"/>
                  </a:lnTo>
                  <a:lnTo>
                    <a:pt x="97" y="140"/>
                  </a:lnTo>
                  <a:cubicBezTo>
                    <a:pt x="87" y="140"/>
                    <a:pt x="72" y="146"/>
                    <a:pt x="57" y="151"/>
                  </a:cubicBezTo>
                  <a:lnTo>
                    <a:pt x="36" y="156"/>
                  </a:lnTo>
                  <a:cubicBezTo>
                    <a:pt x="26" y="161"/>
                    <a:pt x="16" y="166"/>
                    <a:pt x="11" y="176"/>
                  </a:cubicBezTo>
                  <a:cubicBezTo>
                    <a:pt x="1" y="186"/>
                    <a:pt x="11" y="206"/>
                    <a:pt x="21" y="211"/>
                  </a:cubicBezTo>
                  <a:cubicBezTo>
                    <a:pt x="34" y="215"/>
                    <a:pt x="47" y="217"/>
                    <a:pt x="60" y="217"/>
                  </a:cubicBezTo>
                  <a:cubicBezTo>
                    <a:pt x="85" y="217"/>
                    <a:pt x="110" y="211"/>
                    <a:pt x="132" y="201"/>
                  </a:cubicBezTo>
                  <a:cubicBezTo>
                    <a:pt x="158" y="191"/>
                    <a:pt x="188" y="176"/>
                    <a:pt x="213" y="156"/>
                  </a:cubicBezTo>
                  <a:cubicBezTo>
                    <a:pt x="259" y="125"/>
                    <a:pt x="294" y="80"/>
                    <a:pt x="320" y="29"/>
                  </a:cubicBezTo>
                  <a:cubicBezTo>
                    <a:pt x="327" y="15"/>
                    <a:pt x="314" y="1"/>
                    <a:pt x="302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42"/>
            <p:cNvSpPr/>
            <p:nvPr/>
          </p:nvSpPr>
          <p:spPr>
            <a:xfrm>
              <a:off x="8189948" y="6237904"/>
              <a:ext cx="227771" cy="192246"/>
            </a:xfrm>
            <a:custGeom>
              <a:avLst/>
              <a:gdLst/>
              <a:ahLst/>
              <a:cxnLst/>
              <a:rect l="l" t="t" r="r" b="b"/>
              <a:pathLst>
                <a:path w="327" h="276" extrusionOk="0">
                  <a:moveTo>
                    <a:pt x="299" y="1"/>
                  </a:moveTo>
                  <a:cubicBezTo>
                    <a:pt x="291" y="1"/>
                    <a:pt x="282" y="4"/>
                    <a:pt x="278" y="12"/>
                  </a:cubicBezTo>
                  <a:cubicBezTo>
                    <a:pt x="253" y="63"/>
                    <a:pt x="218" y="108"/>
                    <a:pt x="172" y="149"/>
                  </a:cubicBezTo>
                  <a:cubicBezTo>
                    <a:pt x="152" y="164"/>
                    <a:pt x="127" y="179"/>
                    <a:pt x="96" y="194"/>
                  </a:cubicBezTo>
                  <a:cubicBezTo>
                    <a:pt x="86" y="199"/>
                    <a:pt x="71" y="204"/>
                    <a:pt x="56" y="209"/>
                  </a:cubicBezTo>
                  <a:lnTo>
                    <a:pt x="36" y="214"/>
                  </a:lnTo>
                  <a:cubicBezTo>
                    <a:pt x="20" y="219"/>
                    <a:pt x="15" y="224"/>
                    <a:pt x="10" y="235"/>
                  </a:cubicBezTo>
                  <a:cubicBezTo>
                    <a:pt x="0" y="250"/>
                    <a:pt x="10" y="265"/>
                    <a:pt x="20" y="270"/>
                  </a:cubicBezTo>
                  <a:cubicBezTo>
                    <a:pt x="29" y="274"/>
                    <a:pt x="39" y="275"/>
                    <a:pt x="49" y="275"/>
                  </a:cubicBezTo>
                  <a:cubicBezTo>
                    <a:pt x="80" y="275"/>
                    <a:pt x="114" y="261"/>
                    <a:pt x="137" y="250"/>
                  </a:cubicBezTo>
                  <a:cubicBezTo>
                    <a:pt x="167" y="235"/>
                    <a:pt x="197" y="214"/>
                    <a:pt x="228" y="189"/>
                  </a:cubicBezTo>
                  <a:cubicBezTo>
                    <a:pt x="273" y="143"/>
                    <a:pt x="309" y="83"/>
                    <a:pt x="324" y="22"/>
                  </a:cubicBezTo>
                  <a:cubicBezTo>
                    <a:pt x="327" y="10"/>
                    <a:pt x="313" y="1"/>
                    <a:pt x="299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42"/>
            <p:cNvSpPr/>
            <p:nvPr/>
          </p:nvSpPr>
          <p:spPr>
            <a:xfrm>
              <a:off x="8601607" y="6288055"/>
              <a:ext cx="110055" cy="43186"/>
            </a:xfrm>
            <a:custGeom>
              <a:avLst/>
              <a:gdLst/>
              <a:ahLst/>
              <a:cxnLst/>
              <a:rect l="l" t="t" r="r" b="b"/>
              <a:pathLst>
                <a:path w="158" h="62" extrusionOk="0">
                  <a:moveTo>
                    <a:pt x="36" y="1"/>
                  </a:moveTo>
                  <a:cubicBezTo>
                    <a:pt x="31" y="1"/>
                    <a:pt x="26" y="6"/>
                    <a:pt x="21" y="11"/>
                  </a:cubicBezTo>
                  <a:cubicBezTo>
                    <a:pt x="16" y="11"/>
                    <a:pt x="11" y="16"/>
                    <a:pt x="11" y="16"/>
                  </a:cubicBezTo>
                  <a:cubicBezTo>
                    <a:pt x="1" y="21"/>
                    <a:pt x="1" y="31"/>
                    <a:pt x="1" y="41"/>
                  </a:cubicBezTo>
                  <a:cubicBezTo>
                    <a:pt x="6" y="51"/>
                    <a:pt x="16" y="56"/>
                    <a:pt x="26" y="56"/>
                  </a:cubicBezTo>
                  <a:lnTo>
                    <a:pt x="51" y="56"/>
                  </a:lnTo>
                  <a:lnTo>
                    <a:pt x="72" y="51"/>
                  </a:lnTo>
                  <a:lnTo>
                    <a:pt x="87" y="51"/>
                  </a:lnTo>
                  <a:lnTo>
                    <a:pt x="102" y="56"/>
                  </a:lnTo>
                  <a:lnTo>
                    <a:pt x="112" y="56"/>
                  </a:lnTo>
                  <a:cubicBezTo>
                    <a:pt x="117" y="61"/>
                    <a:pt x="127" y="61"/>
                    <a:pt x="132" y="61"/>
                  </a:cubicBezTo>
                  <a:cubicBezTo>
                    <a:pt x="143" y="56"/>
                    <a:pt x="148" y="51"/>
                    <a:pt x="153" y="46"/>
                  </a:cubicBezTo>
                  <a:cubicBezTo>
                    <a:pt x="158" y="36"/>
                    <a:pt x="153" y="26"/>
                    <a:pt x="143" y="16"/>
                  </a:cubicBezTo>
                  <a:cubicBezTo>
                    <a:pt x="122" y="6"/>
                    <a:pt x="102" y="1"/>
                    <a:pt x="77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42"/>
            <p:cNvSpPr/>
            <p:nvPr/>
          </p:nvSpPr>
          <p:spPr>
            <a:xfrm>
              <a:off x="7268417" y="5815798"/>
              <a:ext cx="1653604" cy="555146"/>
            </a:xfrm>
            <a:custGeom>
              <a:avLst/>
              <a:gdLst/>
              <a:ahLst/>
              <a:cxnLst/>
              <a:rect l="l" t="t" r="r" b="b"/>
              <a:pathLst>
                <a:path w="2374" h="797" extrusionOk="0">
                  <a:moveTo>
                    <a:pt x="2349" y="0"/>
                  </a:moveTo>
                  <a:cubicBezTo>
                    <a:pt x="2348" y="0"/>
                    <a:pt x="2346" y="1"/>
                    <a:pt x="2345" y="1"/>
                  </a:cubicBezTo>
                  <a:cubicBezTo>
                    <a:pt x="1718" y="133"/>
                    <a:pt x="1106" y="315"/>
                    <a:pt x="509" y="547"/>
                  </a:cubicBezTo>
                  <a:cubicBezTo>
                    <a:pt x="342" y="613"/>
                    <a:pt x="175" y="674"/>
                    <a:pt x="18" y="755"/>
                  </a:cubicBezTo>
                  <a:cubicBezTo>
                    <a:pt x="1" y="768"/>
                    <a:pt x="10" y="797"/>
                    <a:pt x="30" y="797"/>
                  </a:cubicBezTo>
                  <a:cubicBezTo>
                    <a:pt x="33" y="797"/>
                    <a:pt x="36" y="796"/>
                    <a:pt x="39" y="795"/>
                  </a:cubicBezTo>
                  <a:cubicBezTo>
                    <a:pt x="185" y="739"/>
                    <a:pt x="327" y="674"/>
                    <a:pt x="474" y="618"/>
                  </a:cubicBezTo>
                  <a:cubicBezTo>
                    <a:pt x="620" y="557"/>
                    <a:pt x="767" y="502"/>
                    <a:pt x="919" y="451"/>
                  </a:cubicBezTo>
                  <a:cubicBezTo>
                    <a:pt x="1212" y="345"/>
                    <a:pt x="1515" y="249"/>
                    <a:pt x="1824" y="163"/>
                  </a:cubicBezTo>
                  <a:cubicBezTo>
                    <a:pt x="2001" y="117"/>
                    <a:pt x="2178" y="72"/>
                    <a:pt x="2355" y="31"/>
                  </a:cubicBezTo>
                  <a:cubicBezTo>
                    <a:pt x="2374" y="27"/>
                    <a:pt x="2366" y="0"/>
                    <a:pt x="2349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42"/>
            <p:cNvSpPr/>
            <p:nvPr/>
          </p:nvSpPr>
          <p:spPr>
            <a:xfrm>
              <a:off x="8492946" y="5760075"/>
              <a:ext cx="167171" cy="173440"/>
            </a:xfrm>
            <a:custGeom>
              <a:avLst/>
              <a:gdLst/>
              <a:ahLst/>
              <a:cxnLst/>
              <a:rect l="l" t="t" r="r" b="b"/>
              <a:pathLst>
                <a:path w="240" h="249" extrusionOk="0">
                  <a:moveTo>
                    <a:pt x="213" y="1"/>
                  </a:moveTo>
                  <a:cubicBezTo>
                    <a:pt x="207" y="1"/>
                    <a:pt x="201" y="3"/>
                    <a:pt x="197" y="10"/>
                  </a:cubicBezTo>
                  <a:cubicBezTo>
                    <a:pt x="177" y="56"/>
                    <a:pt x="147" y="96"/>
                    <a:pt x="111" y="132"/>
                  </a:cubicBezTo>
                  <a:cubicBezTo>
                    <a:pt x="91" y="152"/>
                    <a:pt x="76" y="167"/>
                    <a:pt x="56" y="182"/>
                  </a:cubicBezTo>
                  <a:lnTo>
                    <a:pt x="25" y="207"/>
                  </a:lnTo>
                  <a:cubicBezTo>
                    <a:pt x="10" y="218"/>
                    <a:pt x="0" y="223"/>
                    <a:pt x="0" y="238"/>
                  </a:cubicBezTo>
                  <a:cubicBezTo>
                    <a:pt x="0" y="243"/>
                    <a:pt x="0" y="243"/>
                    <a:pt x="5" y="248"/>
                  </a:cubicBezTo>
                  <a:cubicBezTo>
                    <a:pt x="7" y="249"/>
                    <a:pt x="9" y="249"/>
                    <a:pt x="12" y="249"/>
                  </a:cubicBezTo>
                  <a:cubicBezTo>
                    <a:pt x="24" y="249"/>
                    <a:pt x="37" y="237"/>
                    <a:pt x="46" y="233"/>
                  </a:cubicBezTo>
                  <a:lnTo>
                    <a:pt x="76" y="207"/>
                  </a:lnTo>
                  <a:cubicBezTo>
                    <a:pt x="96" y="192"/>
                    <a:pt x="116" y="172"/>
                    <a:pt x="137" y="152"/>
                  </a:cubicBezTo>
                  <a:cubicBezTo>
                    <a:pt x="177" y="116"/>
                    <a:pt x="207" y="71"/>
                    <a:pt x="233" y="25"/>
                  </a:cubicBezTo>
                  <a:cubicBezTo>
                    <a:pt x="240" y="12"/>
                    <a:pt x="226" y="1"/>
                    <a:pt x="213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42"/>
            <p:cNvSpPr/>
            <p:nvPr/>
          </p:nvSpPr>
          <p:spPr>
            <a:xfrm>
              <a:off x="8111935" y="6017100"/>
              <a:ext cx="323895" cy="75227"/>
            </a:xfrm>
            <a:custGeom>
              <a:avLst/>
              <a:gdLst/>
              <a:ahLst/>
              <a:cxnLst/>
              <a:rect l="l" t="t" r="r" b="b"/>
              <a:pathLst>
                <a:path w="465" h="108" extrusionOk="0">
                  <a:moveTo>
                    <a:pt x="78" y="0"/>
                  </a:moveTo>
                  <a:cubicBezTo>
                    <a:pt x="53" y="0"/>
                    <a:pt x="30" y="7"/>
                    <a:pt x="6" y="21"/>
                  </a:cubicBezTo>
                  <a:cubicBezTo>
                    <a:pt x="1" y="26"/>
                    <a:pt x="1" y="36"/>
                    <a:pt x="6" y="41"/>
                  </a:cubicBezTo>
                  <a:cubicBezTo>
                    <a:pt x="32" y="48"/>
                    <a:pt x="58" y="53"/>
                    <a:pt x="82" y="53"/>
                  </a:cubicBezTo>
                  <a:cubicBezTo>
                    <a:pt x="91" y="53"/>
                    <a:pt x="99" y="52"/>
                    <a:pt x="107" y="51"/>
                  </a:cubicBezTo>
                  <a:cubicBezTo>
                    <a:pt x="119" y="49"/>
                    <a:pt x="130" y="49"/>
                    <a:pt x="142" y="49"/>
                  </a:cubicBezTo>
                  <a:cubicBezTo>
                    <a:pt x="169" y="49"/>
                    <a:pt x="195" y="52"/>
                    <a:pt x="223" y="56"/>
                  </a:cubicBezTo>
                  <a:cubicBezTo>
                    <a:pt x="299" y="61"/>
                    <a:pt x="370" y="81"/>
                    <a:pt x="441" y="106"/>
                  </a:cubicBezTo>
                  <a:cubicBezTo>
                    <a:pt x="443" y="107"/>
                    <a:pt x="444" y="107"/>
                    <a:pt x="446" y="107"/>
                  </a:cubicBezTo>
                  <a:cubicBezTo>
                    <a:pt x="458" y="107"/>
                    <a:pt x="465" y="90"/>
                    <a:pt x="451" y="81"/>
                  </a:cubicBezTo>
                  <a:cubicBezTo>
                    <a:pt x="380" y="51"/>
                    <a:pt x="309" y="31"/>
                    <a:pt x="234" y="15"/>
                  </a:cubicBezTo>
                  <a:cubicBezTo>
                    <a:pt x="193" y="10"/>
                    <a:pt x="153" y="5"/>
                    <a:pt x="117" y="5"/>
                  </a:cubicBezTo>
                  <a:cubicBezTo>
                    <a:pt x="104" y="2"/>
                    <a:pt x="91" y="0"/>
                    <a:pt x="7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42"/>
            <p:cNvSpPr/>
            <p:nvPr/>
          </p:nvSpPr>
          <p:spPr>
            <a:xfrm>
              <a:off x="7735103" y="5900777"/>
              <a:ext cx="234737" cy="282101"/>
            </a:xfrm>
            <a:custGeom>
              <a:avLst/>
              <a:gdLst/>
              <a:ahLst/>
              <a:cxnLst/>
              <a:rect l="l" t="t" r="r" b="b"/>
              <a:pathLst>
                <a:path w="337" h="405" extrusionOk="0">
                  <a:moveTo>
                    <a:pt x="318" y="1"/>
                  </a:moveTo>
                  <a:cubicBezTo>
                    <a:pt x="313" y="1"/>
                    <a:pt x="308" y="4"/>
                    <a:pt x="304" y="11"/>
                  </a:cubicBezTo>
                  <a:cubicBezTo>
                    <a:pt x="259" y="81"/>
                    <a:pt x="213" y="147"/>
                    <a:pt x="163" y="213"/>
                  </a:cubicBezTo>
                  <a:cubicBezTo>
                    <a:pt x="137" y="243"/>
                    <a:pt x="107" y="273"/>
                    <a:pt x="82" y="304"/>
                  </a:cubicBezTo>
                  <a:lnTo>
                    <a:pt x="41" y="344"/>
                  </a:lnTo>
                  <a:cubicBezTo>
                    <a:pt x="26" y="359"/>
                    <a:pt x="6" y="370"/>
                    <a:pt x="1" y="390"/>
                  </a:cubicBezTo>
                  <a:cubicBezTo>
                    <a:pt x="1" y="395"/>
                    <a:pt x="6" y="405"/>
                    <a:pt x="16" y="405"/>
                  </a:cubicBezTo>
                  <a:cubicBezTo>
                    <a:pt x="31" y="400"/>
                    <a:pt x="51" y="390"/>
                    <a:pt x="62" y="375"/>
                  </a:cubicBezTo>
                  <a:lnTo>
                    <a:pt x="107" y="329"/>
                  </a:lnTo>
                  <a:cubicBezTo>
                    <a:pt x="132" y="299"/>
                    <a:pt x="163" y="268"/>
                    <a:pt x="188" y="233"/>
                  </a:cubicBezTo>
                  <a:cubicBezTo>
                    <a:pt x="239" y="167"/>
                    <a:pt x="289" y="96"/>
                    <a:pt x="330" y="26"/>
                  </a:cubicBezTo>
                  <a:cubicBezTo>
                    <a:pt x="336" y="12"/>
                    <a:pt x="327" y="1"/>
                    <a:pt x="318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42"/>
            <p:cNvSpPr/>
            <p:nvPr/>
          </p:nvSpPr>
          <p:spPr>
            <a:xfrm>
              <a:off x="7517084" y="6230939"/>
              <a:ext cx="390067" cy="83585"/>
            </a:xfrm>
            <a:custGeom>
              <a:avLst/>
              <a:gdLst/>
              <a:ahLst/>
              <a:cxnLst/>
              <a:rect l="l" t="t" r="r" b="b"/>
              <a:pathLst>
                <a:path w="560" h="120" extrusionOk="0">
                  <a:moveTo>
                    <a:pt x="118" y="0"/>
                  </a:moveTo>
                  <a:cubicBezTo>
                    <a:pt x="81" y="0"/>
                    <a:pt x="44" y="10"/>
                    <a:pt x="10" y="27"/>
                  </a:cubicBezTo>
                  <a:cubicBezTo>
                    <a:pt x="0" y="37"/>
                    <a:pt x="0" y="52"/>
                    <a:pt x="10" y="52"/>
                  </a:cubicBezTo>
                  <a:cubicBezTo>
                    <a:pt x="22" y="58"/>
                    <a:pt x="32" y="61"/>
                    <a:pt x="43" y="61"/>
                  </a:cubicBezTo>
                  <a:cubicBezTo>
                    <a:pt x="50" y="61"/>
                    <a:pt x="58" y="59"/>
                    <a:pt x="66" y="57"/>
                  </a:cubicBezTo>
                  <a:cubicBezTo>
                    <a:pt x="91" y="57"/>
                    <a:pt x="112" y="52"/>
                    <a:pt x="137" y="52"/>
                  </a:cubicBezTo>
                  <a:cubicBezTo>
                    <a:pt x="182" y="52"/>
                    <a:pt x="223" y="52"/>
                    <a:pt x="268" y="57"/>
                  </a:cubicBezTo>
                  <a:cubicBezTo>
                    <a:pt x="359" y="68"/>
                    <a:pt x="445" y="88"/>
                    <a:pt x="526" y="118"/>
                  </a:cubicBezTo>
                  <a:cubicBezTo>
                    <a:pt x="529" y="119"/>
                    <a:pt x="531" y="120"/>
                    <a:pt x="533" y="120"/>
                  </a:cubicBezTo>
                  <a:cubicBezTo>
                    <a:pt x="550" y="120"/>
                    <a:pt x="559" y="92"/>
                    <a:pt x="541" y="83"/>
                  </a:cubicBezTo>
                  <a:cubicBezTo>
                    <a:pt x="460" y="42"/>
                    <a:pt x="369" y="17"/>
                    <a:pt x="278" y="7"/>
                  </a:cubicBezTo>
                  <a:cubicBezTo>
                    <a:pt x="233" y="2"/>
                    <a:pt x="187" y="2"/>
                    <a:pt x="142" y="2"/>
                  </a:cubicBezTo>
                  <a:cubicBezTo>
                    <a:pt x="134" y="1"/>
                    <a:pt x="126" y="0"/>
                    <a:pt x="11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42"/>
            <p:cNvSpPr/>
            <p:nvPr/>
          </p:nvSpPr>
          <p:spPr>
            <a:xfrm>
              <a:off x="8545187" y="5446630"/>
              <a:ext cx="208964" cy="426286"/>
            </a:xfrm>
            <a:custGeom>
              <a:avLst/>
              <a:gdLst/>
              <a:ahLst/>
              <a:cxnLst/>
              <a:rect l="l" t="t" r="r" b="b"/>
              <a:pathLst>
                <a:path w="300" h="612" extrusionOk="0">
                  <a:moveTo>
                    <a:pt x="239" y="0"/>
                  </a:moveTo>
                  <a:cubicBezTo>
                    <a:pt x="168" y="46"/>
                    <a:pt x="102" y="111"/>
                    <a:pt x="62" y="187"/>
                  </a:cubicBezTo>
                  <a:cubicBezTo>
                    <a:pt x="1" y="319"/>
                    <a:pt x="46" y="470"/>
                    <a:pt x="46" y="612"/>
                  </a:cubicBezTo>
                  <a:cubicBezTo>
                    <a:pt x="97" y="571"/>
                    <a:pt x="143" y="531"/>
                    <a:pt x="183" y="486"/>
                  </a:cubicBezTo>
                  <a:cubicBezTo>
                    <a:pt x="208" y="460"/>
                    <a:pt x="229" y="435"/>
                    <a:pt x="249" y="410"/>
                  </a:cubicBezTo>
                  <a:cubicBezTo>
                    <a:pt x="284" y="344"/>
                    <a:pt x="299" y="273"/>
                    <a:pt x="289" y="202"/>
                  </a:cubicBezTo>
                  <a:cubicBezTo>
                    <a:pt x="284" y="137"/>
                    <a:pt x="264" y="66"/>
                    <a:pt x="239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42"/>
            <p:cNvSpPr/>
            <p:nvPr/>
          </p:nvSpPr>
          <p:spPr>
            <a:xfrm>
              <a:off x="7813116" y="5647234"/>
              <a:ext cx="314143" cy="465292"/>
            </a:xfrm>
            <a:custGeom>
              <a:avLst/>
              <a:gdLst/>
              <a:ahLst/>
              <a:cxnLst/>
              <a:rect l="l" t="t" r="r" b="b"/>
              <a:pathLst>
                <a:path w="451" h="668" extrusionOk="0">
                  <a:moveTo>
                    <a:pt x="445" y="0"/>
                  </a:moveTo>
                  <a:lnTo>
                    <a:pt x="445" y="0"/>
                  </a:lnTo>
                  <a:cubicBezTo>
                    <a:pt x="339" y="31"/>
                    <a:pt x="238" y="91"/>
                    <a:pt x="157" y="167"/>
                  </a:cubicBezTo>
                  <a:cubicBezTo>
                    <a:pt x="35" y="309"/>
                    <a:pt x="46" y="501"/>
                    <a:pt x="0" y="668"/>
                  </a:cubicBezTo>
                  <a:cubicBezTo>
                    <a:pt x="71" y="632"/>
                    <a:pt x="142" y="597"/>
                    <a:pt x="207" y="552"/>
                  </a:cubicBezTo>
                  <a:cubicBezTo>
                    <a:pt x="243" y="531"/>
                    <a:pt x="278" y="506"/>
                    <a:pt x="309" y="481"/>
                  </a:cubicBezTo>
                  <a:cubicBezTo>
                    <a:pt x="369" y="415"/>
                    <a:pt x="415" y="339"/>
                    <a:pt x="430" y="253"/>
                  </a:cubicBezTo>
                  <a:cubicBezTo>
                    <a:pt x="445" y="167"/>
                    <a:pt x="450" y="81"/>
                    <a:pt x="445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42"/>
            <p:cNvSpPr/>
            <p:nvPr/>
          </p:nvSpPr>
          <p:spPr>
            <a:xfrm>
              <a:off x="8231741" y="5996900"/>
              <a:ext cx="539824" cy="195033"/>
            </a:xfrm>
            <a:custGeom>
              <a:avLst/>
              <a:gdLst/>
              <a:ahLst/>
              <a:cxnLst/>
              <a:rect l="l" t="t" r="r" b="b"/>
              <a:pathLst>
                <a:path w="775" h="280" extrusionOk="0">
                  <a:moveTo>
                    <a:pt x="386" y="0"/>
                  </a:moveTo>
                  <a:cubicBezTo>
                    <a:pt x="259" y="0"/>
                    <a:pt x="127" y="42"/>
                    <a:pt x="1" y="60"/>
                  </a:cubicBezTo>
                  <a:cubicBezTo>
                    <a:pt x="57" y="105"/>
                    <a:pt x="112" y="151"/>
                    <a:pt x="178" y="191"/>
                  </a:cubicBezTo>
                  <a:cubicBezTo>
                    <a:pt x="208" y="211"/>
                    <a:pt x="244" y="232"/>
                    <a:pt x="279" y="252"/>
                  </a:cubicBezTo>
                  <a:cubicBezTo>
                    <a:pt x="334" y="269"/>
                    <a:pt x="391" y="279"/>
                    <a:pt x="448" y="279"/>
                  </a:cubicBezTo>
                  <a:cubicBezTo>
                    <a:pt x="474" y="279"/>
                    <a:pt x="501" y="277"/>
                    <a:pt x="527" y="272"/>
                  </a:cubicBezTo>
                  <a:cubicBezTo>
                    <a:pt x="613" y="252"/>
                    <a:pt x="694" y="232"/>
                    <a:pt x="775" y="201"/>
                  </a:cubicBezTo>
                  <a:cubicBezTo>
                    <a:pt x="709" y="120"/>
                    <a:pt x="628" y="60"/>
                    <a:pt x="537" y="24"/>
                  </a:cubicBezTo>
                  <a:cubicBezTo>
                    <a:pt x="488" y="7"/>
                    <a:pt x="437" y="0"/>
                    <a:pt x="386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42"/>
            <p:cNvSpPr/>
            <p:nvPr/>
          </p:nvSpPr>
          <p:spPr>
            <a:xfrm>
              <a:off x="7608332" y="6202380"/>
              <a:ext cx="532859" cy="195033"/>
            </a:xfrm>
            <a:custGeom>
              <a:avLst/>
              <a:gdLst/>
              <a:ahLst/>
              <a:cxnLst/>
              <a:rect l="l" t="t" r="r" b="b"/>
              <a:pathLst>
                <a:path w="765" h="280" extrusionOk="0">
                  <a:moveTo>
                    <a:pt x="403" y="1"/>
                  </a:moveTo>
                  <a:cubicBezTo>
                    <a:pt x="269" y="1"/>
                    <a:pt x="132" y="51"/>
                    <a:pt x="1" y="78"/>
                  </a:cubicBezTo>
                  <a:cubicBezTo>
                    <a:pt x="56" y="124"/>
                    <a:pt x="117" y="169"/>
                    <a:pt x="183" y="205"/>
                  </a:cubicBezTo>
                  <a:cubicBezTo>
                    <a:pt x="213" y="225"/>
                    <a:pt x="249" y="245"/>
                    <a:pt x="284" y="260"/>
                  </a:cubicBezTo>
                  <a:cubicBezTo>
                    <a:pt x="327" y="274"/>
                    <a:pt x="371" y="280"/>
                    <a:pt x="415" y="280"/>
                  </a:cubicBezTo>
                  <a:cubicBezTo>
                    <a:pt x="454" y="280"/>
                    <a:pt x="494" y="275"/>
                    <a:pt x="532" y="265"/>
                  </a:cubicBezTo>
                  <a:cubicBezTo>
                    <a:pt x="613" y="245"/>
                    <a:pt x="689" y="215"/>
                    <a:pt x="764" y="179"/>
                  </a:cubicBezTo>
                  <a:cubicBezTo>
                    <a:pt x="699" y="109"/>
                    <a:pt x="618" y="53"/>
                    <a:pt x="527" y="17"/>
                  </a:cubicBezTo>
                  <a:cubicBezTo>
                    <a:pt x="486" y="5"/>
                    <a:pt x="445" y="1"/>
                    <a:pt x="403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42"/>
            <p:cNvSpPr/>
            <p:nvPr/>
          </p:nvSpPr>
          <p:spPr>
            <a:xfrm>
              <a:off x="8795247" y="5699475"/>
              <a:ext cx="265385" cy="219412"/>
            </a:xfrm>
            <a:custGeom>
              <a:avLst/>
              <a:gdLst/>
              <a:ahLst/>
              <a:cxnLst/>
              <a:rect l="l" t="t" r="r" b="b"/>
              <a:pathLst>
                <a:path w="381" h="315" extrusionOk="0">
                  <a:moveTo>
                    <a:pt x="168" y="1"/>
                  </a:moveTo>
                  <a:cubicBezTo>
                    <a:pt x="81" y="1"/>
                    <a:pt x="0" y="74"/>
                    <a:pt x="11" y="178"/>
                  </a:cubicBezTo>
                  <a:cubicBezTo>
                    <a:pt x="16" y="256"/>
                    <a:pt x="82" y="315"/>
                    <a:pt x="159" y="315"/>
                  </a:cubicBezTo>
                  <a:cubicBezTo>
                    <a:pt x="162" y="315"/>
                    <a:pt x="165" y="315"/>
                    <a:pt x="168" y="315"/>
                  </a:cubicBezTo>
                  <a:cubicBezTo>
                    <a:pt x="310" y="315"/>
                    <a:pt x="380" y="138"/>
                    <a:pt x="274" y="42"/>
                  </a:cubicBezTo>
                  <a:cubicBezTo>
                    <a:pt x="242" y="14"/>
                    <a:pt x="204" y="1"/>
                    <a:pt x="168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42"/>
            <p:cNvSpPr/>
            <p:nvPr/>
          </p:nvSpPr>
          <p:spPr>
            <a:xfrm>
              <a:off x="8318112" y="5774006"/>
              <a:ext cx="235433" cy="208964"/>
            </a:xfrm>
            <a:custGeom>
              <a:avLst/>
              <a:gdLst/>
              <a:ahLst/>
              <a:cxnLst/>
              <a:rect l="l" t="t" r="r" b="b"/>
              <a:pathLst>
                <a:path w="338" h="300" extrusionOk="0">
                  <a:moveTo>
                    <a:pt x="173" y="1"/>
                  </a:moveTo>
                  <a:cubicBezTo>
                    <a:pt x="87" y="1"/>
                    <a:pt x="1" y="62"/>
                    <a:pt x="3" y="172"/>
                  </a:cubicBezTo>
                  <a:cubicBezTo>
                    <a:pt x="22" y="247"/>
                    <a:pt x="88" y="300"/>
                    <a:pt x="165" y="300"/>
                  </a:cubicBezTo>
                  <a:cubicBezTo>
                    <a:pt x="172" y="300"/>
                    <a:pt x="179" y="300"/>
                    <a:pt x="185" y="299"/>
                  </a:cubicBezTo>
                  <a:cubicBezTo>
                    <a:pt x="271" y="289"/>
                    <a:pt x="337" y="218"/>
                    <a:pt x="332" y="132"/>
                  </a:cubicBezTo>
                  <a:cubicBezTo>
                    <a:pt x="314" y="43"/>
                    <a:pt x="244" y="1"/>
                    <a:pt x="173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42"/>
            <p:cNvSpPr/>
            <p:nvPr/>
          </p:nvSpPr>
          <p:spPr>
            <a:xfrm>
              <a:off x="8066659" y="5980879"/>
              <a:ext cx="240309" cy="214536"/>
            </a:xfrm>
            <a:custGeom>
              <a:avLst/>
              <a:gdLst/>
              <a:ahLst/>
              <a:cxnLst/>
              <a:rect l="l" t="t" r="r" b="b"/>
              <a:pathLst>
                <a:path w="345" h="308" extrusionOk="0">
                  <a:moveTo>
                    <a:pt x="181" y="1"/>
                  </a:moveTo>
                  <a:cubicBezTo>
                    <a:pt x="91" y="1"/>
                    <a:pt x="0" y="71"/>
                    <a:pt x="20" y="189"/>
                  </a:cubicBezTo>
                  <a:cubicBezTo>
                    <a:pt x="38" y="260"/>
                    <a:pt x="103" y="308"/>
                    <a:pt x="174" y="308"/>
                  </a:cubicBezTo>
                  <a:cubicBezTo>
                    <a:pt x="183" y="308"/>
                    <a:pt x="193" y="307"/>
                    <a:pt x="202" y="305"/>
                  </a:cubicBezTo>
                  <a:cubicBezTo>
                    <a:pt x="288" y="290"/>
                    <a:pt x="344" y="214"/>
                    <a:pt x="334" y="133"/>
                  </a:cubicBezTo>
                  <a:cubicBezTo>
                    <a:pt x="317" y="41"/>
                    <a:pt x="249" y="1"/>
                    <a:pt x="181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42"/>
            <p:cNvSpPr/>
            <p:nvPr/>
          </p:nvSpPr>
          <p:spPr>
            <a:xfrm>
              <a:off x="7682862" y="5915404"/>
              <a:ext cx="243095" cy="205481"/>
            </a:xfrm>
            <a:custGeom>
              <a:avLst/>
              <a:gdLst/>
              <a:ahLst/>
              <a:cxnLst/>
              <a:rect l="l" t="t" r="r" b="b"/>
              <a:pathLst>
                <a:path w="349" h="295" extrusionOk="0">
                  <a:moveTo>
                    <a:pt x="181" y="0"/>
                  </a:moveTo>
                  <a:cubicBezTo>
                    <a:pt x="90" y="0"/>
                    <a:pt x="0" y="72"/>
                    <a:pt x="15" y="187"/>
                  </a:cubicBezTo>
                  <a:cubicBezTo>
                    <a:pt x="40" y="253"/>
                    <a:pt x="101" y="295"/>
                    <a:pt x="167" y="295"/>
                  </a:cubicBezTo>
                  <a:cubicBezTo>
                    <a:pt x="182" y="295"/>
                    <a:pt x="197" y="293"/>
                    <a:pt x="212" y="288"/>
                  </a:cubicBezTo>
                  <a:cubicBezTo>
                    <a:pt x="298" y="268"/>
                    <a:pt x="349" y="187"/>
                    <a:pt x="334" y="106"/>
                  </a:cubicBezTo>
                  <a:cubicBezTo>
                    <a:pt x="303" y="33"/>
                    <a:pt x="242" y="0"/>
                    <a:pt x="181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42"/>
            <p:cNvSpPr/>
            <p:nvPr/>
          </p:nvSpPr>
          <p:spPr>
            <a:xfrm>
              <a:off x="7518477" y="6179394"/>
              <a:ext cx="242399" cy="206177"/>
            </a:xfrm>
            <a:custGeom>
              <a:avLst/>
              <a:gdLst/>
              <a:ahLst/>
              <a:cxnLst/>
              <a:rect l="l" t="t" r="r" b="b"/>
              <a:pathLst>
                <a:path w="348" h="296" extrusionOk="0">
                  <a:moveTo>
                    <a:pt x="185" y="1"/>
                  </a:moveTo>
                  <a:cubicBezTo>
                    <a:pt x="93" y="1"/>
                    <a:pt x="1" y="79"/>
                    <a:pt x="29" y="197"/>
                  </a:cubicBezTo>
                  <a:cubicBezTo>
                    <a:pt x="53" y="258"/>
                    <a:pt x="113" y="296"/>
                    <a:pt x="177" y="296"/>
                  </a:cubicBezTo>
                  <a:cubicBezTo>
                    <a:pt x="193" y="296"/>
                    <a:pt x="210" y="293"/>
                    <a:pt x="226" y="288"/>
                  </a:cubicBezTo>
                  <a:cubicBezTo>
                    <a:pt x="302" y="263"/>
                    <a:pt x="347" y="177"/>
                    <a:pt x="327" y="101"/>
                  </a:cubicBezTo>
                  <a:cubicBezTo>
                    <a:pt x="300" y="31"/>
                    <a:pt x="243" y="1"/>
                    <a:pt x="18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42"/>
            <p:cNvSpPr/>
            <p:nvPr/>
          </p:nvSpPr>
          <p:spPr>
            <a:xfrm>
              <a:off x="8411450" y="6025458"/>
              <a:ext cx="285584" cy="91944"/>
            </a:xfrm>
            <a:custGeom>
              <a:avLst/>
              <a:gdLst/>
              <a:ahLst/>
              <a:cxnLst/>
              <a:rect l="l" t="t" r="r" b="b"/>
              <a:pathLst>
                <a:path w="410" h="132" extrusionOk="0">
                  <a:moveTo>
                    <a:pt x="78" y="0"/>
                  </a:moveTo>
                  <a:cubicBezTo>
                    <a:pt x="56" y="0"/>
                    <a:pt x="33" y="4"/>
                    <a:pt x="11" y="14"/>
                  </a:cubicBezTo>
                  <a:cubicBezTo>
                    <a:pt x="1" y="19"/>
                    <a:pt x="1" y="34"/>
                    <a:pt x="16" y="34"/>
                  </a:cubicBezTo>
                  <a:cubicBezTo>
                    <a:pt x="31" y="36"/>
                    <a:pt x="48" y="38"/>
                    <a:pt x="64" y="38"/>
                  </a:cubicBezTo>
                  <a:cubicBezTo>
                    <a:pt x="80" y="38"/>
                    <a:pt x="97" y="36"/>
                    <a:pt x="112" y="34"/>
                  </a:cubicBezTo>
                  <a:cubicBezTo>
                    <a:pt x="147" y="34"/>
                    <a:pt x="178" y="39"/>
                    <a:pt x="213" y="49"/>
                  </a:cubicBezTo>
                  <a:cubicBezTo>
                    <a:pt x="279" y="64"/>
                    <a:pt x="340" y="89"/>
                    <a:pt x="395" y="130"/>
                  </a:cubicBezTo>
                  <a:cubicBezTo>
                    <a:pt x="397" y="131"/>
                    <a:pt x="399" y="131"/>
                    <a:pt x="400" y="131"/>
                  </a:cubicBezTo>
                  <a:cubicBezTo>
                    <a:pt x="407" y="131"/>
                    <a:pt x="409" y="124"/>
                    <a:pt x="405" y="120"/>
                  </a:cubicBezTo>
                  <a:cubicBezTo>
                    <a:pt x="350" y="74"/>
                    <a:pt x="289" y="44"/>
                    <a:pt x="223" y="24"/>
                  </a:cubicBezTo>
                  <a:cubicBezTo>
                    <a:pt x="188" y="14"/>
                    <a:pt x="153" y="9"/>
                    <a:pt x="117" y="3"/>
                  </a:cubicBezTo>
                  <a:cubicBezTo>
                    <a:pt x="104" y="2"/>
                    <a:pt x="91" y="0"/>
                    <a:pt x="78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42"/>
            <p:cNvSpPr/>
            <p:nvPr/>
          </p:nvSpPr>
          <p:spPr>
            <a:xfrm>
              <a:off x="7861874" y="6220491"/>
              <a:ext cx="208268" cy="73137"/>
            </a:xfrm>
            <a:custGeom>
              <a:avLst/>
              <a:gdLst/>
              <a:ahLst/>
              <a:cxnLst/>
              <a:rect l="l" t="t" r="r" b="b"/>
              <a:pathLst>
                <a:path w="299" h="105" extrusionOk="0">
                  <a:moveTo>
                    <a:pt x="51" y="0"/>
                  </a:moveTo>
                  <a:cubicBezTo>
                    <a:pt x="42" y="0"/>
                    <a:pt x="34" y="1"/>
                    <a:pt x="26" y="2"/>
                  </a:cubicBezTo>
                  <a:cubicBezTo>
                    <a:pt x="1" y="12"/>
                    <a:pt x="1" y="42"/>
                    <a:pt x="26" y="52"/>
                  </a:cubicBezTo>
                  <a:cubicBezTo>
                    <a:pt x="67" y="62"/>
                    <a:pt x="112" y="57"/>
                    <a:pt x="158" y="67"/>
                  </a:cubicBezTo>
                  <a:cubicBezTo>
                    <a:pt x="178" y="72"/>
                    <a:pt x="198" y="77"/>
                    <a:pt x="218" y="88"/>
                  </a:cubicBezTo>
                  <a:cubicBezTo>
                    <a:pt x="239" y="88"/>
                    <a:pt x="264" y="98"/>
                    <a:pt x="284" y="103"/>
                  </a:cubicBezTo>
                  <a:cubicBezTo>
                    <a:pt x="286" y="104"/>
                    <a:pt x="288" y="104"/>
                    <a:pt x="289" y="104"/>
                  </a:cubicBezTo>
                  <a:cubicBezTo>
                    <a:pt x="296" y="104"/>
                    <a:pt x="298" y="97"/>
                    <a:pt x="294" y="93"/>
                  </a:cubicBezTo>
                  <a:cubicBezTo>
                    <a:pt x="274" y="77"/>
                    <a:pt x="254" y="62"/>
                    <a:pt x="239" y="52"/>
                  </a:cubicBezTo>
                  <a:cubicBezTo>
                    <a:pt x="213" y="42"/>
                    <a:pt x="193" y="32"/>
                    <a:pt x="168" y="22"/>
                  </a:cubicBezTo>
                  <a:cubicBezTo>
                    <a:pt x="130" y="9"/>
                    <a:pt x="89" y="0"/>
                    <a:pt x="51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42"/>
            <p:cNvSpPr/>
            <p:nvPr/>
          </p:nvSpPr>
          <p:spPr>
            <a:xfrm>
              <a:off x="8003273" y="5698779"/>
              <a:ext cx="102392" cy="238915"/>
            </a:xfrm>
            <a:custGeom>
              <a:avLst/>
              <a:gdLst/>
              <a:ahLst/>
              <a:cxnLst/>
              <a:rect l="l" t="t" r="r" b="b"/>
              <a:pathLst>
                <a:path w="147" h="343" extrusionOk="0">
                  <a:moveTo>
                    <a:pt x="124" y="1"/>
                  </a:moveTo>
                  <a:cubicBezTo>
                    <a:pt x="115" y="1"/>
                    <a:pt x="106" y="6"/>
                    <a:pt x="106" y="17"/>
                  </a:cubicBezTo>
                  <a:cubicBezTo>
                    <a:pt x="101" y="73"/>
                    <a:pt x="86" y="129"/>
                    <a:pt x="66" y="179"/>
                  </a:cubicBezTo>
                  <a:cubicBezTo>
                    <a:pt x="56" y="204"/>
                    <a:pt x="46" y="230"/>
                    <a:pt x="36" y="255"/>
                  </a:cubicBezTo>
                  <a:cubicBezTo>
                    <a:pt x="20" y="280"/>
                    <a:pt x="0" y="306"/>
                    <a:pt x="5" y="331"/>
                  </a:cubicBezTo>
                  <a:cubicBezTo>
                    <a:pt x="5" y="338"/>
                    <a:pt x="8" y="343"/>
                    <a:pt x="13" y="343"/>
                  </a:cubicBezTo>
                  <a:cubicBezTo>
                    <a:pt x="15" y="343"/>
                    <a:pt x="18" y="342"/>
                    <a:pt x="20" y="341"/>
                  </a:cubicBezTo>
                  <a:cubicBezTo>
                    <a:pt x="51" y="331"/>
                    <a:pt x="61" y="301"/>
                    <a:pt x="76" y="280"/>
                  </a:cubicBezTo>
                  <a:cubicBezTo>
                    <a:pt x="86" y="250"/>
                    <a:pt x="101" y="225"/>
                    <a:pt x="111" y="194"/>
                  </a:cubicBezTo>
                  <a:cubicBezTo>
                    <a:pt x="132" y="139"/>
                    <a:pt x="142" y="83"/>
                    <a:pt x="147" y="22"/>
                  </a:cubicBezTo>
                  <a:cubicBezTo>
                    <a:pt x="147" y="8"/>
                    <a:pt x="135" y="1"/>
                    <a:pt x="124" y="1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42"/>
            <p:cNvSpPr/>
            <p:nvPr/>
          </p:nvSpPr>
          <p:spPr>
            <a:xfrm>
              <a:off x="8658027" y="5528125"/>
              <a:ext cx="71048" cy="201302"/>
            </a:xfrm>
            <a:custGeom>
              <a:avLst/>
              <a:gdLst/>
              <a:ahLst/>
              <a:cxnLst/>
              <a:rect l="l" t="t" r="r" b="b"/>
              <a:pathLst>
                <a:path w="102" h="289" extrusionOk="0">
                  <a:moveTo>
                    <a:pt x="75" y="0"/>
                  </a:moveTo>
                  <a:cubicBezTo>
                    <a:pt x="67" y="0"/>
                    <a:pt x="56" y="6"/>
                    <a:pt x="56" y="15"/>
                  </a:cubicBezTo>
                  <a:cubicBezTo>
                    <a:pt x="62" y="55"/>
                    <a:pt x="56" y="100"/>
                    <a:pt x="46" y="141"/>
                  </a:cubicBezTo>
                  <a:cubicBezTo>
                    <a:pt x="41" y="166"/>
                    <a:pt x="36" y="186"/>
                    <a:pt x="26" y="207"/>
                  </a:cubicBezTo>
                  <a:cubicBezTo>
                    <a:pt x="16" y="227"/>
                    <a:pt x="6" y="247"/>
                    <a:pt x="1" y="267"/>
                  </a:cubicBezTo>
                  <a:cubicBezTo>
                    <a:pt x="1" y="280"/>
                    <a:pt x="18" y="289"/>
                    <a:pt x="30" y="289"/>
                  </a:cubicBezTo>
                  <a:cubicBezTo>
                    <a:pt x="32" y="289"/>
                    <a:pt x="34" y="289"/>
                    <a:pt x="36" y="288"/>
                  </a:cubicBezTo>
                  <a:cubicBezTo>
                    <a:pt x="51" y="267"/>
                    <a:pt x="67" y="247"/>
                    <a:pt x="72" y="222"/>
                  </a:cubicBezTo>
                  <a:cubicBezTo>
                    <a:pt x="82" y="197"/>
                    <a:pt x="87" y="176"/>
                    <a:pt x="92" y="151"/>
                  </a:cubicBezTo>
                  <a:cubicBezTo>
                    <a:pt x="102" y="106"/>
                    <a:pt x="97" y="55"/>
                    <a:pt x="87" y="9"/>
                  </a:cubicBezTo>
                  <a:cubicBezTo>
                    <a:pt x="87" y="3"/>
                    <a:pt x="81" y="0"/>
                    <a:pt x="75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42"/>
            <p:cNvSpPr/>
            <p:nvPr/>
          </p:nvSpPr>
          <p:spPr>
            <a:xfrm>
              <a:off x="8859329" y="5744054"/>
              <a:ext cx="130254" cy="52241"/>
            </a:xfrm>
            <a:custGeom>
              <a:avLst/>
              <a:gdLst/>
              <a:ahLst/>
              <a:cxnLst/>
              <a:rect l="l" t="t" r="r" b="b"/>
              <a:pathLst>
                <a:path w="187" h="75" extrusionOk="0">
                  <a:moveTo>
                    <a:pt x="87" y="1"/>
                  </a:moveTo>
                  <a:cubicBezTo>
                    <a:pt x="75" y="1"/>
                    <a:pt x="61" y="4"/>
                    <a:pt x="51" y="8"/>
                  </a:cubicBezTo>
                  <a:cubicBezTo>
                    <a:pt x="35" y="13"/>
                    <a:pt x="10" y="23"/>
                    <a:pt x="5" y="43"/>
                  </a:cubicBezTo>
                  <a:cubicBezTo>
                    <a:pt x="1" y="56"/>
                    <a:pt x="15" y="70"/>
                    <a:pt x="29" y="70"/>
                  </a:cubicBezTo>
                  <a:cubicBezTo>
                    <a:pt x="31" y="70"/>
                    <a:pt x="33" y="69"/>
                    <a:pt x="35" y="69"/>
                  </a:cubicBezTo>
                  <a:cubicBezTo>
                    <a:pt x="46" y="69"/>
                    <a:pt x="51" y="64"/>
                    <a:pt x="61" y="53"/>
                  </a:cubicBezTo>
                  <a:lnTo>
                    <a:pt x="71" y="48"/>
                  </a:lnTo>
                  <a:lnTo>
                    <a:pt x="116" y="48"/>
                  </a:lnTo>
                  <a:cubicBezTo>
                    <a:pt x="121" y="53"/>
                    <a:pt x="127" y="53"/>
                    <a:pt x="132" y="59"/>
                  </a:cubicBezTo>
                  <a:cubicBezTo>
                    <a:pt x="142" y="59"/>
                    <a:pt x="152" y="69"/>
                    <a:pt x="157" y="74"/>
                  </a:cubicBezTo>
                  <a:cubicBezTo>
                    <a:pt x="159" y="74"/>
                    <a:pt x="161" y="75"/>
                    <a:pt x="163" y="75"/>
                  </a:cubicBezTo>
                  <a:cubicBezTo>
                    <a:pt x="176" y="75"/>
                    <a:pt x="186" y="62"/>
                    <a:pt x="182" y="53"/>
                  </a:cubicBezTo>
                  <a:cubicBezTo>
                    <a:pt x="172" y="38"/>
                    <a:pt x="162" y="28"/>
                    <a:pt x="152" y="18"/>
                  </a:cubicBezTo>
                  <a:cubicBezTo>
                    <a:pt x="137" y="8"/>
                    <a:pt x="121" y="3"/>
                    <a:pt x="101" y="3"/>
                  </a:cubicBezTo>
                  <a:cubicBezTo>
                    <a:pt x="97" y="1"/>
                    <a:pt x="92" y="1"/>
                    <a:pt x="87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42"/>
            <p:cNvSpPr/>
            <p:nvPr/>
          </p:nvSpPr>
          <p:spPr>
            <a:xfrm>
              <a:off x="8383588" y="5780971"/>
              <a:ext cx="144882" cy="82889"/>
            </a:xfrm>
            <a:custGeom>
              <a:avLst/>
              <a:gdLst/>
              <a:ahLst/>
              <a:cxnLst/>
              <a:rect l="l" t="t" r="r" b="b"/>
              <a:pathLst>
                <a:path w="208" h="119" extrusionOk="0">
                  <a:moveTo>
                    <a:pt x="81" y="0"/>
                  </a:moveTo>
                  <a:cubicBezTo>
                    <a:pt x="66" y="0"/>
                    <a:pt x="56" y="0"/>
                    <a:pt x="46" y="6"/>
                  </a:cubicBezTo>
                  <a:lnTo>
                    <a:pt x="31" y="11"/>
                  </a:lnTo>
                  <a:cubicBezTo>
                    <a:pt x="21" y="16"/>
                    <a:pt x="16" y="21"/>
                    <a:pt x="10" y="31"/>
                  </a:cubicBezTo>
                  <a:cubicBezTo>
                    <a:pt x="0" y="51"/>
                    <a:pt x="10" y="76"/>
                    <a:pt x="36" y="76"/>
                  </a:cubicBezTo>
                  <a:cubicBezTo>
                    <a:pt x="46" y="76"/>
                    <a:pt x="56" y="71"/>
                    <a:pt x="71" y="66"/>
                  </a:cubicBezTo>
                  <a:lnTo>
                    <a:pt x="117" y="66"/>
                  </a:lnTo>
                  <a:lnTo>
                    <a:pt x="127" y="71"/>
                  </a:lnTo>
                  <a:lnTo>
                    <a:pt x="132" y="71"/>
                  </a:lnTo>
                  <a:lnTo>
                    <a:pt x="147" y="81"/>
                  </a:lnTo>
                  <a:lnTo>
                    <a:pt x="157" y="86"/>
                  </a:lnTo>
                  <a:lnTo>
                    <a:pt x="157" y="91"/>
                  </a:lnTo>
                  <a:lnTo>
                    <a:pt x="162" y="102"/>
                  </a:lnTo>
                  <a:lnTo>
                    <a:pt x="162" y="107"/>
                  </a:lnTo>
                  <a:cubicBezTo>
                    <a:pt x="166" y="114"/>
                    <a:pt x="172" y="119"/>
                    <a:pt x="179" y="119"/>
                  </a:cubicBezTo>
                  <a:cubicBezTo>
                    <a:pt x="182" y="119"/>
                    <a:pt x="185" y="118"/>
                    <a:pt x="187" y="117"/>
                  </a:cubicBezTo>
                  <a:cubicBezTo>
                    <a:pt x="198" y="117"/>
                    <a:pt x="208" y="107"/>
                    <a:pt x="208" y="97"/>
                  </a:cubicBezTo>
                  <a:cubicBezTo>
                    <a:pt x="203" y="81"/>
                    <a:pt x="198" y="61"/>
                    <a:pt x="187" y="46"/>
                  </a:cubicBezTo>
                  <a:cubicBezTo>
                    <a:pt x="177" y="31"/>
                    <a:pt x="162" y="21"/>
                    <a:pt x="142" y="11"/>
                  </a:cubicBezTo>
                  <a:cubicBezTo>
                    <a:pt x="122" y="6"/>
                    <a:pt x="101" y="0"/>
                    <a:pt x="81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42"/>
            <p:cNvSpPr/>
            <p:nvPr/>
          </p:nvSpPr>
          <p:spPr>
            <a:xfrm>
              <a:off x="8154424" y="6001079"/>
              <a:ext cx="120503" cy="64082"/>
            </a:xfrm>
            <a:custGeom>
              <a:avLst/>
              <a:gdLst/>
              <a:ahLst/>
              <a:cxnLst/>
              <a:rect l="l" t="t" r="r" b="b"/>
              <a:pathLst>
                <a:path w="173" h="92" extrusionOk="0">
                  <a:moveTo>
                    <a:pt x="64" y="1"/>
                  </a:moveTo>
                  <a:cubicBezTo>
                    <a:pt x="49" y="1"/>
                    <a:pt x="34" y="3"/>
                    <a:pt x="21" y="8"/>
                  </a:cubicBezTo>
                  <a:cubicBezTo>
                    <a:pt x="11" y="13"/>
                    <a:pt x="1" y="28"/>
                    <a:pt x="6" y="38"/>
                  </a:cubicBezTo>
                  <a:cubicBezTo>
                    <a:pt x="11" y="54"/>
                    <a:pt x="21" y="59"/>
                    <a:pt x="36" y="59"/>
                  </a:cubicBezTo>
                  <a:cubicBezTo>
                    <a:pt x="46" y="59"/>
                    <a:pt x="56" y="54"/>
                    <a:pt x="66" y="54"/>
                  </a:cubicBezTo>
                  <a:lnTo>
                    <a:pt x="92" y="54"/>
                  </a:lnTo>
                  <a:cubicBezTo>
                    <a:pt x="97" y="54"/>
                    <a:pt x="102" y="54"/>
                    <a:pt x="107" y="59"/>
                  </a:cubicBezTo>
                  <a:lnTo>
                    <a:pt x="117" y="64"/>
                  </a:lnTo>
                  <a:lnTo>
                    <a:pt x="122" y="69"/>
                  </a:lnTo>
                  <a:lnTo>
                    <a:pt x="127" y="74"/>
                  </a:lnTo>
                  <a:lnTo>
                    <a:pt x="127" y="79"/>
                  </a:lnTo>
                  <a:cubicBezTo>
                    <a:pt x="131" y="86"/>
                    <a:pt x="140" y="91"/>
                    <a:pt x="148" y="91"/>
                  </a:cubicBezTo>
                  <a:cubicBezTo>
                    <a:pt x="152" y="91"/>
                    <a:pt x="155" y="90"/>
                    <a:pt x="157" y="89"/>
                  </a:cubicBezTo>
                  <a:cubicBezTo>
                    <a:pt x="162" y="84"/>
                    <a:pt x="173" y="74"/>
                    <a:pt x="173" y="69"/>
                  </a:cubicBezTo>
                  <a:cubicBezTo>
                    <a:pt x="157" y="38"/>
                    <a:pt x="137" y="18"/>
                    <a:pt x="107" y="8"/>
                  </a:cubicBezTo>
                  <a:cubicBezTo>
                    <a:pt x="94" y="3"/>
                    <a:pt x="79" y="1"/>
                    <a:pt x="64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42"/>
            <p:cNvSpPr/>
            <p:nvPr/>
          </p:nvSpPr>
          <p:spPr>
            <a:xfrm>
              <a:off x="7738586" y="5928638"/>
              <a:ext cx="113537" cy="82192"/>
            </a:xfrm>
            <a:custGeom>
              <a:avLst/>
              <a:gdLst/>
              <a:ahLst/>
              <a:cxnLst/>
              <a:rect l="l" t="t" r="r" b="b"/>
              <a:pathLst>
                <a:path w="163" h="118" extrusionOk="0">
                  <a:moveTo>
                    <a:pt x="109" y="1"/>
                  </a:moveTo>
                  <a:cubicBezTo>
                    <a:pt x="88" y="1"/>
                    <a:pt x="66" y="6"/>
                    <a:pt x="46" y="16"/>
                  </a:cubicBezTo>
                  <a:cubicBezTo>
                    <a:pt x="21" y="36"/>
                    <a:pt x="1" y="62"/>
                    <a:pt x="1" y="97"/>
                  </a:cubicBezTo>
                  <a:cubicBezTo>
                    <a:pt x="1" y="107"/>
                    <a:pt x="6" y="112"/>
                    <a:pt x="21" y="117"/>
                  </a:cubicBezTo>
                  <a:cubicBezTo>
                    <a:pt x="31" y="117"/>
                    <a:pt x="41" y="112"/>
                    <a:pt x="46" y="102"/>
                  </a:cubicBezTo>
                  <a:lnTo>
                    <a:pt x="51" y="87"/>
                  </a:lnTo>
                  <a:lnTo>
                    <a:pt x="51" y="82"/>
                  </a:lnTo>
                  <a:lnTo>
                    <a:pt x="57" y="77"/>
                  </a:lnTo>
                  <a:lnTo>
                    <a:pt x="62" y="67"/>
                  </a:lnTo>
                  <a:cubicBezTo>
                    <a:pt x="62" y="62"/>
                    <a:pt x="67" y="62"/>
                    <a:pt x="72" y="56"/>
                  </a:cubicBezTo>
                  <a:lnTo>
                    <a:pt x="72" y="56"/>
                  </a:lnTo>
                  <a:cubicBezTo>
                    <a:pt x="70" y="58"/>
                    <a:pt x="69" y="59"/>
                    <a:pt x="70" y="59"/>
                  </a:cubicBezTo>
                  <a:cubicBezTo>
                    <a:pt x="70" y="59"/>
                    <a:pt x="73" y="56"/>
                    <a:pt x="77" y="56"/>
                  </a:cubicBezTo>
                  <a:lnTo>
                    <a:pt x="82" y="51"/>
                  </a:lnTo>
                  <a:lnTo>
                    <a:pt x="122" y="51"/>
                  </a:lnTo>
                  <a:cubicBezTo>
                    <a:pt x="124" y="52"/>
                    <a:pt x="126" y="53"/>
                    <a:pt x="128" y="53"/>
                  </a:cubicBezTo>
                  <a:cubicBezTo>
                    <a:pt x="136" y="53"/>
                    <a:pt x="143" y="45"/>
                    <a:pt x="148" y="36"/>
                  </a:cubicBezTo>
                  <a:cubicBezTo>
                    <a:pt x="163" y="31"/>
                    <a:pt x="158" y="6"/>
                    <a:pt x="142" y="6"/>
                  </a:cubicBezTo>
                  <a:cubicBezTo>
                    <a:pt x="132" y="2"/>
                    <a:pt x="120" y="1"/>
                    <a:pt x="109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42"/>
            <p:cNvSpPr/>
            <p:nvPr/>
          </p:nvSpPr>
          <p:spPr>
            <a:xfrm>
              <a:off x="7611814" y="6186360"/>
              <a:ext cx="117020" cy="89158"/>
            </a:xfrm>
            <a:custGeom>
              <a:avLst/>
              <a:gdLst/>
              <a:ahLst/>
              <a:cxnLst/>
              <a:rect l="l" t="t" r="r" b="b"/>
              <a:pathLst>
                <a:path w="168" h="128" extrusionOk="0">
                  <a:moveTo>
                    <a:pt x="41" y="0"/>
                  </a:moveTo>
                  <a:cubicBezTo>
                    <a:pt x="31" y="0"/>
                    <a:pt x="26" y="5"/>
                    <a:pt x="21" y="10"/>
                  </a:cubicBezTo>
                  <a:lnTo>
                    <a:pt x="11" y="20"/>
                  </a:lnTo>
                  <a:cubicBezTo>
                    <a:pt x="6" y="20"/>
                    <a:pt x="6" y="25"/>
                    <a:pt x="1" y="30"/>
                  </a:cubicBezTo>
                  <a:cubicBezTo>
                    <a:pt x="1" y="35"/>
                    <a:pt x="1" y="46"/>
                    <a:pt x="1" y="51"/>
                  </a:cubicBezTo>
                  <a:cubicBezTo>
                    <a:pt x="6" y="61"/>
                    <a:pt x="21" y="66"/>
                    <a:pt x="31" y="66"/>
                  </a:cubicBezTo>
                  <a:lnTo>
                    <a:pt x="67" y="66"/>
                  </a:lnTo>
                  <a:lnTo>
                    <a:pt x="82" y="71"/>
                  </a:lnTo>
                  <a:lnTo>
                    <a:pt x="77" y="71"/>
                  </a:lnTo>
                  <a:cubicBezTo>
                    <a:pt x="82" y="71"/>
                    <a:pt x="87" y="76"/>
                    <a:pt x="92" y="76"/>
                  </a:cubicBezTo>
                  <a:lnTo>
                    <a:pt x="87" y="76"/>
                  </a:lnTo>
                  <a:cubicBezTo>
                    <a:pt x="90" y="76"/>
                    <a:pt x="94" y="78"/>
                    <a:pt x="97" y="81"/>
                  </a:cubicBezTo>
                  <a:lnTo>
                    <a:pt x="97" y="81"/>
                  </a:lnTo>
                  <a:cubicBezTo>
                    <a:pt x="97" y="86"/>
                    <a:pt x="102" y="91"/>
                    <a:pt x="107" y="96"/>
                  </a:cubicBezTo>
                  <a:lnTo>
                    <a:pt x="107" y="91"/>
                  </a:lnTo>
                  <a:cubicBezTo>
                    <a:pt x="107" y="96"/>
                    <a:pt x="112" y="101"/>
                    <a:pt x="112" y="111"/>
                  </a:cubicBezTo>
                  <a:lnTo>
                    <a:pt x="112" y="101"/>
                  </a:lnTo>
                  <a:cubicBezTo>
                    <a:pt x="112" y="111"/>
                    <a:pt x="117" y="116"/>
                    <a:pt x="122" y="121"/>
                  </a:cubicBezTo>
                  <a:cubicBezTo>
                    <a:pt x="127" y="126"/>
                    <a:pt x="132" y="128"/>
                    <a:pt x="138" y="128"/>
                  </a:cubicBezTo>
                  <a:cubicBezTo>
                    <a:pt x="152" y="128"/>
                    <a:pt x="168" y="116"/>
                    <a:pt x="168" y="101"/>
                  </a:cubicBezTo>
                  <a:lnTo>
                    <a:pt x="163" y="101"/>
                  </a:lnTo>
                  <a:cubicBezTo>
                    <a:pt x="163" y="86"/>
                    <a:pt x="158" y="66"/>
                    <a:pt x="147" y="51"/>
                  </a:cubicBezTo>
                  <a:cubicBezTo>
                    <a:pt x="142" y="40"/>
                    <a:pt x="127" y="25"/>
                    <a:pt x="112" y="15"/>
                  </a:cubicBezTo>
                  <a:cubicBezTo>
                    <a:pt x="102" y="10"/>
                    <a:pt x="87" y="5"/>
                    <a:pt x="7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42"/>
            <p:cNvSpPr/>
            <p:nvPr/>
          </p:nvSpPr>
          <p:spPr>
            <a:xfrm>
              <a:off x="8090342" y="3682979"/>
              <a:ext cx="578831" cy="1711411"/>
            </a:xfrm>
            <a:custGeom>
              <a:avLst/>
              <a:gdLst/>
              <a:ahLst/>
              <a:cxnLst/>
              <a:rect l="l" t="t" r="r" b="b"/>
              <a:pathLst>
                <a:path w="831" h="2457" extrusionOk="0">
                  <a:moveTo>
                    <a:pt x="815" y="1"/>
                  </a:moveTo>
                  <a:cubicBezTo>
                    <a:pt x="804" y="1"/>
                    <a:pt x="793" y="7"/>
                    <a:pt x="796" y="19"/>
                  </a:cubicBezTo>
                  <a:cubicBezTo>
                    <a:pt x="801" y="686"/>
                    <a:pt x="634" y="1344"/>
                    <a:pt x="315" y="1935"/>
                  </a:cubicBezTo>
                  <a:cubicBezTo>
                    <a:pt x="224" y="2102"/>
                    <a:pt x="123" y="2264"/>
                    <a:pt x="12" y="2421"/>
                  </a:cubicBezTo>
                  <a:cubicBezTo>
                    <a:pt x="1" y="2439"/>
                    <a:pt x="13" y="2457"/>
                    <a:pt x="28" y="2457"/>
                  </a:cubicBezTo>
                  <a:cubicBezTo>
                    <a:pt x="34" y="2457"/>
                    <a:pt x="41" y="2453"/>
                    <a:pt x="47" y="2446"/>
                  </a:cubicBezTo>
                  <a:cubicBezTo>
                    <a:pt x="158" y="2310"/>
                    <a:pt x="249" y="2163"/>
                    <a:pt x="335" y="2011"/>
                  </a:cubicBezTo>
                  <a:cubicBezTo>
                    <a:pt x="416" y="1859"/>
                    <a:pt x="492" y="1703"/>
                    <a:pt x="553" y="1546"/>
                  </a:cubicBezTo>
                  <a:cubicBezTo>
                    <a:pt x="679" y="1232"/>
                    <a:pt x="760" y="909"/>
                    <a:pt x="801" y="575"/>
                  </a:cubicBezTo>
                  <a:cubicBezTo>
                    <a:pt x="826" y="388"/>
                    <a:pt x="831" y="201"/>
                    <a:pt x="831" y="14"/>
                  </a:cubicBezTo>
                  <a:cubicBezTo>
                    <a:pt x="831" y="5"/>
                    <a:pt x="823" y="1"/>
                    <a:pt x="815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2"/>
            <p:cNvSpPr/>
            <p:nvPr/>
          </p:nvSpPr>
          <p:spPr>
            <a:xfrm>
              <a:off x="8522897" y="3915625"/>
              <a:ext cx="121896" cy="210357"/>
            </a:xfrm>
            <a:custGeom>
              <a:avLst/>
              <a:gdLst/>
              <a:ahLst/>
              <a:cxnLst/>
              <a:rect l="l" t="t" r="r" b="b"/>
              <a:pathLst>
                <a:path w="175" h="302" extrusionOk="0">
                  <a:moveTo>
                    <a:pt x="21" y="1"/>
                  </a:moveTo>
                  <a:cubicBezTo>
                    <a:pt x="9" y="1"/>
                    <a:pt x="0" y="17"/>
                    <a:pt x="8" y="29"/>
                  </a:cubicBezTo>
                  <a:cubicBezTo>
                    <a:pt x="43" y="64"/>
                    <a:pt x="73" y="109"/>
                    <a:pt x="94" y="155"/>
                  </a:cubicBezTo>
                  <a:cubicBezTo>
                    <a:pt x="109" y="175"/>
                    <a:pt x="114" y="200"/>
                    <a:pt x="124" y="226"/>
                  </a:cubicBezTo>
                  <a:cubicBezTo>
                    <a:pt x="129" y="241"/>
                    <a:pt x="129" y="251"/>
                    <a:pt x="134" y="266"/>
                  </a:cubicBezTo>
                  <a:cubicBezTo>
                    <a:pt x="134" y="276"/>
                    <a:pt x="134" y="291"/>
                    <a:pt x="149" y="302"/>
                  </a:cubicBezTo>
                  <a:lnTo>
                    <a:pt x="159" y="302"/>
                  </a:lnTo>
                  <a:cubicBezTo>
                    <a:pt x="175" y="286"/>
                    <a:pt x="164" y="271"/>
                    <a:pt x="159" y="256"/>
                  </a:cubicBezTo>
                  <a:cubicBezTo>
                    <a:pt x="154" y="241"/>
                    <a:pt x="154" y="231"/>
                    <a:pt x="154" y="221"/>
                  </a:cubicBezTo>
                  <a:cubicBezTo>
                    <a:pt x="144" y="190"/>
                    <a:pt x="134" y="165"/>
                    <a:pt x="124" y="140"/>
                  </a:cubicBezTo>
                  <a:cubicBezTo>
                    <a:pt x="99" y="94"/>
                    <a:pt x="68" y="49"/>
                    <a:pt x="33" y="8"/>
                  </a:cubicBezTo>
                  <a:cubicBezTo>
                    <a:pt x="29" y="3"/>
                    <a:pt x="25" y="1"/>
                    <a:pt x="21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2"/>
            <p:cNvSpPr/>
            <p:nvPr/>
          </p:nvSpPr>
          <p:spPr>
            <a:xfrm>
              <a:off x="8531256" y="4248573"/>
              <a:ext cx="220109" cy="280011"/>
            </a:xfrm>
            <a:custGeom>
              <a:avLst/>
              <a:gdLst/>
              <a:ahLst/>
              <a:cxnLst/>
              <a:rect l="l" t="t" r="r" b="b"/>
              <a:pathLst>
                <a:path w="316" h="402" extrusionOk="0">
                  <a:moveTo>
                    <a:pt x="300" y="0"/>
                  </a:moveTo>
                  <a:cubicBezTo>
                    <a:pt x="297" y="0"/>
                    <a:pt x="293" y="2"/>
                    <a:pt x="289" y="6"/>
                  </a:cubicBezTo>
                  <a:cubicBezTo>
                    <a:pt x="233" y="61"/>
                    <a:pt x="178" y="122"/>
                    <a:pt x="122" y="183"/>
                  </a:cubicBezTo>
                  <a:cubicBezTo>
                    <a:pt x="97" y="218"/>
                    <a:pt x="72" y="253"/>
                    <a:pt x="51" y="284"/>
                  </a:cubicBezTo>
                  <a:cubicBezTo>
                    <a:pt x="26" y="314"/>
                    <a:pt x="6" y="350"/>
                    <a:pt x="1" y="390"/>
                  </a:cubicBezTo>
                  <a:cubicBezTo>
                    <a:pt x="1" y="394"/>
                    <a:pt x="7" y="402"/>
                    <a:pt x="15" y="402"/>
                  </a:cubicBezTo>
                  <a:cubicBezTo>
                    <a:pt x="17" y="402"/>
                    <a:pt x="19" y="401"/>
                    <a:pt x="21" y="400"/>
                  </a:cubicBezTo>
                  <a:cubicBezTo>
                    <a:pt x="46" y="375"/>
                    <a:pt x="66" y="344"/>
                    <a:pt x="82" y="314"/>
                  </a:cubicBezTo>
                  <a:cubicBezTo>
                    <a:pt x="107" y="279"/>
                    <a:pt x="127" y="243"/>
                    <a:pt x="152" y="213"/>
                  </a:cubicBezTo>
                  <a:cubicBezTo>
                    <a:pt x="198" y="147"/>
                    <a:pt x="249" y="82"/>
                    <a:pt x="304" y="26"/>
                  </a:cubicBezTo>
                  <a:cubicBezTo>
                    <a:pt x="316" y="15"/>
                    <a:pt x="310" y="0"/>
                    <a:pt x="300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42"/>
            <p:cNvSpPr/>
            <p:nvPr/>
          </p:nvSpPr>
          <p:spPr>
            <a:xfrm>
              <a:off x="8328561" y="4571073"/>
              <a:ext cx="76620" cy="357328"/>
            </a:xfrm>
            <a:custGeom>
              <a:avLst/>
              <a:gdLst/>
              <a:ahLst/>
              <a:cxnLst/>
              <a:rect l="l" t="t" r="r" b="b"/>
              <a:pathLst>
                <a:path w="110" h="513" extrusionOk="0">
                  <a:moveTo>
                    <a:pt x="19" y="1"/>
                  </a:moveTo>
                  <a:cubicBezTo>
                    <a:pt x="10" y="1"/>
                    <a:pt x="0" y="10"/>
                    <a:pt x="3" y="23"/>
                  </a:cubicBezTo>
                  <a:cubicBezTo>
                    <a:pt x="34" y="99"/>
                    <a:pt x="54" y="175"/>
                    <a:pt x="64" y="261"/>
                  </a:cubicBezTo>
                  <a:cubicBezTo>
                    <a:pt x="69" y="301"/>
                    <a:pt x="74" y="342"/>
                    <a:pt x="74" y="387"/>
                  </a:cubicBezTo>
                  <a:lnTo>
                    <a:pt x="74" y="448"/>
                  </a:lnTo>
                  <a:cubicBezTo>
                    <a:pt x="69" y="468"/>
                    <a:pt x="69" y="488"/>
                    <a:pt x="79" y="509"/>
                  </a:cubicBezTo>
                  <a:cubicBezTo>
                    <a:pt x="82" y="511"/>
                    <a:pt x="86" y="512"/>
                    <a:pt x="89" y="512"/>
                  </a:cubicBezTo>
                  <a:cubicBezTo>
                    <a:pt x="93" y="512"/>
                    <a:pt x="97" y="511"/>
                    <a:pt x="100" y="509"/>
                  </a:cubicBezTo>
                  <a:cubicBezTo>
                    <a:pt x="110" y="493"/>
                    <a:pt x="110" y="473"/>
                    <a:pt x="110" y="453"/>
                  </a:cubicBezTo>
                  <a:cubicBezTo>
                    <a:pt x="110" y="428"/>
                    <a:pt x="110" y="407"/>
                    <a:pt x="110" y="382"/>
                  </a:cubicBezTo>
                  <a:cubicBezTo>
                    <a:pt x="110" y="342"/>
                    <a:pt x="105" y="296"/>
                    <a:pt x="100" y="256"/>
                  </a:cubicBezTo>
                  <a:cubicBezTo>
                    <a:pt x="84" y="170"/>
                    <a:pt x="64" y="89"/>
                    <a:pt x="29" y="8"/>
                  </a:cubicBezTo>
                  <a:cubicBezTo>
                    <a:pt x="27" y="3"/>
                    <a:pt x="23" y="1"/>
                    <a:pt x="19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42"/>
            <p:cNvSpPr/>
            <p:nvPr/>
          </p:nvSpPr>
          <p:spPr>
            <a:xfrm>
              <a:off x="8263782" y="4878249"/>
              <a:ext cx="344094" cy="277225"/>
            </a:xfrm>
            <a:custGeom>
              <a:avLst/>
              <a:gdLst/>
              <a:ahLst/>
              <a:cxnLst/>
              <a:rect l="l" t="t" r="r" b="b"/>
              <a:pathLst>
                <a:path w="494" h="398" extrusionOk="0">
                  <a:moveTo>
                    <a:pt x="468" y="0"/>
                  </a:moveTo>
                  <a:cubicBezTo>
                    <a:pt x="466" y="0"/>
                    <a:pt x="463" y="1"/>
                    <a:pt x="461" y="2"/>
                  </a:cubicBezTo>
                  <a:cubicBezTo>
                    <a:pt x="370" y="47"/>
                    <a:pt x="289" y="98"/>
                    <a:pt x="208" y="164"/>
                  </a:cubicBezTo>
                  <a:cubicBezTo>
                    <a:pt x="167" y="194"/>
                    <a:pt x="132" y="224"/>
                    <a:pt x="96" y="260"/>
                  </a:cubicBezTo>
                  <a:cubicBezTo>
                    <a:pt x="56" y="290"/>
                    <a:pt x="21" y="331"/>
                    <a:pt x="0" y="376"/>
                  </a:cubicBezTo>
                  <a:cubicBezTo>
                    <a:pt x="0" y="385"/>
                    <a:pt x="4" y="397"/>
                    <a:pt x="12" y="397"/>
                  </a:cubicBezTo>
                  <a:cubicBezTo>
                    <a:pt x="13" y="397"/>
                    <a:pt x="14" y="397"/>
                    <a:pt x="16" y="396"/>
                  </a:cubicBezTo>
                  <a:cubicBezTo>
                    <a:pt x="36" y="386"/>
                    <a:pt x="56" y="376"/>
                    <a:pt x="66" y="361"/>
                  </a:cubicBezTo>
                  <a:lnTo>
                    <a:pt x="122" y="305"/>
                  </a:lnTo>
                  <a:cubicBezTo>
                    <a:pt x="157" y="270"/>
                    <a:pt x="193" y="240"/>
                    <a:pt x="233" y="209"/>
                  </a:cubicBezTo>
                  <a:cubicBezTo>
                    <a:pt x="309" y="148"/>
                    <a:pt x="390" y="88"/>
                    <a:pt x="476" y="37"/>
                  </a:cubicBezTo>
                  <a:cubicBezTo>
                    <a:pt x="494" y="28"/>
                    <a:pt x="484" y="0"/>
                    <a:pt x="46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42"/>
            <p:cNvSpPr/>
            <p:nvPr/>
          </p:nvSpPr>
          <p:spPr>
            <a:xfrm>
              <a:off x="8246368" y="3772136"/>
              <a:ext cx="367081" cy="251453"/>
            </a:xfrm>
            <a:custGeom>
              <a:avLst/>
              <a:gdLst/>
              <a:ahLst/>
              <a:cxnLst/>
              <a:rect l="l" t="t" r="r" b="b"/>
              <a:pathLst>
                <a:path w="527" h="361" extrusionOk="0">
                  <a:moveTo>
                    <a:pt x="52" y="0"/>
                  </a:moveTo>
                  <a:cubicBezTo>
                    <a:pt x="35" y="0"/>
                    <a:pt x="18" y="1"/>
                    <a:pt x="0" y="2"/>
                  </a:cubicBezTo>
                  <a:cubicBezTo>
                    <a:pt x="30" y="73"/>
                    <a:pt x="71" y="143"/>
                    <a:pt x="127" y="199"/>
                  </a:cubicBezTo>
                  <a:cubicBezTo>
                    <a:pt x="238" y="295"/>
                    <a:pt x="390" y="310"/>
                    <a:pt x="526" y="361"/>
                  </a:cubicBezTo>
                  <a:cubicBezTo>
                    <a:pt x="506" y="300"/>
                    <a:pt x="481" y="245"/>
                    <a:pt x="450" y="189"/>
                  </a:cubicBezTo>
                  <a:cubicBezTo>
                    <a:pt x="435" y="159"/>
                    <a:pt x="415" y="133"/>
                    <a:pt x="395" y="108"/>
                  </a:cubicBezTo>
                  <a:cubicBezTo>
                    <a:pt x="344" y="58"/>
                    <a:pt x="278" y="27"/>
                    <a:pt x="207" y="17"/>
                  </a:cubicBezTo>
                  <a:cubicBezTo>
                    <a:pt x="154" y="6"/>
                    <a:pt x="104" y="0"/>
                    <a:pt x="52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42"/>
            <p:cNvSpPr/>
            <p:nvPr/>
          </p:nvSpPr>
          <p:spPr>
            <a:xfrm>
              <a:off x="8193431" y="4304993"/>
              <a:ext cx="250757" cy="518229"/>
            </a:xfrm>
            <a:custGeom>
              <a:avLst/>
              <a:gdLst/>
              <a:ahLst/>
              <a:cxnLst/>
              <a:rect l="l" t="t" r="r" b="b"/>
              <a:pathLst>
                <a:path w="360" h="744" extrusionOk="0">
                  <a:moveTo>
                    <a:pt x="31" y="1"/>
                  </a:moveTo>
                  <a:cubicBezTo>
                    <a:pt x="5" y="97"/>
                    <a:pt x="0" y="203"/>
                    <a:pt x="15" y="299"/>
                  </a:cubicBezTo>
                  <a:cubicBezTo>
                    <a:pt x="56" y="476"/>
                    <a:pt x="203" y="592"/>
                    <a:pt x="294" y="744"/>
                  </a:cubicBezTo>
                  <a:cubicBezTo>
                    <a:pt x="319" y="663"/>
                    <a:pt x="339" y="582"/>
                    <a:pt x="349" y="501"/>
                  </a:cubicBezTo>
                  <a:cubicBezTo>
                    <a:pt x="354" y="456"/>
                    <a:pt x="359" y="415"/>
                    <a:pt x="354" y="375"/>
                  </a:cubicBezTo>
                  <a:cubicBezTo>
                    <a:pt x="339" y="284"/>
                    <a:pt x="299" y="203"/>
                    <a:pt x="233" y="147"/>
                  </a:cubicBezTo>
                  <a:cubicBezTo>
                    <a:pt x="172" y="86"/>
                    <a:pt x="101" y="41"/>
                    <a:pt x="31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42"/>
            <p:cNvSpPr/>
            <p:nvPr/>
          </p:nvSpPr>
          <p:spPr>
            <a:xfrm>
              <a:off x="8601607" y="3907266"/>
              <a:ext cx="328770" cy="511264"/>
            </a:xfrm>
            <a:custGeom>
              <a:avLst/>
              <a:gdLst/>
              <a:ahLst/>
              <a:cxnLst/>
              <a:rect l="l" t="t" r="r" b="b"/>
              <a:pathLst>
                <a:path w="472" h="734" extrusionOk="0">
                  <a:moveTo>
                    <a:pt x="466" y="0"/>
                  </a:moveTo>
                  <a:cubicBezTo>
                    <a:pt x="370" y="51"/>
                    <a:pt x="284" y="116"/>
                    <a:pt x="218" y="192"/>
                  </a:cubicBezTo>
                  <a:cubicBezTo>
                    <a:pt x="102" y="349"/>
                    <a:pt x="82" y="556"/>
                    <a:pt x="1" y="733"/>
                  </a:cubicBezTo>
                  <a:cubicBezTo>
                    <a:pt x="72" y="708"/>
                    <a:pt x="143" y="673"/>
                    <a:pt x="213" y="632"/>
                  </a:cubicBezTo>
                  <a:cubicBezTo>
                    <a:pt x="249" y="612"/>
                    <a:pt x="284" y="587"/>
                    <a:pt x="314" y="556"/>
                  </a:cubicBezTo>
                  <a:cubicBezTo>
                    <a:pt x="380" y="480"/>
                    <a:pt x="426" y="389"/>
                    <a:pt x="446" y="293"/>
                  </a:cubicBezTo>
                  <a:cubicBezTo>
                    <a:pt x="461" y="197"/>
                    <a:pt x="471" y="96"/>
                    <a:pt x="466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2"/>
            <p:cNvSpPr/>
            <p:nvPr/>
          </p:nvSpPr>
          <p:spPr>
            <a:xfrm>
              <a:off x="8337616" y="4671375"/>
              <a:ext cx="451363" cy="416534"/>
            </a:xfrm>
            <a:custGeom>
              <a:avLst/>
              <a:gdLst/>
              <a:ahLst/>
              <a:cxnLst/>
              <a:rect l="l" t="t" r="r" b="b"/>
              <a:pathLst>
                <a:path w="648" h="598" extrusionOk="0">
                  <a:moveTo>
                    <a:pt x="648" y="0"/>
                  </a:moveTo>
                  <a:lnTo>
                    <a:pt x="648" y="0"/>
                  </a:lnTo>
                  <a:cubicBezTo>
                    <a:pt x="542" y="21"/>
                    <a:pt x="446" y="66"/>
                    <a:pt x="355" y="122"/>
                  </a:cubicBezTo>
                  <a:cubicBezTo>
                    <a:pt x="203" y="243"/>
                    <a:pt x="127" y="440"/>
                    <a:pt x="1" y="597"/>
                  </a:cubicBezTo>
                  <a:cubicBezTo>
                    <a:pt x="76" y="592"/>
                    <a:pt x="152" y="577"/>
                    <a:pt x="228" y="557"/>
                  </a:cubicBezTo>
                  <a:cubicBezTo>
                    <a:pt x="269" y="542"/>
                    <a:pt x="309" y="526"/>
                    <a:pt x="350" y="506"/>
                  </a:cubicBezTo>
                  <a:cubicBezTo>
                    <a:pt x="430" y="456"/>
                    <a:pt x="501" y="375"/>
                    <a:pt x="547" y="289"/>
                  </a:cubicBezTo>
                  <a:cubicBezTo>
                    <a:pt x="587" y="193"/>
                    <a:pt x="623" y="97"/>
                    <a:pt x="648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2"/>
            <p:cNvSpPr/>
            <p:nvPr/>
          </p:nvSpPr>
          <p:spPr>
            <a:xfrm>
              <a:off x="8505483" y="3578497"/>
              <a:ext cx="259116" cy="214536"/>
            </a:xfrm>
            <a:custGeom>
              <a:avLst/>
              <a:gdLst/>
              <a:ahLst/>
              <a:cxnLst/>
              <a:rect l="l" t="t" r="r" b="b"/>
              <a:pathLst>
                <a:path w="372" h="308" extrusionOk="0">
                  <a:moveTo>
                    <a:pt x="211" y="0"/>
                  </a:moveTo>
                  <a:cubicBezTo>
                    <a:pt x="39" y="0"/>
                    <a:pt x="0" y="262"/>
                    <a:pt x="179" y="305"/>
                  </a:cubicBezTo>
                  <a:cubicBezTo>
                    <a:pt x="188" y="307"/>
                    <a:pt x="197" y="308"/>
                    <a:pt x="206" y="308"/>
                  </a:cubicBezTo>
                  <a:cubicBezTo>
                    <a:pt x="277" y="308"/>
                    <a:pt x="342" y="255"/>
                    <a:pt x="351" y="179"/>
                  </a:cubicBezTo>
                  <a:cubicBezTo>
                    <a:pt x="372" y="98"/>
                    <a:pt x="316" y="17"/>
                    <a:pt x="235" y="2"/>
                  </a:cubicBezTo>
                  <a:cubicBezTo>
                    <a:pt x="227" y="1"/>
                    <a:pt x="219" y="0"/>
                    <a:pt x="211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2"/>
            <p:cNvSpPr/>
            <p:nvPr/>
          </p:nvSpPr>
          <p:spPr>
            <a:xfrm>
              <a:off x="8403091" y="4041003"/>
              <a:ext cx="277226" cy="229163"/>
            </a:xfrm>
            <a:custGeom>
              <a:avLst/>
              <a:gdLst/>
              <a:ahLst/>
              <a:cxnLst/>
              <a:rect l="l" t="t" r="r" b="b"/>
              <a:pathLst>
                <a:path w="398" h="329" extrusionOk="0">
                  <a:moveTo>
                    <a:pt x="234" y="0"/>
                  </a:moveTo>
                  <a:cubicBezTo>
                    <a:pt x="67" y="0"/>
                    <a:pt x="1" y="249"/>
                    <a:pt x="170" y="324"/>
                  </a:cubicBezTo>
                  <a:cubicBezTo>
                    <a:pt x="183" y="327"/>
                    <a:pt x="197" y="329"/>
                    <a:pt x="211" y="329"/>
                  </a:cubicBezTo>
                  <a:cubicBezTo>
                    <a:pt x="283" y="329"/>
                    <a:pt x="350" y="285"/>
                    <a:pt x="367" y="213"/>
                  </a:cubicBezTo>
                  <a:cubicBezTo>
                    <a:pt x="397" y="127"/>
                    <a:pt x="357" y="36"/>
                    <a:pt x="276" y="5"/>
                  </a:cubicBezTo>
                  <a:cubicBezTo>
                    <a:pt x="261" y="2"/>
                    <a:pt x="247" y="0"/>
                    <a:pt x="234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2"/>
            <p:cNvSpPr/>
            <p:nvPr/>
          </p:nvSpPr>
          <p:spPr>
            <a:xfrm>
              <a:off x="8467173" y="4371861"/>
              <a:ext cx="283495" cy="232646"/>
            </a:xfrm>
            <a:custGeom>
              <a:avLst/>
              <a:gdLst/>
              <a:ahLst/>
              <a:cxnLst/>
              <a:rect l="l" t="t" r="r" b="b"/>
              <a:pathLst>
                <a:path w="407" h="334" extrusionOk="0">
                  <a:moveTo>
                    <a:pt x="245" y="0"/>
                  </a:moveTo>
                  <a:cubicBezTo>
                    <a:pt x="78" y="0"/>
                    <a:pt x="0" y="227"/>
                    <a:pt x="158" y="324"/>
                  </a:cubicBezTo>
                  <a:cubicBezTo>
                    <a:pt x="177" y="331"/>
                    <a:pt x="195" y="334"/>
                    <a:pt x="213" y="334"/>
                  </a:cubicBezTo>
                  <a:cubicBezTo>
                    <a:pt x="280" y="334"/>
                    <a:pt x="342" y="291"/>
                    <a:pt x="366" y="223"/>
                  </a:cubicBezTo>
                  <a:cubicBezTo>
                    <a:pt x="406" y="142"/>
                    <a:pt x="371" y="41"/>
                    <a:pt x="290" y="6"/>
                  </a:cubicBezTo>
                  <a:cubicBezTo>
                    <a:pt x="274" y="2"/>
                    <a:pt x="259" y="0"/>
                    <a:pt x="245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2"/>
            <p:cNvSpPr/>
            <p:nvPr/>
          </p:nvSpPr>
          <p:spPr>
            <a:xfrm>
              <a:off x="8167658" y="4649783"/>
              <a:ext cx="280012" cy="226377"/>
            </a:xfrm>
            <a:custGeom>
              <a:avLst/>
              <a:gdLst/>
              <a:ahLst/>
              <a:cxnLst/>
              <a:rect l="l" t="t" r="r" b="b"/>
              <a:pathLst>
                <a:path w="402" h="325" extrusionOk="0">
                  <a:moveTo>
                    <a:pt x="235" y="0"/>
                  </a:moveTo>
                  <a:cubicBezTo>
                    <a:pt x="87" y="0"/>
                    <a:pt x="0" y="207"/>
                    <a:pt x="143" y="310"/>
                  </a:cubicBezTo>
                  <a:cubicBezTo>
                    <a:pt x="165" y="319"/>
                    <a:pt x="187" y="324"/>
                    <a:pt x="210" y="324"/>
                  </a:cubicBezTo>
                  <a:cubicBezTo>
                    <a:pt x="268" y="324"/>
                    <a:pt x="327" y="292"/>
                    <a:pt x="356" y="234"/>
                  </a:cubicBezTo>
                  <a:cubicBezTo>
                    <a:pt x="401" y="158"/>
                    <a:pt x="376" y="57"/>
                    <a:pt x="295" y="11"/>
                  </a:cubicBezTo>
                  <a:cubicBezTo>
                    <a:pt x="274" y="4"/>
                    <a:pt x="254" y="0"/>
                    <a:pt x="235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2"/>
            <p:cNvSpPr/>
            <p:nvPr/>
          </p:nvSpPr>
          <p:spPr>
            <a:xfrm>
              <a:off x="8226865" y="4965317"/>
              <a:ext cx="280709" cy="231253"/>
            </a:xfrm>
            <a:custGeom>
              <a:avLst/>
              <a:gdLst/>
              <a:ahLst/>
              <a:cxnLst/>
              <a:rect l="l" t="t" r="r" b="b"/>
              <a:pathLst>
                <a:path w="403" h="332" extrusionOk="0">
                  <a:moveTo>
                    <a:pt x="244" y="0"/>
                  </a:moveTo>
                  <a:cubicBezTo>
                    <a:pt x="93" y="0"/>
                    <a:pt x="0" y="197"/>
                    <a:pt x="124" y="312"/>
                  </a:cubicBezTo>
                  <a:cubicBezTo>
                    <a:pt x="149" y="325"/>
                    <a:pt x="175" y="332"/>
                    <a:pt x="201" y="332"/>
                  </a:cubicBezTo>
                  <a:cubicBezTo>
                    <a:pt x="261" y="332"/>
                    <a:pt x="318" y="298"/>
                    <a:pt x="347" y="241"/>
                  </a:cubicBezTo>
                  <a:cubicBezTo>
                    <a:pt x="402" y="170"/>
                    <a:pt x="387" y="64"/>
                    <a:pt x="311" y="13"/>
                  </a:cubicBezTo>
                  <a:cubicBezTo>
                    <a:pt x="288" y="5"/>
                    <a:pt x="265" y="0"/>
                    <a:pt x="244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2"/>
            <p:cNvSpPr/>
            <p:nvPr/>
          </p:nvSpPr>
          <p:spPr>
            <a:xfrm>
              <a:off x="8693551" y="3981796"/>
              <a:ext cx="189461" cy="265384"/>
            </a:xfrm>
            <a:custGeom>
              <a:avLst/>
              <a:gdLst/>
              <a:ahLst/>
              <a:cxnLst/>
              <a:rect l="l" t="t" r="r" b="b"/>
              <a:pathLst>
                <a:path w="272" h="381" extrusionOk="0">
                  <a:moveTo>
                    <a:pt x="267" y="1"/>
                  </a:moveTo>
                  <a:cubicBezTo>
                    <a:pt x="266" y="1"/>
                    <a:pt x="265" y="2"/>
                    <a:pt x="263" y="4"/>
                  </a:cubicBezTo>
                  <a:cubicBezTo>
                    <a:pt x="203" y="45"/>
                    <a:pt x="147" y="100"/>
                    <a:pt x="102" y="161"/>
                  </a:cubicBezTo>
                  <a:cubicBezTo>
                    <a:pt x="76" y="191"/>
                    <a:pt x="56" y="227"/>
                    <a:pt x="41" y="262"/>
                  </a:cubicBezTo>
                  <a:cubicBezTo>
                    <a:pt x="16" y="293"/>
                    <a:pt x="5" y="328"/>
                    <a:pt x="0" y="368"/>
                  </a:cubicBezTo>
                  <a:cubicBezTo>
                    <a:pt x="0" y="377"/>
                    <a:pt x="3" y="381"/>
                    <a:pt x="8" y="381"/>
                  </a:cubicBezTo>
                  <a:cubicBezTo>
                    <a:pt x="12" y="381"/>
                    <a:pt x="16" y="378"/>
                    <a:pt x="21" y="373"/>
                  </a:cubicBezTo>
                  <a:cubicBezTo>
                    <a:pt x="36" y="343"/>
                    <a:pt x="56" y="313"/>
                    <a:pt x="66" y="277"/>
                  </a:cubicBezTo>
                  <a:cubicBezTo>
                    <a:pt x="117" y="176"/>
                    <a:pt x="182" y="90"/>
                    <a:pt x="263" y="14"/>
                  </a:cubicBezTo>
                  <a:cubicBezTo>
                    <a:pt x="271" y="11"/>
                    <a:pt x="270" y="1"/>
                    <a:pt x="267" y="1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2"/>
            <p:cNvSpPr/>
            <p:nvPr/>
          </p:nvSpPr>
          <p:spPr>
            <a:xfrm>
              <a:off x="8515932" y="4720134"/>
              <a:ext cx="195730" cy="155330"/>
            </a:xfrm>
            <a:custGeom>
              <a:avLst/>
              <a:gdLst/>
              <a:ahLst/>
              <a:cxnLst/>
              <a:rect l="l" t="t" r="r" b="b"/>
              <a:pathLst>
                <a:path w="281" h="223" extrusionOk="0">
                  <a:moveTo>
                    <a:pt x="274" y="0"/>
                  </a:moveTo>
                  <a:cubicBezTo>
                    <a:pt x="273" y="0"/>
                    <a:pt x="272" y="1"/>
                    <a:pt x="271" y="1"/>
                  </a:cubicBezTo>
                  <a:cubicBezTo>
                    <a:pt x="245" y="6"/>
                    <a:pt x="220" y="16"/>
                    <a:pt x="200" y="27"/>
                  </a:cubicBezTo>
                  <a:cubicBezTo>
                    <a:pt x="174" y="37"/>
                    <a:pt x="154" y="52"/>
                    <a:pt x="134" y="67"/>
                  </a:cubicBezTo>
                  <a:cubicBezTo>
                    <a:pt x="83" y="97"/>
                    <a:pt x="43" y="138"/>
                    <a:pt x="13" y="183"/>
                  </a:cubicBezTo>
                  <a:cubicBezTo>
                    <a:pt x="0" y="200"/>
                    <a:pt x="18" y="223"/>
                    <a:pt x="36" y="223"/>
                  </a:cubicBezTo>
                  <a:cubicBezTo>
                    <a:pt x="40" y="223"/>
                    <a:pt x="44" y="222"/>
                    <a:pt x="48" y="219"/>
                  </a:cubicBezTo>
                  <a:cubicBezTo>
                    <a:pt x="83" y="183"/>
                    <a:pt x="119" y="143"/>
                    <a:pt x="154" y="113"/>
                  </a:cubicBezTo>
                  <a:cubicBezTo>
                    <a:pt x="174" y="92"/>
                    <a:pt x="195" y="77"/>
                    <a:pt x="210" y="62"/>
                  </a:cubicBezTo>
                  <a:cubicBezTo>
                    <a:pt x="230" y="47"/>
                    <a:pt x="250" y="27"/>
                    <a:pt x="276" y="16"/>
                  </a:cubicBezTo>
                  <a:cubicBezTo>
                    <a:pt x="280" y="12"/>
                    <a:pt x="281" y="0"/>
                    <a:pt x="274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2"/>
            <p:cNvSpPr/>
            <p:nvPr/>
          </p:nvSpPr>
          <p:spPr>
            <a:xfrm>
              <a:off x="8234527" y="4348179"/>
              <a:ext cx="163689" cy="205481"/>
            </a:xfrm>
            <a:custGeom>
              <a:avLst/>
              <a:gdLst/>
              <a:ahLst/>
              <a:cxnLst/>
              <a:rect l="l" t="t" r="r" b="b"/>
              <a:pathLst>
                <a:path w="235" h="295" extrusionOk="0">
                  <a:moveTo>
                    <a:pt x="26" y="0"/>
                  </a:moveTo>
                  <a:cubicBezTo>
                    <a:pt x="11" y="0"/>
                    <a:pt x="1" y="22"/>
                    <a:pt x="17" y="35"/>
                  </a:cubicBezTo>
                  <a:cubicBezTo>
                    <a:pt x="58" y="70"/>
                    <a:pt x="98" y="110"/>
                    <a:pt x="128" y="156"/>
                  </a:cubicBezTo>
                  <a:cubicBezTo>
                    <a:pt x="144" y="176"/>
                    <a:pt x="159" y="201"/>
                    <a:pt x="174" y="227"/>
                  </a:cubicBezTo>
                  <a:cubicBezTo>
                    <a:pt x="184" y="247"/>
                    <a:pt x="194" y="282"/>
                    <a:pt x="219" y="293"/>
                  </a:cubicBezTo>
                  <a:cubicBezTo>
                    <a:pt x="221" y="294"/>
                    <a:pt x="222" y="295"/>
                    <a:pt x="224" y="295"/>
                  </a:cubicBezTo>
                  <a:cubicBezTo>
                    <a:pt x="227" y="295"/>
                    <a:pt x="231" y="291"/>
                    <a:pt x="235" y="287"/>
                  </a:cubicBezTo>
                  <a:cubicBezTo>
                    <a:pt x="235" y="257"/>
                    <a:pt x="230" y="227"/>
                    <a:pt x="214" y="201"/>
                  </a:cubicBezTo>
                  <a:cubicBezTo>
                    <a:pt x="199" y="176"/>
                    <a:pt x="184" y="151"/>
                    <a:pt x="164" y="126"/>
                  </a:cubicBezTo>
                  <a:cubicBezTo>
                    <a:pt x="128" y="80"/>
                    <a:pt x="88" y="40"/>
                    <a:pt x="37" y="4"/>
                  </a:cubicBezTo>
                  <a:cubicBezTo>
                    <a:pt x="33" y="1"/>
                    <a:pt x="30" y="0"/>
                    <a:pt x="26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2"/>
            <p:cNvSpPr/>
            <p:nvPr/>
          </p:nvSpPr>
          <p:spPr>
            <a:xfrm>
              <a:off x="8320202" y="3793729"/>
              <a:ext cx="190157" cy="103785"/>
            </a:xfrm>
            <a:custGeom>
              <a:avLst/>
              <a:gdLst/>
              <a:ahLst/>
              <a:cxnLst/>
              <a:rect l="l" t="t" r="r" b="b"/>
              <a:pathLst>
                <a:path w="273" h="149" extrusionOk="0">
                  <a:moveTo>
                    <a:pt x="11" y="0"/>
                  </a:moveTo>
                  <a:cubicBezTo>
                    <a:pt x="1" y="0"/>
                    <a:pt x="2" y="18"/>
                    <a:pt x="15" y="27"/>
                  </a:cubicBezTo>
                  <a:cubicBezTo>
                    <a:pt x="56" y="37"/>
                    <a:pt x="96" y="52"/>
                    <a:pt x="137" y="72"/>
                  </a:cubicBezTo>
                  <a:cubicBezTo>
                    <a:pt x="152" y="82"/>
                    <a:pt x="172" y="92"/>
                    <a:pt x="187" y="107"/>
                  </a:cubicBezTo>
                  <a:cubicBezTo>
                    <a:pt x="208" y="123"/>
                    <a:pt x="223" y="138"/>
                    <a:pt x="243" y="148"/>
                  </a:cubicBezTo>
                  <a:cubicBezTo>
                    <a:pt x="245" y="149"/>
                    <a:pt x="247" y="149"/>
                    <a:pt x="249" y="149"/>
                  </a:cubicBezTo>
                  <a:cubicBezTo>
                    <a:pt x="262" y="149"/>
                    <a:pt x="273" y="136"/>
                    <a:pt x="268" y="123"/>
                  </a:cubicBezTo>
                  <a:cubicBezTo>
                    <a:pt x="258" y="97"/>
                    <a:pt x="238" y="82"/>
                    <a:pt x="218" y="72"/>
                  </a:cubicBezTo>
                  <a:cubicBezTo>
                    <a:pt x="198" y="57"/>
                    <a:pt x="177" y="42"/>
                    <a:pt x="152" y="32"/>
                  </a:cubicBezTo>
                  <a:cubicBezTo>
                    <a:pt x="107" y="11"/>
                    <a:pt x="61" y="1"/>
                    <a:pt x="15" y="1"/>
                  </a:cubicBezTo>
                  <a:cubicBezTo>
                    <a:pt x="14" y="1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2"/>
            <p:cNvSpPr/>
            <p:nvPr/>
          </p:nvSpPr>
          <p:spPr>
            <a:xfrm>
              <a:off x="8577228" y="3605662"/>
              <a:ext cx="68958" cy="119806"/>
            </a:xfrm>
            <a:custGeom>
              <a:avLst/>
              <a:gdLst/>
              <a:ahLst/>
              <a:cxnLst/>
              <a:rect l="l" t="t" r="r" b="b"/>
              <a:pathLst>
                <a:path w="99" h="172" extrusionOk="0">
                  <a:moveTo>
                    <a:pt x="76" y="1"/>
                  </a:moveTo>
                  <a:cubicBezTo>
                    <a:pt x="73" y="1"/>
                    <a:pt x="70" y="2"/>
                    <a:pt x="66" y="3"/>
                  </a:cubicBezTo>
                  <a:cubicBezTo>
                    <a:pt x="51" y="8"/>
                    <a:pt x="41" y="13"/>
                    <a:pt x="31" y="23"/>
                  </a:cubicBezTo>
                  <a:cubicBezTo>
                    <a:pt x="16" y="39"/>
                    <a:pt x="11" y="54"/>
                    <a:pt x="6" y="69"/>
                  </a:cubicBezTo>
                  <a:cubicBezTo>
                    <a:pt x="0" y="84"/>
                    <a:pt x="0" y="99"/>
                    <a:pt x="0" y="114"/>
                  </a:cubicBezTo>
                  <a:cubicBezTo>
                    <a:pt x="0" y="135"/>
                    <a:pt x="11" y="155"/>
                    <a:pt x="26" y="170"/>
                  </a:cubicBezTo>
                  <a:cubicBezTo>
                    <a:pt x="29" y="171"/>
                    <a:pt x="33" y="171"/>
                    <a:pt x="36" y="171"/>
                  </a:cubicBezTo>
                  <a:cubicBezTo>
                    <a:pt x="51" y="171"/>
                    <a:pt x="61" y="162"/>
                    <a:pt x="61" y="145"/>
                  </a:cubicBezTo>
                  <a:cubicBezTo>
                    <a:pt x="61" y="135"/>
                    <a:pt x="56" y="130"/>
                    <a:pt x="51" y="120"/>
                  </a:cubicBezTo>
                  <a:lnTo>
                    <a:pt x="51" y="114"/>
                  </a:lnTo>
                  <a:lnTo>
                    <a:pt x="51" y="109"/>
                  </a:lnTo>
                  <a:lnTo>
                    <a:pt x="51" y="104"/>
                  </a:lnTo>
                  <a:lnTo>
                    <a:pt x="51" y="94"/>
                  </a:lnTo>
                  <a:lnTo>
                    <a:pt x="51" y="89"/>
                  </a:lnTo>
                  <a:lnTo>
                    <a:pt x="51" y="79"/>
                  </a:lnTo>
                  <a:lnTo>
                    <a:pt x="51" y="74"/>
                  </a:lnTo>
                  <a:lnTo>
                    <a:pt x="51" y="69"/>
                  </a:lnTo>
                  <a:cubicBezTo>
                    <a:pt x="56" y="64"/>
                    <a:pt x="56" y="59"/>
                    <a:pt x="61" y="54"/>
                  </a:cubicBezTo>
                  <a:cubicBezTo>
                    <a:pt x="66" y="44"/>
                    <a:pt x="71" y="34"/>
                    <a:pt x="81" y="28"/>
                  </a:cubicBezTo>
                  <a:cubicBezTo>
                    <a:pt x="98" y="20"/>
                    <a:pt x="90" y="1"/>
                    <a:pt x="76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2"/>
            <p:cNvSpPr/>
            <p:nvPr/>
          </p:nvSpPr>
          <p:spPr>
            <a:xfrm>
              <a:off x="8467870" y="4055630"/>
              <a:ext cx="110055" cy="118413"/>
            </a:xfrm>
            <a:custGeom>
              <a:avLst/>
              <a:gdLst/>
              <a:ahLst/>
              <a:cxnLst/>
              <a:rect l="l" t="t" r="r" b="b"/>
              <a:pathLst>
                <a:path w="158" h="170" extrusionOk="0">
                  <a:moveTo>
                    <a:pt x="120" y="1"/>
                  </a:moveTo>
                  <a:cubicBezTo>
                    <a:pt x="111" y="1"/>
                    <a:pt x="102" y="2"/>
                    <a:pt x="92" y="5"/>
                  </a:cubicBezTo>
                  <a:cubicBezTo>
                    <a:pt x="77" y="10"/>
                    <a:pt x="56" y="20"/>
                    <a:pt x="46" y="30"/>
                  </a:cubicBezTo>
                  <a:cubicBezTo>
                    <a:pt x="26" y="45"/>
                    <a:pt x="16" y="65"/>
                    <a:pt x="11" y="85"/>
                  </a:cubicBezTo>
                  <a:cubicBezTo>
                    <a:pt x="6" y="96"/>
                    <a:pt x="1" y="106"/>
                    <a:pt x="1" y="116"/>
                  </a:cubicBezTo>
                  <a:cubicBezTo>
                    <a:pt x="1" y="121"/>
                    <a:pt x="1" y="126"/>
                    <a:pt x="1" y="126"/>
                  </a:cubicBezTo>
                  <a:cubicBezTo>
                    <a:pt x="1" y="141"/>
                    <a:pt x="1" y="151"/>
                    <a:pt x="11" y="156"/>
                  </a:cubicBezTo>
                  <a:cubicBezTo>
                    <a:pt x="16" y="166"/>
                    <a:pt x="24" y="170"/>
                    <a:pt x="32" y="170"/>
                  </a:cubicBezTo>
                  <a:cubicBezTo>
                    <a:pt x="42" y="170"/>
                    <a:pt x="53" y="164"/>
                    <a:pt x="61" y="156"/>
                  </a:cubicBezTo>
                  <a:cubicBezTo>
                    <a:pt x="66" y="141"/>
                    <a:pt x="66" y="131"/>
                    <a:pt x="66" y="121"/>
                  </a:cubicBezTo>
                  <a:lnTo>
                    <a:pt x="66" y="116"/>
                  </a:lnTo>
                  <a:lnTo>
                    <a:pt x="66" y="101"/>
                  </a:lnTo>
                  <a:lnTo>
                    <a:pt x="66" y="96"/>
                  </a:lnTo>
                  <a:lnTo>
                    <a:pt x="66" y="90"/>
                  </a:lnTo>
                  <a:lnTo>
                    <a:pt x="77" y="80"/>
                  </a:lnTo>
                  <a:lnTo>
                    <a:pt x="77" y="75"/>
                  </a:lnTo>
                  <a:lnTo>
                    <a:pt x="87" y="70"/>
                  </a:lnTo>
                  <a:lnTo>
                    <a:pt x="107" y="60"/>
                  </a:lnTo>
                  <a:lnTo>
                    <a:pt x="112" y="55"/>
                  </a:lnTo>
                  <a:lnTo>
                    <a:pt x="132" y="55"/>
                  </a:lnTo>
                  <a:cubicBezTo>
                    <a:pt x="142" y="55"/>
                    <a:pt x="152" y="45"/>
                    <a:pt x="152" y="35"/>
                  </a:cubicBezTo>
                  <a:cubicBezTo>
                    <a:pt x="157" y="25"/>
                    <a:pt x="157" y="10"/>
                    <a:pt x="147" y="5"/>
                  </a:cubicBezTo>
                  <a:cubicBezTo>
                    <a:pt x="137" y="2"/>
                    <a:pt x="128" y="1"/>
                    <a:pt x="120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2"/>
            <p:cNvSpPr/>
            <p:nvPr/>
          </p:nvSpPr>
          <p:spPr>
            <a:xfrm>
              <a:off x="8541704" y="4385096"/>
              <a:ext cx="106572" cy="96820"/>
            </a:xfrm>
            <a:custGeom>
              <a:avLst/>
              <a:gdLst/>
              <a:ahLst/>
              <a:cxnLst/>
              <a:rect l="l" t="t" r="r" b="b"/>
              <a:pathLst>
                <a:path w="153" h="139" extrusionOk="0">
                  <a:moveTo>
                    <a:pt x="117" y="1"/>
                  </a:moveTo>
                  <a:cubicBezTo>
                    <a:pt x="93" y="1"/>
                    <a:pt x="72" y="10"/>
                    <a:pt x="51" y="27"/>
                  </a:cubicBezTo>
                  <a:cubicBezTo>
                    <a:pt x="26" y="47"/>
                    <a:pt x="11" y="73"/>
                    <a:pt x="6" y="108"/>
                  </a:cubicBezTo>
                  <a:cubicBezTo>
                    <a:pt x="1" y="118"/>
                    <a:pt x="11" y="133"/>
                    <a:pt x="21" y="138"/>
                  </a:cubicBezTo>
                  <a:cubicBezTo>
                    <a:pt x="36" y="138"/>
                    <a:pt x="51" y="133"/>
                    <a:pt x="57" y="118"/>
                  </a:cubicBezTo>
                  <a:cubicBezTo>
                    <a:pt x="57" y="108"/>
                    <a:pt x="62" y="98"/>
                    <a:pt x="67" y="88"/>
                  </a:cubicBezTo>
                  <a:lnTo>
                    <a:pt x="67" y="83"/>
                  </a:lnTo>
                  <a:lnTo>
                    <a:pt x="72" y="78"/>
                  </a:lnTo>
                  <a:lnTo>
                    <a:pt x="72" y="73"/>
                  </a:lnTo>
                  <a:lnTo>
                    <a:pt x="77" y="68"/>
                  </a:lnTo>
                  <a:lnTo>
                    <a:pt x="92" y="57"/>
                  </a:lnTo>
                  <a:lnTo>
                    <a:pt x="97" y="57"/>
                  </a:lnTo>
                  <a:lnTo>
                    <a:pt x="102" y="52"/>
                  </a:lnTo>
                  <a:lnTo>
                    <a:pt x="122" y="52"/>
                  </a:lnTo>
                  <a:cubicBezTo>
                    <a:pt x="132" y="52"/>
                    <a:pt x="143" y="42"/>
                    <a:pt x="148" y="32"/>
                  </a:cubicBezTo>
                  <a:cubicBezTo>
                    <a:pt x="153" y="17"/>
                    <a:pt x="143" y="7"/>
                    <a:pt x="132" y="2"/>
                  </a:cubicBezTo>
                  <a:cubicBezTo>
                    <a:pt x="127" y="1"/>
                    <a:pt x="122" y="1"/>
                    <a:pt x="117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2"/>
            <p:cNvSpPr/>
            <p:nvPr/>
          </p:nvSpPr>
          <p:spPr>
            <a:xfrm>
              <a:off x="8239403" y="4681824"/>
              <a:ext cx="56420" cy="119806"/>
            </a:xfrm>
            <a:custGeom>
              <a:avLst/>
              <a:gdLst/>
              <a:ahLst/>
              <a:cxnLst/>
              <a:rect l="l" t="t" r="r" b="b"/>
              <a:pathLst>
                <a:path w="81" h="172" extrusionOk="0">
                  <a:moveTo>
                    <a:pt x="61" y="1"/>
                  </a:moveTo>
                  <a:cubicBezTo>
                    <a:pt x="35" y="16"/>
                    <a:pt x="15" y="46"/>
                    <a:pt x="10" y="76"/>
                  </a:cubicBezTo>
                  <a:cubicBezTo>
                    <a:pt x="0" y="107"/>
                    <a:pt x="10" y="142"/>
                    <a:pt x="30" y="168"/>
                  </a:cubicBezTo>
                  <a:cubicBezTo>
                    <a:pt x="35" y="170"/>
                    <a:pt x="40" y="171"/>
                    <a:pt x="46" y="171"/>
                  </a:cubicBezTo>
                  <a:cubicBezTo>
                    <a:pt x="51" y="171"/>
                    <a:pt x="56" y="170"/>
                    <a:pt x="61" y="168"/>
                  </a:cubicBezTo>
                  <a:cubicBezTo>
                    <a:pt x="66" y="157"/>
                    <a:pt x="71" y="147"/>
                    <a:pt x="66" y="132"/>
                  </a:cubicBezTo>
                  <a:lnTo>
                    <a:pt x="61" y="122"/>
                  </a:lnTo>
                  <a:lnTo>
                    <a:pt x="61" y="117"/>
                  </a:lnTo>
                  <a:lnTo>
                    <a:pt x="61" y="107"/>
                  </a:lnTo>
                  <a:lnTo>
                    <a:pt x="61" y="102"/>
                  </a:lnTo>
                  <a:lnTo>
                    <a:pt x="61" y="97"/>
                  </a:lnTo>
                  <a:cubicBezTo>
                    <a:pt x="56" y="92"/>
                    <a:pt x="56" y="87"/>
                    <a:pt x="61" y="82"/>
                  </a:cubicBezTo>
                  <a:lnTo>
                    <a:pt x="61" y="76"/>
                  </a:lnTo>
                  <a:lnTo>
                    <a:pt x="61" y="66"/>
                  </a:lnTo>
                  <a:lnTo>
                    <a:pt x="61" y="61"/>
                  </a:lnTo>
                  <a:lnTo>
                    <a:pt x="61" y="56"/>
                  </a:lnTo>
                  <a:lnTo>
                    <a:pt x="61" y="51"/>
                  </a:lnTo>
                  <a:lnTo>
                    <a:pt x="71" y="46"/>
                  </a:lnTo>
                  <a:cubicBezTo>
                    <a:pt x="76" y="41"/>
                    <a:pt x="81" y="26"/>
                    <a:pt x="76" y="16"/>
                  </a:cubicBezTo>
                  <a:cubicBezTo>
                    <a:pt x="76" y="6"/>
                    <a:pt x="71" y="1"/>
                    <a:pt x="61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2"/>
            <p:cNvSpPr/>
            <p:nvPr/>
          </p:nvSpPr>
          <p:spPr>
            <a:xfrm>
              <a:off x="8313237" y="4978552"/>
              <a:ext cx="123985" cy="78710"/>
            </a:xfrm>
            <a:custGeom>
              <a:avLst/>
              <a:gdLst/>
              <a:ahLst/>
              <a:cxnLst/>
              <a:rect l="l" t="t" r="r" b="b"/>
              <a:pathLst>
                <a:path w="178" h="113" extrusionOk="0">
                  <a:moveTo>
                    <a:pt x="101" y="1"/>
                  </a:moveTo>
                  <a:cubicBezTo>
                    <a:pt x="93" y="1"/>
                    <a:pt x="84" y="2"/>
                    <a:pt x="76" y="4"/>
                  </a:cubicBezTo>
                  <a:cubicBezTo>
                    <a:pt x="61" y="4"/>
                    <a:pt x="46" y="15"/>
                    <a:pt x="36" y="25"/>
                  </a:cubicBezTo>
                  <a:cubicBezTo>
                    <a:pt x="25" y="30"/>
                    <a:pt x="15" y="40"/>
                    <a:pt x="10" y="50"/>
                  </a:cubicBezTo>
                  <a:cubicBezTo>
                    <a:pt x="5" y="55"/>
                    <a:pt x="0" y="60"/>
                    <a:pt x="0" y="65"/>
                  </a:cubicBezTo>
                  <a:cubicBezTo>
                    <a:pt x="0" y="70"/>
                    <a:pt x="0" y="75"/>
                    <a:pt x="0" y="80"/>
                  </a:cubicBezTo>
                  <a:cubicBezTo>
                    <a:pt x="0" y="85"/>
                    <a:pt x="0" y="90"/>
                    <a:pt x="0" y="96"/>
                  </a:cubicBezTo>
                  <a:cubicBezTo>
                    <a:pt x="0" y="106"/>
                    <a:pt x="5" y="106"/>
                    <a:pt x="15" y="111"/>
                  </a:cubicBezTo>
                  <a:cubicBezTo>
                    <a:pt x="18" y="112"/>
                    <a:pt x="21" y="113"/>
                    <a:pt x="24" y="113"/>
                  </a:cubicBezTo>
                  <a:cubicBezTo>
                    <a:pt x="31" y="113"/>
                    <a:pt x="39" y="109"/>
                    <a:pt x="46" y="106"/>
                  </a:cubicBezTo>
                  <a:cubicBezTo>
                    <a:pt x="51" y="101"/>
                    <a:pt x="51" y="96"/>
                    <a:pt x="56" y="96"/>
                  </a:cubicBezTo>
                  <a:cubicBezTo>
                    <a:pt x="61" y="85"/>
                    <a:pt x="71" y="80"/>
                    <a:pt x="76" y="70"/>
                  </a:cubicBezTo>
                  <a:lnTo>
                    <a:pt x="76" y="70"/>
                  </a:lnTo>
                  <a:lnTo>
                    <a:pt x="71" y="80"/>
                  </a:lnTo>
                  <a:cubicBezTo>
                    <a:pt x="75" y="77"/>
                    <a:pt x="78" y="73"/>
                    <a:pt x="84" y="69"/>
                  </a:cubicBezTo>
                  <a:lnTo>
                    <a:pt x="84" y="69"/>
                  </a:lnTo>
                  <a:lnTo>
                    <a:pt x="96" y="65"/>
                  </a:lnTo>
                  <a:lnTo>
                    <a:pt x="101" y="65"/>
                  </a:lnTo>
                  <a:cubicBezTo>
                    <a:pt x="111" y="65"/>
                    <a:pt x="117" y="65"/>
                    <a:pt x="122" y="70"/>
                  </a:cubicBezTo>
                  <a:lnTo>
                    <a:pt x="122" y="70"/>
                  </a:lnTo>
                  <a:lnTo>
                    <a:pt x="117" y="65"/>
                  </a:lnTo>
                  <a:lnTo>
                    <a:pt x="117" y="65"/>
                  </a:lnTo>
                  <a:cubicBezTo>
                    <a:pt x="122" y="70"/>
                    <a:pt x="127" y="75"/>
                    <a:pt x="132" y="75"/>
                  </a:cubicBezTo>
                  <a:lnTo>
                    <a:pt x="127" y="70"/>
                  </a:lnTo>
                  <a:lnTo>
                    <a:pt x="127" y="70"/>
                  </a:lnTo>
                  <a:cubicBezTo>
                    <a:pt x="132" y="75"/>
                    <a:pt x="137" y="80"/>
                    <a:pt x="147" y="80"/>
                  </a:cubicBezTo>
                  <a:cubicBezTo>
                    <a:pt x="152" y="80"/>
                    <a:pt x="162" y="75"/>
                    <a:pt x="167" y="70"/>
                  </a:cubicBezTo>
                  <a:cubicBezTo>
                    <a:pt x="177" y="60"/>
                    <a:pt x="177" y="45"/>
                    <a:pt x="172" y="30"/>
                  </a:cubicBezTo>
                  <a:cubicBezTo>
                    <a:pt x="157" y="20"/>
                    <a:pt x="142" y="10"/>
                    <a:pt x="127" y="4"/>
                  </a:cubicBezTo>
                  <a:cubicBezTo>
                    <a:pt x="119" y="2"/>
                    <a:pt x="110" y="1"/>
                    <a:pt x="101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2"/>
            <p:cNvSpPr/>
            <p:nvPr/>
          </p:nvSpPr>
          <p:spPr>
            <a:xfrm>
              <a:off x="7136769" y="6041479"/>
              <a:ext cx="1092186" cy="536340"/>
            </a:xfrm>
            <a:custGeom>
              <a:avLst/>
              <a:gdLst/>
              <a:ahLst/>
              <a:cxnLst/>
              <a:rect l="l" t="t" r="r" b="b"/>
              <a:pathLst>
                <a:path w="1568" h="770" extrusionOk="0">
                  <a:moveTo>
                    <a:pt x="610" y="1"/>
                  </a:moveTo>
                  <a:cubicBezTo>
                    <a:pt x="187" y="1"/>
                    <a:pt x="5" y="180"/>
                    <a:pt x="0" y="380"/>
                  </a:cubicBezTo>
                  <a:cubicBezTo>
                    <a:pt x="0" y="577"/>
                    <a:pt x="207" y="764"/>
                    <a:pt x="642" y="769"/>
                  </a:cubicBezTo>
                  <a:cubicBezTo>
                    <a:pt x="648" y="769"/>
                    <a:pt x="654" y="769"/>
                    <a:pt x="660" y="769"/>
                  </a:cubicBezTo>
                  <a:cubicBezTo>
                    <a:pt x="1085" y="769"/>
                    <a:pt x="1563" y="590"/>
                    <a:pt x="1568" y="395"/>
                  </a:cubicBezTo>
                  <a:cubicBezTo>
                    <a:pt x="1568" y="198"/>
                    <a:pt x="1062" y="1"/>
                    <a:pt x="627" y="1"/>
                  </a:cubicBezTo>
                  <a:cubicBezTo>
                    <a:pt x="621" y="1"/>
                    <a:pt x="615" y="1"/>
                    <a:pt x="610" y="1"/>
                  </a:cubicBezTo>
                  <a:close/>
                </a:path>
              </a:pathLst>
            </a:custGeom>
            <a:solidFill>
              <a:srgbClr val="E7C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2"/>
            <p:cNvSpPr/>
            <p:nvPr/>
          </p:nvSpPr>
          <p:spPr>
            <a:xfrm>
              <a:off x="6791282" y="6292931"/>
              <a:ext cx="1286523" cy="48062"/>
            </a:xfrm>
            <a:custGeom>
              <a:avLst/>
              <a:gdLst/>
              <a:ahLst/>
              <a:cxnLst/>
              <a:rect l="l" t="t" r="r" b="b"/>
              <a:pathLst>
                <a:path w="1847" h="69" extrusionOk="0">
                  <a:moveTo>
                    <a:pt x="1559" y="1"/>
                  </a:moveTo>
                  <a:cubicBezTo>
                    <a:pt x="1506" y="1"/>
                    <a:pt x="1453" y="2"/>
                    <a:pt x="1401" y="4"/>
                  </a:cubicBezTo>
                  <a:lnTo>
                    <a:pt x="946" y="4"/>
                  </a:lnTo>
                  <a:lnTo>
                    <a:pt x="491" y="9"/>
                  </a:lnTo>
                  <a:cubicBezTo>
                    <a:pt x="430" y="9"/>
                    <a:pt x="370" y="8"/>
                    <a:pt x="309" y="8"/>
                  </a:cubicBezTo>
                  <a:cubicBezTo>
                    <a:pt x="218" y="8"/>
                    <a:pt x="127" y="10"/>
                    <a:pt x="36" y="19"/>
                  </a:cubicBezTo>
                  <a:cubicBezTo>
                    <a:pt x="6" y="19"/>
                    <a:pt x="1" y="59"/>
                    <a:pt x="36" y="64"/>
                  </a:cubicBezTo>
                  <a:cubicBezTo>
                    <a:pt x="86" y="68"/>
                    <a:pt x="137" y="69"/>
                    <a:pt x="188" y="69"/>
                  </a:cubicBezTo>
                  <a:cubicBezTo>
                    <a:pt x="289" y="69"/>
                    <a:pt x="390" y="64"/>
                    <a:pt x="491" y="64"/>
                  </a:cubicBezTo>
                  <a:lnTo>
                    <a:pt x="946" y="54"/>
                  </a:lnTo>
                  <a:cubicBezTo>
                    <a:pt x="1098" y="54"/>
                    <a:pt x="1250" y="54"/>
                    <a:pt x="1401" y="49"/>
                  </a:cubicBezTo>
                  <a:cubicBezTo>
                    <a:pt x="1543" y="49"/>
                    <a:pt x="1690" y="44"/>
                    <a:pt x="1836" y="29"/>
                  </a:cubicBezTo>
                  <a:cubicBezTo>
                    <a:pt x="1845" y="29"/>
                    <a:pt x="1846" y="13"/>
                    <a:pt x="1839" y="13"/>
                  </a:cubicBezTo>
                  <a:cubicBezTo>
                    <a:pt x="1838" y="13"/>
                    <a:pt x="1837" y="13"/>
                    <a:pt x="1836" y="14"/>
                  </a:cubicBezTo>
                  <a:cubicBezTo>
                    <a:pt x="1743" y="4"/>
                    <a:pt x="1650" y="1"/>
                    <a:pt x="1559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2"/>
            <p:cNvSpPr/>
            <p:nvPr/>
          </p:nvSpPr>
          <p:spPr>
            <a:xfrm>
              <a:off x="7703062" y="6196112"/>
              <a:ext cx="274440" cy="123288"/>
            </a:xfrm>
            <a:custGeom>
              <a:avLst/>
              <a:gdLst/>
              <a:ahLst/>
              <a:cxnLst/>
              <a:rect l="l" t="t" r="r" b="b"/>
              <a:pathLst>
                <a:path w="394" h="177" extrusionOk="0">
                  <a:moveTo>
                    <a:pt x="365" y="0"/>
                  </a:moveTo>
                  <a:cubicBezTo>
                    <a:pt x="364" y="0"/>
                    <a:pt x="362" y="1"/>
                    <a:pt x="360" y="1"/>
                  </a:cubicBezTo>
                  <a:cubicBezTo>
                    <a:pt x="244" y="47"/>
                    <a:pt x="133" y="97"/>
                    <a:pt x="22" y="143"/>
                  </a:cubicBezTo>
                  <a:cubicBezTo>
                    <a:pt x="1" y="151"/>
                    <a:pt x="11" y="177"/>
                    <a:pt x="29" y="177"/>
                  </a:cubicBezTo>
                  <a:cubicBezTo>
                    <a:pt x="33" y="177"/>
                    <a:pt x="37" y="176"/>
                    <a:pt x="42" y="173"/>
                  </a:cubicBezTo>
                  <a:cubicBezTo>
                    <a:pt x="153" y="128"/>
                    <a:pt x="264" y="77"/>
                    <a:pt x="376" y="26"/>
                  </a:cubicBezTo>
                  <a:cubicBezTo>
                    <a:pt x="394" y="17"/>
                    <a:pt x="379" y="0"/>
                    <a:pt x="365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2"/>
            <p:cNvSpPr/>
            <p:nvPr/>
          </p:nvSpPr>
          <p:spPr>
            <a:xfrm>
              <a:off x="7533104" y="6294324"/>
              <a:ext cx="284888" cy="133737"/>
            </a:xfrm>
            <a:custGeom>
              <a:avLst/>
              <a:gdLst/>
              <a:ahLst/>
              <a:cxnLst/>
              <a:rect l="l" t="t" r="r" b="b"/>
              <a:pathLst>
                <a:path w="409" h="192" extrusionOk="0">
                  <a:moveTo>
                    <a:pt x="39" y="0"/>
                  </a:moveTo>
                  <a:cubicBezTo>
                    <a:pt x="17" y="0"/>
                    <a:pt x="1" y="28"/>
                    <a:pt x="23" y="37"/>
                  </a:cubicBezTo>
                  <a:cubicBezTo>
                    <a:pt x="139" y="88"/>
                    <a:pt x="255" y="138"/>
                    <a:pt x="377" y="189"/>
                  </a:cubicBezTo>
                  <a:cubicBezTo>
                    <a:pt x="379" y="191"/>
                    <a:pt x="382" y="191"/>
                    <a:pt x="384" y="191"/>
                  </a:cubicBezTo>
                  <a:cubicBezTo>
                    <a:pt x="397" y="191"/>
                    <a:pt x="409" y="172"/>
                    <a:pt x="392" y="164"/>
                  </a:cubicBezTo>
                  <a:cubicBezTo>
                    <a:pt x="276" y="108"/>
                    <a:pt x="164" y="57"/>
                    <a:pt x="48" y="2"/>
                  </a:cubicBezTo>
                  <a:cubicBezTo>
                    <a:pt x="45" y="1"/>
                    <a:pt x="42" y="0"/>
                    <a:pt x="39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2"/>
            <p:cNvSpPr/>
            <p:nvPr/>
          </p:nvSpPr>
          <p:spPr>
            <a:xfrm>
              <a:off x="7263541" y="6174519"/>
              <a:ext cx="277922" cy="149757"/>
            </a:xfrm>
            <a:custGeom>
              <a:avLst/>
              <a:gdLst/>
              <a:ahLst/>
              <a:cxnLst/>
              <a:rect l="l" t="t" r="r" b="b"/>
              <a:pathLst>
                <a:path w="399" h="215" extrusionOk="0">
                  <a:moveTo>
                    <a:pt x="380" y="1"/>
                  </a:moveTo>
                  <a:cubicBezTo>
                    <a:pt x="378" y="1"/>
                    <a:pt x="376" y="1"/>
                    <a:pt x="374" y="2"/>
                  </a:cubicBezTo>
                  <a:cubicBezTo>
                    <a:pt x="309" y="32"/>
                    <a:pt x="243" y="68"/>
                    <a:pt x="177" y="98"/>
                  </a:cubicBezTo>
                  <a:lnTo>
                    <a:pt x="86" y="143"/>
                  </a:lnTo>
                  <a:lnTo>
                    <a:pt x="36" y="169"/>
                  </a:lnTo>
                  <a:cubicBezTo>
                    <a:pt x="20" y="174"/>
                    <a:pt x="5" y="179"/>
                    <a:pt x="0" y="194"/>
                  </a:cubicBezTo>
                  <a:cubicBezTo>
                    <a:pt x="0" y="204"/>
                    <a:pt x="5" y="209"/>
                    <a:pt x="10" y="214"/>
                  </a:cubicBezTo>
                  <a:cubicBezTo>
                    <a:pt x="25" y="214"/>
                    <a:pt x="41" y="209"/>
                    <a:pt x="56" y="199"/>
                  </a:cubicBezTo>
                  <a:lnTo>
                    <a:pt x="106" y="174"/>
                  </a:lnTo>
                  <a:lnTo>
                    <a:pt x="197" y="123"/>
                  </a:lnTo>
                  <a:cubicBezTo>
                    <a:pt x="263" y="93"/>
                    <a:pt x="324" y="57"/>
                    <a:pt x="390" y="22"/>
                  </a:cubicBezTo>
                  <a:cubicBezTo>
                    <a:pt x="398" y="13"/>
                    <a:pt x="392" y="1"/>
                    <a:pt x="380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2"/>
            <p:cNvSpPr/>
            <p:nvPr/>
          </p:nvSpPr>
          <p:spPr>
            <a:xfrm>
              <a:off x="7172990" y="6298504"/>
              <a:ext cx="310660" cy="133040"/>
            </a:xfrm>
            <a:custGeom>
              <a:avLst/>
              <a:gdLst/>
              <a:ahLst/>
              <a:cxnLst/>
              <a:rect l="l" t="t" r="r" b="b"/>
              <a:pathLst>
                <a:path w="446" h="191" extrusionOk="0">
                  <a:moveTo>
                    <a:pt x="29" y="0"/>
                  </a:moveTo>
                  <a:cubicBezTo>
                    <a:pt x="8" y="0"/>
                    <a:pt x="0" y="32"/>
                    <a:pt x="24" y="41"/>
                  </a:cubicBezTo>
                  <a:cubicBezTo>
                    <a:pt x="54" y="51"/>
                    <a:pt x="85" y="62"/>
                    <a:pt x="120" y="72"/>
                  </a:cubicBezTo>
                  <a:cubicBezTo>
                    <a:pt x="150" y="82"/>
                    <a:pt x="181" y="92"/>
                    <a:pt x="216" y="107"/>
                  </a:cubicBezTo>
                  <a:cubicBezTo>
                    <a:pt x="282" y="127"/>
                    <a:pt x="348" y="158"/>
                    <a:pt x="408" y="188"/>
                  </a:cubicBezTo>
                  <a:cubicBezTo>
                    <a:pt x="412" y="190"/>
                    <a:pt x="415" y="190"/>
                    <a:pt x="418" y="190"/>
                  </a:cubicBezTo>
                  <a:cubicBezTo>
                    <a:pt x="434" y="190"/>
                    <a:pt x="446" y="170"/>
                    <a:pt x="429" y="158"/>
                  </a:cubicBezTo>
                  <a:cubicBezTo>
                    <a:pt x="363" y="122"/>
                    <a:pt x="302" y="92"/>
                    <a:pt x="236" y="67"/>
                  </a:cubicBezTo>
                  <a:cubicBezTo>
                    <a:pt x="206" y="51"/>
                    <a:pt x="176" y="41"/>
                    <a:pt x="140" y="31"/>
                  </a:cubicBezTo>
                  <a:cubicBezTo>
                    <a:pt x="105" y="16"/>
                    <a:pt x="69" y="6"/>
                    <a:pt x="34" y="1"/>
                  </a:cubicBezTo>
                  <a:cubicBezTo>
                    <a:pt x="32" y="1"/>
                    <a:pt x="31" y="0"/>
                    <a:pt x="29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2"/>
            <p:cNvSpPr/>
            <p:nvPr/>
          </p:nvSpPr>
          <p:spPr>
            <a:xfrm>
              <a:off x="7308816" y="6074216"/>
              <a:ext cx="628286" cy="84282"/>
            </a:xfrm>
            <a:custGeom>
              <a:avLst/>
              <a:gdLst/>
              <a:ahLst/>
              <a:cxnLst/>
              <a:rect l="l" t="t" r="r" b="b"/>
              <a:pathLst>
                <a:path w="902" h="121" extrusionOk="0">
                  <a:moveTo>
                    <a:pt x="436" y="0"/>
                  </a:moveTo>
                  <a:cubicBezTo>
                    <a:pt x="325" y="0"/>
                    <a:pt x="214" y="16"/>
                    <a:pt x="107" y="45"/>
                  </a:cubicBezTo>
                  <a:cubicBezTo>
                    <a:pt x="67" y="55"/>
                    <a:pt x="26" y="80"/>
                    <a:pt x="1" y="121"/>
                  </a:cubicBezTo>
                  <a:cubicBezTo>
                    <a:pt x="148" y="92"/>
                    <a:pt x="297" y="78"/>
                    <a:pt x="447" y="78"/>
                  </a:cubicBezTo>
                  <a:cubicBezTo>
                    <a:pt x="509" y="78"/>
                    <a:pt x="571" y="81"/>
                    <a:pt x="633" y="85"/>
                  </a:cubicBezTo>
                  <a:cubicBezTo>
                    <a:pt x="724" y="85"/>
                    <a:pt x="815" y="90"/>
                    <a:pt x="901" y="105"/>
                  </a:cubicBezTo>
                  <a:cubicBezTo>
                    <a:pt x="805" y="45"/>
                    <a:pt x="694" y="14"/>
                    <a:pt x="577" y="9"/>
                  </a:cubicBezTo>
                  <a:cubicBezTo>
                    <a:pt x="531" y="3"/>
                    <a:pt x="483" y="0"/>
                    <a:pt x="436" y="0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2"/>
            <p:cNvSpPr/>
            <p:nvPr/>
          </p:nvSpPr>
          <p:spPr>
            <a:xfrm>
              <a:off x="7506636" y="6358406"/>
              <a:ext cx="677044" cy="180405"/>
            </a:xfrm>
            <a:custGeom>
              <a:avLst/>
              <a:gdLst/>
              <a:ahLst/>
              <a:cxnLst/>
              <a:rect l="l" t="t" r="r" b="b"/>
              <a:pathLst>
                <a:path w="972" h="259" extrusionOk="0">
                  <a:moveTo>
                    <a:pt x="971" y="1"/>
                  </a:moveTo>
                  <a:lnTo>
                    <a:pt x="971" y="1"/>
                  </a:lnTo>
                  <a:cubicBezTo>
                    <a:pt x="890" y="16"/>
                    <a:pt x="814" y="36"/>
                    <a:pt x="738" y="72"/>
                  </a:cubicBezTo>
                  <a:cubicBezTo>
                    <a:pt x="663" y="102"/>
                    <a:pt x="582" y="122"/>
                    <a:pt x="506" y="142"/>
                  </a:cubicBezTo>
                  <a:cubicBezTo>
                    <a:pt x="465" y="153"/>
                    <a:pt x="425" y="158"/>
                    <a:pt x="384" y="163"/>
                  </a:cubicBezTo>
                  <a:lnTo>
                    <a:pt x="0" y="228"/>
                  </a:lnTo>
                  <a:cubicBezTo>
                    <a:pt x="91" y="248"/>
                    <a:pt x="185" y="259"/>
                    <a:pt x="278" y="259"/>
                  </a:cubicBezTo>
                  <a:cubicBezTo>
                    <a:pt x="397" y="259"/>
                    <a:pt x="516" y="242"/>
                    <a:pt x="632" y="208"/>
                  </a:cubicBezTo>
                  <a:cubicBezTo>
                    <a:pt x="698" y="188"/>
                    <a:pt x="764" y="163"/>
                    <a:pt x="824" y="127"/>
                  </a:cubicBezTo>
                  <a:cubicBezTo>
                    <a:pt x="875" y="107"/>
                    <a:pt x="961" y="46"/>
                    <a:pt x="971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2"/>
            <p:cNvSpPr/>
            <p:nvPr/>
          </p:nvSpPr>
          <p:spPr>
            <a:xfrm>
              <a:off x="7457181" y="5197267"/>
              <a:ext cx="863719" cy="923619"/>
            </a:xfrm>
            <a:custGeom>
              <a:avLst/>
              <a:gdLst/>
              <a:ahLst/>
              <a:cxnLst/>
              <a:rect l="l" t="t" r="r" b="b"/>
              <a:pathLst>
                <a:path w="1240" h="1326" extrusionOk="0">
                  <a:moveTo>
                    <a:pt x="1064" y="0"/>
                  </a:moveTo>
                  <a:cubicBezTo>
                    <a:pt x="976" y="0"/>
                    <a:pt x="862" y="61"/>
                    <a:pt x="739" y="141"/>
                  </a:cubicBezTo>
                  <a:cubicBezTo>
                    <a:pt x="577" y="257"/>
                    <a:pt x="420" y="383"/>
                    <a:pt x="278" y="525"/>
                  </a:cubicBezTo>
                  <a:cubicBezTo>
                    <a:pt x="167" y="631"/>
                    <a:pt x="81" y="763"/>
                    <a:pt x="36" y="909"/>
                  </a:cubicBezTo>
                  <a:cubicBezTo>
                    <a:pt x="0" y="1010"/>
                    <a:pt x="21" y="1122"/>
                    <a:pt x="81" y="1213"/>
                  </a:cubicBezTo>
                  <a:cubicBezTo>
                    <a:pt x="135" y="1283"/>
                    <a:pt x="222" y="1326"/>
                    <a:pt x="312" y="1326"/>
                  </a:cubicBezTo>
                  <a:cubicBezTo>
                    <a:pt x="333" y="1326"/>
                    <a:pt x="354" y="1324"/>
                    <a:pt x="375" y="1319"/>
                  </a:cubicBezTo>
                  <a:cubicBezTo>
                    <a:pt x="511" y="1304"/>
                    <a:pt x="683" y="1223"/>
                    <a:pt x="850" y="1046"/>
                  </a:cubicBezTo>
                  <a:cubicBezTo>
                    <a:pt x="1017" y="869"/>
                    <a:pt x="1133" y="656"/>
                    <a:pt x="1189" y="424"/>
                  </a:cubicBezTo>
                  <a:cubicBezTo>
                    <a:pt x="1239" y="221"/>
                    <a:pt x="1214" y="60"/>
                    <a:pt x="1128" y="14"/>
                  </a:cubicBezTo>
                  <a:cubicBezTo>
                    <a:pt x="1109" y="4"/>
                    <a:pt x="1087" y="0"/>
                    <a:pt x="1064" y="0"/>
                  </a:cubicBezTo>
                  <a:close/>
                </a:path>
              </a:pathLst>
            </a:custGeom>
            <a:solidFill>
              <a:srgbClr val="E7C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2"/>
            <p:cNvSpPr/>
            <p:nvPr/>
          </p:nvSpPr>
          <p:spPr>
            <a:xfrm>
              <a:off x="7220355" y="5337272"/>
              <a:ext cx="941036" cy="908295"/>
            </a:xfrm>
            <a:custGeom>
              <a:avLst/>
              <a:gdLst/>
              <a:ahLst/>
              <a:cxnLst/>
              <a:rect l="l" t="t" r="r" b="b"/>
              <a:pathLst>
                <a:path w="1351" h="1304" extrusionOk="0">
                  <a:moveTo>
                    <a:pt x="1338" y="1"/>
                  </a:moveTo>
                  <a:cubicBezTo>
                    <a:pt x="1336" y="1"/>
                    <a:pt x="1333" y="2"/>
                    <a:pt x="1332" y="5"/>
                  </a:cubicBezTo>
                  <a:cubicBezTo>
                    <a:pt x="1240" y="117"/>
                    <a:pt x="1165" y="248"/>
                    <a:pt x="1069" y="359"/>
                  </a:cubicBezTo>
                  <a:cubicBezTo>
                    <a:pt x="972" y="481"/>
                    <a:pt x="871" y="597"/>
                    <a:pt x="760" y="703"/>
                  </a:cubicBezTo>
                  <a:cubicBezTo>
                    <a:pt x="649" y="809"/>
                    <a:pt x="532" y="911"/>
                    <a:pt x="411" y="1007"/>
                  </a:cubicBezTo>
                  <a:cubicBezTo>
                    <a:pt x="285" y="1098"/>
                    <a:pt x="153" y="1179"/>
                    <a:pt x="22" y="1265"/>
                  </a:cubicBezTo>
                  <a:cubicBezTo>
                    <a:pt x="1" y="1277"/>
                    <a:pt x="8" y="1304"/>
                    <a:pt x="28" y="1304"/>
                  </a:cubicBezTo>
                  <a:cubicBezTo>
                    <a:pt x="32" y="1304"/>
                    <a:pt x="37" y="1303"/>
                    <a:pt x="42" y="1300"/>
                  </a:cubicBezTo>
                  <a:cubicBezTo>
                    <a:pt x="184" y="1229"/>
                    <a:pt x="315" y="1148"/>
                    <a:pt x="436" y="1047"/>
                  </a:cubicBezTo>
                  <a:cubicBezTo>
                    <a:pt x="563" y="951"/>
                    <a:pt x="684" y="850"/>
                    <a:pt x="795" y="739"/>
                  </a:cubicBezTo>
                  <a:cubicBezTo>
                    <a:pt x="907" y="632"/>
                    <a:pt x="1008" y="516"/>
                    <a:pt x="1104" y="390"/>
                  </a:cubicBezTo>
                  <a:cubicBezTo>
                    <a:pt x="1200" y="273"/>
                    <a:pt x="1281" y="147"/>
                    <a:pt x="1347" y="10"/>
                  </a:cubicBezTo>
                  <a:cubicBezTo>
                    <a:pt x="1350" y="7"/>
                    <a:pt x="1344" y="1"/>
                    <a:pt x="1338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2"/>
            <p:cNvSpPr/>
            <p:nvPr/>
          </p:nvSpPr>
          <p:spPr>
            <a:xfrm>
              <a:off x="7932922" y="5372099"/>
              <a:ext cx="87068" cy="270956"/>
            </a:xfrm>
            <a:custGeom>
              <a:avLst/>
              <a:gdLst/>
              <a:ahLst/>
              <a:cxnLst/>
              <a:rect l="l" t="t" r="r" b="b"/>
              <a:pathLst>
                <a:path w="125" h="389" extrusionOk="0">
                  <a:moveTo>
                    <a:pt x="111" y="0"/>
                  </a:moveTo>
                  <a:cubicBezTo>
                    <a:pt x="105" y="0"/>
                    <a:pt x="98" y="4"/>
                    <a:pt x="96" y="11"/>
                  </a:cubicBezTo>
                  <a:cubicBezTo>
                    <a:pt x="71" y="132"/>
                    <a:pt x="40" y="249"/>
                    <a:pt x="5" y="370"/>
                  </a:cubicBezTo>
                  <a:cubicBezTo>
                    <a:pt x="0" y="383"/>
                    <a:pt x="8" y="389"/>
                    <a:pt x="17" y="389"/>
                  </a:cubicBezTo>
                  <a:cubicBezTo>
                    <a:pt x="27" y="389"/>
                    <a:pt x="38" y="383"/>
                    <a:pt x="40" y="370"/>
                  </a:cubicBezTo>
                  <a:cubicBezTo>
                    <a:pt x="76" y="254"/>
                    <a:pt x="101" y="132"/>
                    <a:pt x="121" y="16"/>
                  </a:cubicBezTo>
                  <a:cubicBezTo>
                    <a:pt x="124" y="5"/>
                    <a:pt x="118" y="0"/>
                    <a:pt x="111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2"/>
            <p:cNvSpPr/>
            <p:nvPr/>
          </p:nvSpPr>
          <p:spPr>
            <a:xfrm>
              <a:off x="7818689" y="5624248"/>
              <a:ext cx="281405" cy="149061"/>
            </a:xfrm>
            <a:custGeom>
              <a:avLst/>
              <a:gdLst/>
              <a:ahLst/>
              <a:cxnLst/>
              <a:rect l="l" t="t" r="r" b="b"/>
              <a:pathLst>
                <a:path w="404" h="214" extrusionOk="0">
                  <a:moveTo>
                    <a:pt x="384" y="1"/>
                  </a:moveTo>
                  <a:cubicBezTo>
                    <a:pt x="382" y="1"/>
                    <a:pt x="379" y="2"/>
                    <a:pt x="376" y="3"/>
                  </a:cubicBezTo>
                  <a:cubicBezTo>
                    <a:pt x="260" y="64"/>
                    <a:pt x="144" y="119"/>
                    <a:pt x="22" y="170"/>
                  </a:cubicBezTo>
                  <a:cubicBezTo>
                    <a:pt x="1" y="179"/>
                    <a:pt x="1" y="213"/>
                    <a:pt x="21" y="213"/>
                  </a:cubicBezTo>
                  <a:cubicBezTo>
                    <a:pt x="25" y="213"/>
                    <a:pt x="28" y="212"/>
                    <a:pt x="33" y="210"/>
                  </a:cubicBezTo>
                  <a:cubicBezTo>
                    <a:pt x="154" y="160"/>
                    <a:pt x="270" y="99"/>
                    <a:pt x="387" y="33"/>
                  </a:cubicBezTo>
                  <a:cubicBezTo>
                    <a:pt x="404" y="25"/>
                    <a:pt x="399" y="1"/>
                    <a:pt x="384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2"/>
            <p:cNvSpPr/>
            <p:nvPr/>
          </p:nvSpPr>
          <p:spPr>
            <a:xfrm>
              <a:off x="7611814" y="5682758"/>
              <a:ext cx="123985" cy="286977"/>
            </a:xfrm>
            <a:custGeom>
              <a:avLst/>
              <a:gdLst/>
              <a:ahLst/>
              <a:cxnLst/>
              <a:rect l="l" t="t" r="r" b="b"/>
              <a:pathLst>
                <a:path w="178" h="412" extrusionOk="0">
                  <a:moveTo>
                    <a:pt x="164" y="1"/>
                  </a:moveTo>
                  <a:cubicBezTo>
                    <a:pt x="159" y="1"/>
                    <a:pt x="155" y="4"/>
                    <a:pt x="153" y="10"/>
                  </a:cubicBezTo>
                  <a:cubicBezTo>
                    <a:pt x="127" y="71"/>
                    <a:pt x="107" y="141"/>
                    <a:pt x="82" y="212"/>
                  </a:cubicBezTo>
                  <a:cubicBezTo>
                    <a:pt x="67" y="243"/>
                    <a:pt x="56" y="273"/>
                    <a:pt x="41" y="308"/>
                  </a:cubicBezTo>
                  <a:lnTo>
                    <a:pt x="21" y="359"/>
                  </a:lnTo>
                  <a:cubicBezTo>
                    <a:pt x="11" y="374"/>
                    <a:pt x="1" y="389"/>
                    <a:pt x="11" y="404"/>
                  </a:cubicBezTo>
                  <a:cubicBezTo>
                    <a:pt x="11" y="408"/>
                    <a:pt x="16" y="412"/>
                    <a:pt x="21" y="412"/>
                  </a:cubicBezTo>
                  <a:cubicBezTo>
                    <a:pt x="23" y="412"/>
                    <a:pt x="25" y="411"/>
                    <a:pt x="26" y="409"/>
                  </a:cubicBezTo>
                  <a:cubicBezTo>
                    <a:pt x="41" y="399"/>
                    <a:pt x="46" y="384"/>
                    <a:pt x="51" y="369"/>
                  </a:cubicBezTo>
                  <a:lnTo>
                    <a:pt x="77" y="318"/>
                  </a:lnTo>
                  <a:lnTo>
                    <a:pt x="112" y="217"/>
                  </a:lnTo>
                  <a:cubicBezTo>
                    <a:pt x="137" y="152"/>
                    <a:pt x="158" y="81"/>
                    <a:pt x="178" y="15"/>
                  </a:cubicBezTo>
                  <a:cubicBezTo>
                    <a:pt x="178" y="6"/>
                    <a:pt x="171" y="1"/>
                    <a:pt x="164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2"/>
            <p:cNvSpPr/>
            <p:nvPr/>
          </p:nvSpPr>
          <p:spPr>
            <a:xfrm>
              <a:off x="7546339" y="5892418"/>
              <a:ext cx="317626" cy="132344"/>
            </a:xfrm>
            <a:custGeom>
              <a:avLst/>
              <a:gdLst/>
              <a:ahLst/>
              <a:cxnLst/>
              <a:rect l="l" t="t" r="r" b="b"/>
              <a:pathLst>
                <a:path w="456" h="190" extrusionOk="0">
                  <a:moveTo>
                    <a:pt x="437" y="0"/>
                  </a:moveTo>
                  <a:cubicBezTo>
                    <a:pt x="435" y="0"/>
                    <a:pt x="432" y="1"/>
                    <a:pt x="429" y="2"/>
                  </a:cubicBezTo>
                  <a:cubicBezTo>
                    <a:pt x="358" y="23"/>
                    <a:pt x="287" y="43"/>
                    <a:pt x="221" y="68"/>
                  </a:cubicBezTo>
                  <a:cubicBezTo>
                    <a:pt x="186" y="83"/>
                    <a:pt x="156" y="93"/>
                    <a:pt x="120" y="108"/>
                  </a:cubicBezTo>
                  <a:cubicBezTo>
                    <a:pt x="85" y="119"/>
                    <a:pt x="49" y="134"/>
                    <a:pt x="19" y="154"/>
                  </a:cubicBezTo>
                  <a:cubicBezTo>
                    <a:pt x="0" y="163"/>
                    <a:pt x="8" y="190"/>
                    <a:pt x="25" y="190"/>
                  </a:cubicBezTo>
                  <a:cubicBezTo>
                    <a:pt x="26" y="190"/>
                    <a:pt x="28" y="190"/>
                    <a:pt x="29" y="189"/>
                  </a:cubicBezTo>
                  <a:cubicBezTo>
                    <a:pt x="64" y="179"/>
                    <a:pt x="100" y="169"/>
                    <a:pt x="130" y="154"/>
                  </a:cubicBezTo>
                  <a:cubicBezTo>
                    <a:pt x="161" y="139"/>
                    <a:pt x="191" y="124"/>
                    <a:pt x="231" y="114"/>
                  </a:cubicBezTo>
                  <a:cubicBezTo>
                    <a:pt x="297" y="83"/>
                    <a:pt x="368" y="63"/>
                    <a:pt x="434" y="38"/>
                  </a:cubicBezTo>
                  <a:cubicBezTo>
                    <a:pt x="456" y="29"/>
                    <a:pt x="455" y="0"/>
                    <a:pt x="437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2"/>
            <p:cNvSpPr/>
            <p:nvPr/>
          </p:nvSpPr>
          <p:spPr>
            <a:xfrm>
              <a:off x="7548429" y="5365134"/>
              <a:ext cx="402604" cy="452058"/>
            </a:xfrm>
            <a:custGeom>
              <a:avLst/>
              <a:gdLst/>
              <a:ahLst/>
              <a:cxnLst/>
              <a:rect l="l" t="t" r="r" b="b"/>
              <a:pathLst>
                <a:path w="578" h="649" extrusionOk="0">
                  <a:moveTo>
                    <a:pt x="577" y="1"/>
                  </a:moveTo>
                  <a:cubicBezTo>
                    <a:pt x="476" y="41"/>
                    <a:pt x="390" y="102"/>
                    <a:pt x="314" y="183"/>
                  </a:cubicBezTo>
                  <a:cubicBezTo>
                    <a:pt x="208" y="284"/>
                    <a:pt x="112" y="400"/>
                    <a:pt x="36" y="527"/>
                  </a:cubicBezTo>
                  <a:cubicBezTo>
                    <a:pt x="11" y="562"/>
                    <a:pt x="1" y="608"/>
                    <a:pt x="11" y="648"/>
                  </a:cubicBezTo>
                  <a:cubicBezTo>
                    <a:pt x="127" y="486"/>
                    <a:pt x="274" y="345"/>
                    <a:pt x="405" y="188"/>
                  </a:cubicBezTo>
                  <a:cubicBezTo>
                    <a:pt x="461" y="122"/>
                    <a:pt x="517" y="56"/>
                    <a:pt x="577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2"/>
            <p:cNvSpPr/>
            <p:nvPr/>
          </p:nvSpPr>
          <p:spPr>
            <a:xfrm>
              <a:off x="7946853" y="5266921"/>
              <a:ext cx="338522" cy="677042"/>
            </a:xfrm>
            <a:custGeom>
              <a:avLst/>
              <a:gdLst/>
              <a:ahLst/>
              <a:cxnLst/>
              <a:rect l="l" t="t" r="r" b="b"/>
              <a:pathLst>
                <a:path w="486" h="972" extrusionOk="0">
                  <a:moveTo>
                    <a:pt x="445" y="0"/>
                  </a:moveTo>
                  <a:cubicBezTo>
                    <a:pt x="415" y="86"/>
                    <a:pt x="395" y="167"/>
                    <a:pt x="380" y="253"/>
                  </a:cubicBezTo>
                  <a:cubicBezTo>
                    <a:pt x="359" y="339"/>
                    <a:pt x="334" y="420"/>
                    <a:pt x="299" y="501"/>
                  </a:cubicBezTo>
                  <a:cubicBezTo>
                    <a:pt x="278" y="541"/>
                    <a:pt x="253" y="577"/>
                    <a:pt x="233" y="617"/>
                  </a:cubicBezTo>
                  <a:cubicBezTo>
                    <a:pt x="162" y="738"/>
                    <a:pt x="81" y="855"/>
                    <a:pt x="0" y="971"/>
                  </a:cubicBezTo>
                  <a:cubicBezTo>
                    <a:pt x="197" y="840"/>
                    <a:pt x="349" y="647"/>
                    <a:pt x="430" y="420"/>
                  </a:cubicBezTo>
                  <a:cubicBezTo>
                    <a:pt x="455" y="349"/>
                    <a:pt x="471" y="273"/>
                    <a:pt x="481" y="202"/>
                  </a:cubicBezTo>
                  <a:cubicBezTo>
                    <a:pt x="486" y="147"/>
                    <a:pt x="481" y="36"/>
                    <a:pt x="445" y="0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2"/>
            <p:cNvSpPr/>
            <p:nvPr/>
          </p:nvSpPr>
          <p:spPr>
            <a:xfrm>
              <a:off x="6368479" y="5294086"/>
              <a:ext cx="765506" cy="1000935"/>
            </a:xfrm>
            <a:custGeom>
              <a:avLst/>
              <a:gdLst/>
              <a:ahLst/>
              <a:cxnLst/>
              <a:rect l="l" t="t" r="r" b="b"/>
              <a:pathLst>
                <a:path w="1099" h="1437" extrusionOk="0">
                  <a:moveTo>
                    <a:pt x="912" y="1"/>
                  </a:moveTo>
                  <a:cubicBezTo>
                    <a:pt x="822" y="1"/>
                    <a:pt x="711" y="84"/>
                    <a:pt x="592" y="194"/>
                  </a:cubicBezTo>
                  <a:cubicBezTo>
                    <a:pt x="446" y="330"/>
                    <a:pt x="314" y="482"/>
                    <a:pt x="198" y="649"/>
                  </a:cubicBezTo>
                  <a:cubicBezTo>
                    <a:pt x="102" y="770"/>
                    <a:pt x="41" y="912"/>
                    <a:pt x="16" y="1064"/>
                  </a:cubicBezTo>
                  <a:cubicBezTo>
                    <a:pt x="1" y="1170"/>
                    <a:pt x="36" y="1276"/>
                    <a:pt x="107" y="1352"/>
                  </a:cubicBezTo>
                  <a:cubicBezTo>
                    <a:pt x="166" y="1407"/>
                    <a:pt x="239" y="1437"/>
                    <a:pt x="315" y="1437"/>
                  </a:cubicBezTo>
                  <a:cubicBezTo>
                    <a:pt x="350" y="1437"/>
                    <a:pt x="385" y="1430"/>
                    <a:pt x="420" y="1418"/>
                  </a:cubicBezTo>
                  <a:cubicBezTo>
                    <a:pt x="547" y="1377"/>
                    <a:pt x="704" y="1271"/>
                    <a:pt x="845" y="1069"/>
                  </a:cubicBezTo>
                  <a:cubicBezTo>
                    <a:pt x="982" y="871"/>
                    <a:pt x="1063" y="639"/>
                    <a:pt x="1083" y="401"/>
                  </a:cubicBezTo>
                  <a:cubicBezTo>
                    <a:pt x="1098" y="194"/>
                    <a:pt x="1047" y="42"/>
                    <a:pt x="951" y="7"/>
                  </a:cubicBezTo>
                  <a:cubicBezTo>
                    <a:pt x="939" y="3"/>
                    <a:pt x="926" y="1"/>
                    <a:pt x="912" y="1"/>
                  </a:cubicBezTo>
                  <a:close/>
                </a:path>
              </a:pathLst>
            </a:custGeom>
            <a:solidFill>
              <a:srgbClr val="E7C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2"/>
            <p:cNvSpPr/>
            <p:nvPr/>
          </p:nvSpPr>
          <p:spPr>
            <a:xfrm>
              <a:off x="6185983" y="5443147"/>
              <a:ext cx="785706" cy="1044121"/>
            </a:xfrm>
            <a:custGeom>
              <a:avLst/>
              <a:gdLst/>
              <a:ahLst/>
              <a:cxnLst/>
              <a:rect l="l" t="t" r="r" b="b"/>
              <a:pathLst>
                <a:path w="1128" h="1499" extrusionOk="0">
                  <a:moveTo>
                    <a:pt x="1118" y="1"/>
                  </a:moveTo>
                  <a:cubicBezTo>
                    <a:pt x="1116" y="1"/>
                    <a:pt x="1114" y="2"/>
                    <a:pt x="1112" y="5"/>
                  </a:cubicBezTo>
                  <a:cubicBezTo>
                    <a:pt x="1041" y="131"/>
                    <a:pt x="986" y="273"/>
                    <a:pt x="910" y="399"/>
                  </a:cubicBezTo>
                  <a:cubicBezTo>
                    <a:pt x="834" y="536"/>
                    <a:pt x="748" y="662"/>
                    <a:pt x="657" y="789"/>
                  </a:cubicBezTo>
                  <a:cubicBezTo>
                    <a:pt x="566" y="910"/>
                    <a:pt x="465" y="1032"/>
                    <a:pt x="359" y="1143"/>
                  </a:cubicBezTo>
                  <a:cubicBezTo>
                    <a:pt x="253" y="1254"/>
                    <a:pt x="131" y="1355"/>
                    <a:pt x="20" y="1456"/>
                  </a:cubicBezTo>
                  <a:cubicBezTo>
                    <a:pt x="0" y="1476"/>
                    <a:pt x="11" y="1498"/>
                    <a:pt x="28" y="1498"/>
                  </a:cubicBezTo>
                  <a:cubicBezTo>
                    <a:pt x="34" y="1498"/>
                    <a:pt x="39" y="1496"/>
                    <a:pt x="45" y="1492"/>
                  </a:cubicBezTo>
                  <a:cubicBezTo>
                    <a:pt x="172" y="1401"/>
                    <a:pt x="288" y="1295"/>
                    <a:pt x="394" y="1178"/>
                  </a:cubicBezTo>
                  <a:cubicBezTo>
                    <a:pt x="500" y="1062"/>
                    <a:pt x="601" y="946"/>
                    <a:pt x="693" y="819"/>
                  </a:cubicBezTo>
                  <a:cubicBezTo>
                    <a:pt x="789" y="693"/>
                    <a:pt x="875" y="561"/>
                    <a:pt x="945" y="425"/>
                  </a:cubicBezTo>
                  <a:cubicBezTo>
                    <a:pt x="1021" y="293"/>
                    <a:pt x="1082" y="157"/>
                    <a:pt x="1127" y="10"/>
                  </a:cubicBezTo>
                  <a:cubicBezTo>
                    <a:pt x="1127" y="7"/>
                    <a:pt x="1123" y="1"/>
                    <a:pt x="1118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2"/>
            <p:cNvSpPr/>
            <p:nvPr/>
          </p:nvSpPr>
          <p:spPr>
            <a:xfrm>
              <a:off x="6794765" y="5500960"/>
              <a:ext cx="43186" cy="278618"/>
            </a:xfrm>
            <a:custGeom>
              <a:avLst/>
              <a:gdLst/>
              <a:ahLst/>
              <a:cxnLst/>
              <a:rect l="l" t="t" r="r" b="b"/>
              <a:pathLst>
                <a:path w="62" h="400" extrusionOk="0">
                  <a:moveTo>
                    <a:pt x="51" y="0"/>
                  </a:moveTo>
                  <a:cubicBezTo>
                    <a:pt x="44" y="0"/>
                    <a:pt x="36" y="7"/>
                    <a:pt x="36" y="18"/>
                  </a:cubicBezTo>
                  <a:cubicBezTo>
                    <a:pt x="31" y="134"/>
                    <a:pt x="21" y="256"/>
                    <a:pt x="1" y="382"/>
                  </a:cubicBezTo>
                  <a:cubicBezTo>
                    <a:pt x="1" y="394"/>
                    <a:pt x="8" y="399"/>
                    <a:pt x="17" y="399"/>
                  </a:cubicBezTo>
                  <a:cubicBezTo>
                    <a:pt x="27" y="399"/>
                    <a:pt x="38" y="393"/>
                    <a:pt x="41" y="382"/>
                  </a:cubicBezTo>
                  <a:cubicBezTo>
                    <a:pt x="56" y="261"/>
                    <a:pt x="61" y="134"/>
                    <a:pt x="61" y="13"/>
                  </a:cubicBezTo>
                  <a:cubicBezTo>
                    <a:pt x="61" y="4"/>
                    <a:pt x="56" y="0"/>
                    <a:pt x="51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2"/>
            <p:cNvSpPr/>
            <p:nvPr/>
          </p:nvSpPr>
          <p:spPr>
            <a:xfrm>
              <a:off x="6699338" y="5739178"/>
              <a:ext cx="259116" cy="186674"/>
            </a:xfrm>
            <a:custGeom>
              <a:avLst/>
              <a:gdLst/>
              <a:ahLst/>
              <a:cxnLst/>
              <a:rect l="l" t="t" r="r" b="b"/>
              <a:pathLst>
                <a:path w="372" h="268" extrusionOk="0">
                  <a:moveTo>
                    <a:pt x="356" y="0"/>
                  </a:moveTo>
                  <a:cubicBezTo>
                    <a:pt x="353" y="0"/>
                    <a:pt x="349" y="2"/>
                    <a:pt x="345" y="5"/>
                  </a:cubicBezTo>
                  <a:cubicBezTo>
                    <a:pt x="244" y="81"/>
                    <a:pt x="133" y="157"/>
                    <a:pt x="21" y="222"/>
                  </a:cubicBezTo>
                  <a:cubicBezTo>
                    <a:pt x="0" y="235"/>
                    <a:pt x="7" y="268"/>
                    <a:pt x="24" y="268"/>
                  </a:cubicBezTo>
                  <a:cubicBezTo>
                    <a:pt x="28" y="268"/>
                    <a:pt x="32" y="266"/>
                    <a:pt x="36" y="263"/>
                  </a:cubicBezTo>
                  <a:cubicBezTo>
                    <a:pt x="148" y="192"/>
                    <a:pt x="259" y="116"/>
                    <a:pt x="360" y="30"/>
                  </a:cubicBezTo>
                  <a:cubicBezTo>
                    <a:pt x="372" y="18"/>
                    <a:pt x="368" y="0"/>
                    <a:pt x="356" y="0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2"/>
            <p:cNvSpPr/>
            <p:nvPr/>
          </p:nvSpPr>
          <p:spPr>
            <a:xfrm>
              <a:off x="6530774" y="5853412"/>
              <a:ext cx="78013" cy="297425"/>
            </a:xfrm>
            <a:custGeom>
              <a:avLst/>
              <a:gdLst/>
              <a:ahLst/>
              <a:cxnLst/>
              <a:rect l="l" t="t" r="r" b="b"/>
              <a:pathLst>
                <a:path w="112" h="427" extrusionOk="0">
                  <a:moveTo>
                    <a:pt x="102" y="1"/>
                  </a:moveTo>
                  <a:cubicBezTo>
                    <a:pt x="96" y="1"/>
                    <a:pt x="89" y="4"/>
                    <a:pt x="86" y="13"/>
                  </a:cubicBezTo>
                  <a:cubicBezTo>
                    <a:pt x="76" y="79"/>
                    <a:pt x="61" y="149"/>
                    <a:pt x="46" y="220"/>
                  </a:cubicBezTo>
                  <a:cubicBezTo>
                    <a:pt x="41" y="256"/>
                    <a:pt x="31" y="291"/>
                    <a:pt x="26" y="326"/>
                  </a:cubicBezTo>
                  <a:lnTo>
                    <a:pt x="10" y="377"/>
                  </a:lnTo>
                  <a:cubicBezTo>
                    <a:pt x="5" y="392"/>
                    <a:pt x="0" y="412"/>
                    <a:pt x="10" y="422"/>
                  </a:cubicBezTo>
                  <a:cubicBezTo>
                    <a:pt x="13" y="425"/>
                    <a:pt x="15" y="426"/>
                    <a:pt x="18" y="426"/>
                  </a:cubicBezTo>
                  <a:cubicBezTo>
                    <a:pt x="21" y="426"/>
                    <a:pt x="23" y="425"/>
                    <a:pt x="26" y="422"/>
                  </a:cubicBezTo>
                  <a:cubicBezTo>
                    <a:pt x="41" y="412"/>
                    <a:pt x="46" y="397"/>
                    <a:pt x="46" y="382"/>
                  </a:cubicBezTo>
                  <a:lnTo>
                    <a:pt x="61" y="326"/>
                  </a:lnTo>
                  <a:lnTo>
                    <a:pt x="81" y="220"/>
                  </a:lnTo>
                  <a:cubicBezTo>
                    <a:pt x="96" y="149"/>
                    <a:pt x="101" y="79"/>
                    <a:pt x="112" y="8"/>
                  </a:cubicBezTo>
                  <a:cubicBezTo>
                    <a:pt x="112" y="3"/>
                    <a:pt x="107" y="1"/>
                    <a:pt x="102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2"/>
            <p:cNvSpPr/>
            <p:nvPr/>
          </p:nvSpPr>
          <p:spPr>
            <a:xfrm>
              <a:off x="6465995" y="6040086"/>
              <a:ext cx="302998" cy="179709"/>
            </a:xfrm>
            <a:custGeom>
              <a:avLst/>
              <a:gdLst/>
              <a:ahLst/>
              <a:cxnLst/>
              <a:rect l="l" t="t" r="r" b="b"/>
              <a:pathLst>
                <a:path w="435" h="258" extrusionOk="0">
                  <a:moveTo>
                    <a:pt x="415" y="1"/>
                  </a:moveTo>
                  <a:cubicBezTo>
                    <a:pt x="412" y="1"/>
                    <a:pt x="410" y="1"/>
                    <a:pt x="407" y="3"/>
                  </a:cubicBezTo>
                  <a:cubicBezTo>
                    <a:pt x="341" y="38"/>
                    <a:pt x="275" y="68"/>
                    <a:pt x="210" y="104"/>
                  </a:cubicBezTo>
                  <a:cubicBezTo>
                    <a:pt x="179" y="119"/>
                    <a:pt x="149" y="139"/>
                    <a:pt x="119" y="154"/>
                  </a:cubicBezTo>
                  <a:cubicBezTo>
                    <a:pt x="83" y="175"/>
                    <a:pt x="53" y="195"/>
                    <a:pt x="22" y="220"/>
                  </a:cubicBezTo>
                  <a:cubicBezTo>
                    <a:pt x="0" y="229"/>
                    <a:pt x="13" y="257"/>
                    <a:pt x="34" y="257"/>
                  </a:cubicBezTo>
                  <a:cubicBezTo>
                    <a:pt x="37" y="257"/>
                    <a:pt x="40" y="257"/>
                    <a:pt x="43" y="256"/>
                  </a:cubicBezTo>
                  <a:cubicBezTo>
                    <a:pt x="73" y="240"/>
                    <a:pt x="103" y="220"/>
                    <a:pt x="134" y="200"/>
                  </a:cubicBezTo>
                  <a:cubicBezTo>
                    <a:pt x="164" y="185"/>
                    <a:pt x="194" y="165"/>
                    <a:pt x="225" y="144"/>
                  </a:cubicBezTo>
                  <a:cubicBezTo>
                    <a:pt x="291" y="109"/>
                    <a:pt x="351" y="73"/>
                    <a:pt x="417" y="38"/>
                  </a:cubicBezTo>
                  <a:cubicBezTo>
                    <a:pt x="434" y="25"/>
                    <a:pt x="429" y="1"/>
                    <a:pt x="415" y="1"/>
                  </a:cubicBezTo>
                  <a:close/>
                </a:path>
              </a:pathLst>
            </a:custGeom>
            <a:solidFill>
              <a:srgbClr val="D9AC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2"/>
            <p:cNvSpPr/>
            <p:nvPr/>
          </p:nvSpPr>
          <p:spPr>
            <a:xfrm>
              <a:off x="6438830" y="5502353"/>
              <a:ext cx="332253" cy="511961"/>
            </a:xfrm>
            <a:custGeom>
              <a:avLst/>
              <a:gdLst/>
              <a:ahLst/>
              <a:cxnLst/>
              <a:rect l="l" t="t" r="r" b="b"/>
              <a:pathLst>
                <a:path w="477" h="735" extrusionOk="0">
                  <a:moveTo>
                    <a:pt x="476" y="1"/>
                  </a:moveTo>
                  <a:lnTo>
                    <a:pt x="476" y="1"/>
                  </a:lnTo>
                  <a:cubicBezTo>
                    <a:pt x="385" y="62"/>
                    <a:pt x="304" y="137"/>
                    <a:pt x="249" y="229"/>
                  </a:cubicBezTo>
                  <a:cubicBezTo>
                    <a:pt x="153" y="340"/>
                    <a:pt x="77" y="471"/>
                    <a:pt x="26" y="608"/>
                  </a:cubicBezTo>
                  <a:cubicBezTo>
                    <a:pt x="6" y="648"/>
                    <a:pt x="1" y="694"/>
                    <a:pt x="16" y="734"/>
                  </a:cubicBezTo>
                  <a:cubicBezTo>
                    <a:pt x="112" y="557"/>
                    <a:pt x="228" y="390"/>
                    <a:pt x="335" y="218"/>
                  </a:cubicBezTo>
                  <a:cubicBezTo>
                    <a:pt x="375" y="143"/>
                    <a:pt x="426" y="72"/>
                    <a:pt x="476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2"/>
            <p:cNvSpPr/>
            <p:nvPr/>
          </p:nvSpPr>
          <p:spPr>
            <a:xfrm>
              <a:off x="6854668" y="5361651"/>
              <a:ext cx="250757" cy="716048"/>
            </a:xfrm>
            <a:custGeom>
              <a:avLst/>
              <a:gdLst/>
              <a:ahLst/>
              <a:cxnLst/>
              <a:rect l="l" t="t" r="r" b="b"/>
              <a:pathLst>
                <a:path w="360" h="1028" extrusionOk="0">
                  <a:moveTo>
                    <a:pt x="289" y="1"/>
                  </a:moveTo>
                  <a:cubicBezTo>
                    <a:pt x="274" y="82"/>
                    <a:pt x="269" y="168"/>
                    <a:pt x="269" y="254"/>
                  </a:cubicBezTo>
                  <a:cubicBezTo>
                    <a:pt x="258" y="345"/>
                    <a:pt x="243" y="431"/>
                    <a:pt x="223" y="511"/>
                  </a:cubicBezTo>
                  <a:cubicBezTo>
                    <a:pt x="208" y="552"/>
                    <a:pt x="198" y="592"/>
                    <a:pt x="183" y="633"/>
                  </a:cubicBezTo>
                  <a:cubicBezTo>
                    <a:pt x="127" y="769"/>
                    <a:pt x="66" y="896"/>
                    <a:pt x="1" y="1027"/>
                  </a:cubicBezTo>
                  <a:cubicBezTo>
                    <a:pt x="178" y="860"/>
                    <a:pt x="299" y="648"/>
                    <a:pt x="344" y="410"/>
                  </a:cubicBezTo>
                  <a:cubicBezTo>
                    <a:pt x="355" y="339"/>
                    <a:pt x="360" y="264"/>
                    <a:pt x="355" y="188"/>
                  </a:cubicBezTo>
                  <a:cubicBezTo>
                    <a:pt x="355" y="132"/>
                    <a:pt x="329" y="26"/>
                    <a:pt x="289" y="1"/>
                  </a:cubicBezTo>
                  <a:close/>
                </a:path>
              </a:pathLst>
            </a:custGeom>
            <a:solidFill>
              <a:srgbClr val="EED9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2"/>
            <p:cNvSpPr/>
            <p:nvPr/>
          </p:nvSpPr>
          <p:spPr>
            <a:xfrm>
              <a:off x="6950095" y="4486095"/>
              <a:ext cx="921532" cy="1560261"/>
            </a:xfrm>
            <a:custGeom>
              <a:avLst/>
              <a:gdLst/>
              <a:ahLst/>
              <a:cxnLst/>
              <a:rect l="l" t="t" r="r" b="b"/>
              <a:pathLst>
                <a:path w="1323" h="2240" extrusionOk="0">
                  <a:moveTo>
                    <a:pt x="1306" y="1"/>
                  </a:moveTo>
                  <a:cubicBezTo>
                    <a:pt x="1299" y="1"/>
                    <a:pt x="1292" y="5"/>
                    <a:pt x="1290" y="14"/>
                  </a:cubicBezTo>
                  <a:cubicBezTo>
                    <a:pt x="1153" y="671"/>
                    <a:pt x="855" y="1283"/>
                    <a:pt x="420" y="1789"/>
                  </a:cubicBezTo>
                  <a:cubicBezTo>
                    <a:pt x="293" y="1935"/>
                    <a:pt x="162" y="2072"/>
                    <a:pt x="20" y="2198"/>
                  </a:cubicBezTo>
                  <a:cubicBezTo>
                    <a:pt x="0" y="2214"/>
                    <a:pt x="15" y="2240"/>
                    <a:pt x="35" y="2240"/>
                  </a:cubicBezTo>
                  <a:cubicBezTo>
                    <a:pt x="40" y="2240"/>
                    <a:pt x="45" y="2238"/>
                    <a:pt x="51" y="2234"/>
                  </a:cubicBezTo>
                  <a:cubicBezTo>
                    <a:pt x="182" y="2122"/>
                    <a:pt x="309" y="2001"/>
                    <a:pt x="420" y="1870"/>
                  </a:cubicBezTo>
                  <a:cubicBezTo>
                    <a:pt x="531" y="1738"/>
                    <a:pt x="637" y="1602"/>
                    <a:pt x="733" y="1460"/>
                  </a:cubicBezTo>
                  <a:cubicBezTo>
                    <a:pt x="920" y="1182"/>
                    <a:pt x="1067" y="878"/>
                    <a:pt x="1178" y="560"/>
                  </a:cubicBezTo>
                  <a:cubicBezTo>
                    <a:pt x="1239" y="383"/>
                    <a:pt x="1290" y="201"/>
                    <a:pt x="1320" y="19"/>
                  </a:cubicBezTo>
                  <a:cubicBezTo>
                    <a:pt x="1323" y="7"/>
                    <a:pt x="1315" y="1"/>
                    <a:pt x="1306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2"/>
            <p:cNvSpPr/>
            <p:nvPr/>
          </p:nvSpPr>
          <p:spPr>
            <a:xfrm>
              <a:off x="7680772" y="4690182"/>
              <a:ext cx="76620" cy="221501"/>
            </a:xfrm>
            <a:custGeom>
              <a:avLst/>
              <a:gdLst/>
              <a:ahLst/>
              <a:cxnLst/>
              <a:rect l="l" t="t" r="r" b="b"/>
              <a:pathLst>
                <a:path w="110" h="318" extrusionOk="0">
                  <a:moveTo>
                    <a:pt x="21" y="0"/>
                  </a:moveTo>
                  <a:cubicBezTo>
                    <a:pt x="11" y="0"/>
                    <a:pt x="1" y="13"/>
                    <a:pt x="8" y="24"/>
                  </a:cubicBezTo>
                  <a:cubicBezTo>
                    <a:pt x="33" y="70"/>
                    <a:pt x="54" y="115"/>
                    <a:pt x="64" y="166"/>
                  </a:cubicBezTo>
                  <a:cubicBezTo>
                    <a:pt x="69" y="191"/>
                    <a:pt x="74" y="216"/>
                    <a:pt x="74" y="241"/>
                  </a:cubicBezTo>
                  <a:lnTo>
                    <a:pt x="74" y="282"/>
                  </a:lnTo>
                  <a:cubicBezTo>
                    <a:pt x="74" y="292"/>
                    <a:pt x="74" y="307"/>
                    <a:pt x="84" y="317"/>
                  </a:cubicBezTo>
                  <a:lnTo>
                    <a:pt x="99" y="317"/>
                  </a:lnTo>
                  <a:cubicBezTo>
                    <a:pt x="109" y="307"/>
                    <a:pt x="109" y="292"/>
                    <a:pt x="109" y="277"/>
                  </a:cubicBezTo>
                  <a:lnTo>
                    <a:pt x="109" y="236"/>
                  </a:lnTo>
                  <a:cubicBezTo>
                    <a:pt x="109" y="211"/>
                    <a:pt x="104" y="181"/>
                    <a:pt x="94" y="156"/>
                  </a:cubicBezTo>
                  <a:cubicBezTo>
                    <a:pt x="84" y="105"/>
                    <a:pt x="64" y="54"/>
                    <a:pt x="33" y="9"/>
                  </a:cubicBezTo>
                  <a:cubicBezTo>
                    <a:pt x="30" y="3"/>
                    <a:pt x="26" y="0"/>
                    <a:pt x="21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2"/>
            <p:cNvSpPr/>
            <p:nvPr/>
          </p:nvSpPr>
          <p:spPr>
            <a:xfrm>
              <a:off x="7566539" y="5056565"/>
              <a:ext cx="269564" cy="231949"/>
            </a:xfrm>
            <a:custGeom>
              <a:avLst/>
              <a:gdLst/>
              <a:ahLst/>
              <a:cxnLst/>
              <a:rect l="l" t="t" r="r" b="b"/>
              <a:pathLst>
                <a:path w="387" h="333" extrusionOk="0">
                  <a:moveTo>
                    <a:pt x="372" y="1"/>
                  </a:moveTo>
                  <a:cubicBezTo>
                    <a:pt x="370" y="1"/>
                    <a:pt x="367" y="2"/>
                    <a:pt x="364" y="4"/>
                  </a:cubicBezTo>
                  <a:cubicBezTo>
                    <a:pt x="293" y="44"/>
                    <a:pt x="228" y="90"/>
                    <a:pt x="162" y="145"/>
                  </a:cubicBezTo>
                  <a:cubicBezTo>
                    <a:pt x="132" y="171"/>
                    <a:pt x="96" y="196"/>
                    <a:pt x="66" y="226"/>
                  </a:cubicBezTo>
                  <a:cubicBezTo>
                    <a:pt x="35" y="246"/>
                    <a:pt x="10" y="282"/>
                    <a:pt x="0" y="317"/>
                  </a:cubicBezTo>
                  <a:cubicBezTo>
                    <a:pt x="0" y="327"/>
                    <a:pt x="5" y="332"/>
                    <a:pt x="15" y="332"/>
                  </a:cubicBezTo>
                  <a:cubicBezTo>
                    <a:pt x="46" y="317"/>
                    <a:pt x="76" y="292"/>
                    <a:pt x="96" y="262"/>
                  </a:cubicBezTo>
                  <a:cubicBezTo>
                    <a:pt x="127" y="231"/>
                    <a:pt x="152" y="206"/>
                    <a:pt x="182" y="176"/>
                  </a:cubicBezTo>
                  <a:cubicBezTo>
                    <a:pt x="243" y="120"/>
                    <a:pt x="309" y="69"/>
                    <a:pt x="374" y="24"/>
                  </a:cubicBezTo>
                  <a:cubicBezTo>
                    <a:pt x="387" y="16"/>
                    <a:pt x="382" y="1"/>
                    <a:pt x="372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2"/>
            <p:cNvSpPr/>
            <p:nvPr/>
          </p:nvSpPr>
          <p:spPr>
            <a:xfrm>
              <a:off x="7333892" y="5290604"/>
              <a:ext cx="57117" cy="362203"/>
            </a:xfrm>
            <a:custGeom>
              <a:avLst/>
              <a:gdLst/>
              <a:ahLst/>
              <a:cxnLst/>
              <a:rect l="l" t="t" r="r" b="b"/>
              <a:pathLst>
                <a:path w="82" h="520" extrusionOk="0">
                  <a:moveTo>
                    <a:pt x="42" y="0"/>
                  </a:moveTo>
                  <a:cubicBezTo>
                    <a:pt x="34" y="0"/>
                    <a:pt x="28" y="7"/>
                    <a:pt x="31" y="17"/>
                  </a:cubicBezTo>
                  <a:cubicBezTo>
                    <a:pt x="46" y="98"/>
                    <a:pt x="51" y="179"/>
                    <a:pt x="41" y="264"/>
                  </a:cubicBezTo>
                  <a:cubicBezTo>
                    <a:pt x="41" y="305"/>
                    <a:pt x="36" y="345"/>
                    <a:pt x="26" y="391"/>
                  </a:cubicBezTo>
                  <a:cubicBezTo>
                    <a:pt x="21" y="411"/>
                    <a:pt x="15" y="431"/>
                    <a:pt x="10" y="452"/>
                  </a:cubicBezTo>
                  <a:cubicBezTo>
                    <a:pt x="5" y="472"/>
                    <a:pt x="0" y="492"/>
                    <a:pt x="0" y="512"/>
                  </a:cubicBezTo>
                  <a:cubicBezTo>
                    <a:pt x="4" y="516"/>
                    <a:pt x="10" y="519"/>
                    <a:pt x="15" y="519"/>
                  </a:cubicBezTo>
                  <a:cubicBezTo>
                    <a:pt x="17" y="519"/>
                    <a:pt x="19" y="519"/>
                    <a:pt x="21" y="517"/>
                  </a:cubicBezTo>
                  <a:cubicBezTo>
                    <a:pt x="36" y="502"/>
                    <a:pt x="46" y="482"/>
                    <a:pt x="46" y="462"/>
                  </a:cubicBezTo>
                  <a:cubicBezTo>
                    <a:pt x="51" y="441"/>
                    <a:pt x="56" y="421"/>
                    <a:pt x="61" y="401"/>
                  </a:cubicBezTo>
                  <a:cubicBezTo>
                    <a:pt x="66" y="356"/>
                    <a:pt x="71" y="315"/>
                    <a:pt x="76" y="275"/>
                  </a:cubicBezTo>
                  <a:cubicBezTo>
                    <a:pt x="81" y="189"/>
                    <a:pt x="76" y="103"/>
                    <a:pt x="61" y="22"/>
                  </a:cubicBezTo>
                  <a:cubicBezTo>
                    <a:pt x="58" y="7"/>
                    <a:pt x="50" y="0"/>
                    <a:pt x="42" y="0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2"/>
            <p:cNvSpPr/>
            <p:nvPr/>
          </p:nvSpPr>
          <p:spPr>
            <a:xfrm>
              <a:off x="7168811" y="5639572"/>
              <a:ext cx="393549" cy="206177"/>
            </a:xfrm>
            <a:custGeom>
              <a:avLst/>
              <a:gdLst/>
              <a:ahLst/>
              <a:cxnLst/>
              <a:rect l="l" t="t" r="r" b="b"/>
              <a:pathLst>
                <a:path w="565" h="296" extrusionOk="0">
                  <a:moveTo>
                    <a:pt x="540" y="1"/>
                  </a:moveTo>
                  <a:cubicBezTo>
                    <a:pt x="539" y="1"/>
                    <a:pt x="537" y="1"/>
                    <a:pt x="536" y="1"/>
                  </a:cubicBezTo>
                  <a:cubicBezTo>
                    <a:pt x="440" y="26"/>
                    <a:pt x="344" y="62"/>
                    <a:pt x="252" y="107"/>
                  </a:cubicBezTo>
                  <a:cubicBezTo>
                    <a:pt x="207" y="133"/>
                    <a:pt x="167" y="153"/>
                    <a:pt x="121" y="178"/>
                  </a:cubicBezTo>
                  <a:cubicBezTo>
                    <a:pt x="75" y="203"/>
                    <a:pt x="35" y="234"/>
                    <a:pt x="5" y="274"/>
                  </a:cubicBezTo>
                  <a:cubicBezTo>
                    <a:pt x="0" y="283"/>
                    <a:pt x="3" y="295"/>
                    <a:pt x="14" y="295"/>
                  </a:cubicBezTo>
                  <a:cubicBezTo>
                    <a:pt x="16" y="295"/>
                    <a:pt x="18" y="295"/>
                    <a:pt x="20" y="294"/>
                  </a:cubicBezTo>
                  <a:cubicBezTo>
                    <a:pt x="40" y="294"/>
                    <a:pt x="60" y="284"/>
                    <a:pt x="75" y="274"/>
                  </a:cubicBezTo>
                  <a:lnTo>
                    <a:pt x="141" y="234"/>
                  </a:lnTo>
                  <a:cubicBezTo>
                    <a:pt x="182" y="203"/>
                    <a:pt x="222" y="183"/>
                    <a:pt x="268" y="158"/>
                  </a:cubicBezTo>
                  <a:cubicBezTo>
                    <a:pt x="354" y="112"/>
                    <a:pt x="445" y="77"/>
                    <a:pt x="536" y="42"/>
                  </a:cubicBezTo>
                  <a:cubicBezTo>
                    <a:pt x="564" y="37"/>
                    <a:pt x="561" y="1"/>
                    <a:pt x="540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2"/>
            <p:cNvSpPr/>
            <p:nvPr/>
          </p:nvSpPr>
          <p:spPr>
            <a:xfrm>
              <a:off x="7443250" y="4491667"/>
              <a:ext cx="307177" cy="317625"/>
            </a:xfrm>
            <a:custGeom>
              <a:avLst/>
              <a:gdLst/>
              <a:ahLst/>
              <a:cxnLst/>
              <a:rect l="l" t="t" r="r" b="b"/>
              <a:pathLst>
                <a:path w="441" h="456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76"/>
                    <a:pt x="41" y="152"/>
                    <a:pt x="81" y="223"/>
                  </a:cubicBezTo>
                  <a:cubicBezTo>
                    <a:pt x="167" y="334"/>
                    <a:pt x="314" y="380"/>
                    <a:pt x="440" y="456"/>
                  </a:cubicBezTo>
                  <a:cubicBezTo>
                    <a:pt x="430" y="395"/>
                    <a:pt x="415" y="334"/>
                    <a:pt x="400" y="274"/>
                  </a:cubicBezTo>
                  <a:cubicBezTo>
                    <a:pt x="389" y="243"/>
                    <a:pt x="374" y="213"/>
                    <a:pt x="359" y="183"/>
                  </a:cubicBezTo>
                  <a:cubicBezTo>
                    <a:pt x="319" y="127"/>
                    <a:pt x="263" y="81"/>
                    <a:pt x="197" y="56"/>
                  </a:cubicBezTo>
                  <a:cubicBezTo>
                    <a:pt x="132" y="31"/>
                    <a:pt x="66" y="11"/>
                    <a:pt x="0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2"/>
            <p:cNvSpPr/>
            <p:nvPr/>
          </p:nvSpPr>
          <p:spPr>
            <a:xfrm>
              <a:off x="7245431" y="5002234"/>
              <a:ext cx="226378" cy="546788"/>
            </a:xfrm>
            <a:custGeom>
              <a:avLst/>
              <a:gdLst/>
              <a:ahLst/>
              <a:cxnLst/>
              <a:rect l="l" t="t" r="r" b="b"/>
              <a:pathLst>
                <a:path w="325" h="785" extrusionOk="0">
                  <a:moveTo>
                    <a:pt x="77" y="1"/>
                  </a:moveTo>
                  <a:cubicBezTo>
                    <a:pt x="31" y="92"/>
                    <a:pt x="6" y="188"/>
                    <a:pt x="1" y="294"/>
                  </a:cubicBezTo>
                  <a:cubicBezTo>
                    <a:pt x="1" y="471"/>
                    <a:pt x="122" y="618"/>
                    <a:pt x="178" y="785"/>
                  </a:cubicBezTo>
                  <a:cubicBezTo>
                    <a:pt x="223" y="714"/>
                    <a:pt x="259" y="638"/>
                    <a:pt x="284" y="557"/>
                  </a:cubicBezTo>
                  <a:cubicBezTo>
                    <a:pt x="299" y="517"/>
                    <a:pt x="309" y="476"/>
                    <a:pt x="314" y="431"/>
                  </a:cubicBezTo>
                  <a:cubicBezTo>
                    <a:pt x="325" y="345"/>
                    <a:pt x="299" y="259"/>
                    <a:pt x="249" y="188"/>
                  </a:cubicBezTo>
                  <a:cubicBezTo>
                    <a:pt x="198" y="117"/>
                    <a:pt x="142" y="51"/>
                    <a:pt x="77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2"/>
            <p:cNvSpPr/>
            <p:nvPr/>
          </p:nvSpPr>
          <p:spPr>
            <a:xfrm>
              <a:off x="7654304" y="4762623"/>
              <a:ext cx="423501" cy="433948"/>
            </a:xfrm>
            <a:custGeom>
              <a:avLst/>
              <a:gdLst/>
              <a:ahLst/>
              <a:cxnLst/>
              <a:rect l="l" t="t" r="r" b="b"/>
              <a:pathLst>
                <a:path w="608" h="623" extrusionOk="0">
                  <a:moveTo>
                    <a:pt x="607" y="1"/>
                  </a:moveTo>
                  <a:lnTo>
                    <a:pt x="607" y="1"/>
                  </a:lnTo>
                  <a:cubicBezTo>
                    <a:pt x="506" y="31"/>
                    <a:pt x="410" y="77"/>
                    <a:pt x="324" y="137"/>
                  </a:cubicBezTo>
                  <a:cubicBezTo>
                    <a:pt x="178" y="264"/>
                    <a:pt x="117" y="461"/>
                    <a:pt x="1" y="623"/>
                  </a:cubicBezTo>
                  <a:cubicBezTo>
                    <a:pt x="76" y="613"/>
                    <a:pt x="152" y="593"/>
                    <a:pt x="228" y="567"/>
                  </a:cubicBezTo>
                  <a:cubicBezTo>
                    <a:pt x="269" y="552"/>
                    <a:pt x="309" y="532"/>
                    <a:pt x="344" y="512"/>
                  </a:cubicBezTo>
                  <a:cubicBezTo>
                    <a:pt x="425" y="456"/>
                    <a:pt x="486" y="375"/>
                    <a:pt x="526" y="284"/>
                  </a:cubicBezTo>
                  <a:cubicBezTo>
                    <a:pt x="562" y="193"/>
                    <a:pt x="592" y="97"/>
                    <a:pt x="607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2"/>
            <p:cNvSpPr/>
            <p:nvPr/>
          </p:nvSpPr>
          <p:spPr>
            <a:xfrm>
              <a:off x="7256575" y="5477974"/>
              <a:ext cx="528680" cy="320411"/>
            </a:xfrm>
            <a:custGeom>
              <a:avLst/>
              <a:gdLst/>
              <a:ahLst/>
              <a:cxnLst/>
              <a:rect l="l" t="t" r="r" b="b"/>
              <a:pathLst>
                <a:path w="759" h="460" extrusionOk="0">
                  <a:moveTo>
                    <a:pt x="759" y="1"/>
                  </a:moveTo>
                  <a:cubicBezTo>
                    <a:pt x="652" y="1"/>
                    <a:pt x="546" y="21"/>
                    <a:pt x="445" y="61"/>
                  </a:cubicBezTo>
                  <a:cubicBezTo>
                    <a:pt x="268" y="147"/>
                    <a:pt x="157" y="329"/>
                    <a:pt x="0" y="451"/>
                  </a:cubicBezTo>
                  <a:cubicBezTo>
                    <a:pt x="44" y="457"/>
                    <a:pt x="89" y="459"/>
                    <a:pt x="134" y="459"/>
                  </a:cubicBezTo>
                  <a:cubicBezTo>
                    <a:pt x="167" y="459"/>
                    <a:pt x="199" y="458"/>
                    <a:pt x="233" y="456"/>
                  </a:cubicBezTo>
                  <a:cubicBezTo>
                    <a:pt x="273" y="456"/>
                    <a:pt x="319" y="446"/>
                    <a:pt x="359" y="435"/>
                  </a:cubicBezTo>
                  <a:cubicBezTo>
                    <a:pt x="455" y="400"/>
                    <a:pt x="536" y="339"/>
                    <a:pt x="597" y="264"/>
                  </a:cubicBezTo>
                  <a:cubicBezTo>
                    <a:pt x="663" y="183"/>
                    <a:pt x="713" y="97"/>
                    <a:pt x="759" y="1"/>
                  </a:cubicBezTo>
                  <a:close/>
                </a:path>
              </a:pathLst>
            </a:custGeom>
            <a:solidFill>
              <a:srgbClr val="5934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2"/>
            <p:cNvSpPr/>
            <p:nvPr/>
          </p:nvSpPr>
          <p:spPr>
            <a:xfrm>
              <a:off x="7705151" y="4383006"/>
              <a:ext cx="270260" cy="211750"/>
            </a:xfrm>
            <a:custGeom>
              <a:avLst/>
              <a:gdLst/>
              <a:ahLst/>
              <a:cxnLst/>
              <a:rect l="l" t="t" r="r" b="b"/>
              <a:pathLst>
                <a:path w="388" h="304" extrusionOk="0">
                  <a:moveTo>
                    <a:pt x="222" y="1"/>
                  </a:moveTo>
                  <a:cubicBezTo>
                    <a:pt x="74" y="1"/>
                    <a:pt x="1" y="216"/>
                    <a:pt x="155" y="293"/>
                  </a:cubicBezTo>
                  <a:cubicBezTo>
                    <a:pt x="174" y="300"/>
                    <a:pt x="194" y="304"/>
                    <a:pt x="213" y="304"/>
                  </a:cubicBezTo>
                  <a:cubicBezTo>
                    <a:pt x="274" y="304"/>
                    <a:pt x="329" y="269"/>
                    <a:pt x="352" y="207"/>
                  </a:cubicBezTo>
                  <a:cubicBezTo>
                    <a:pt x="388" y="131"/>
                    <a:pt x="352" y="40"/>
                    <a:pt x="276" y="10"/>
                  </a:cubicBezTo>
                  <a:cubicBezTo>
                    <a:pt x="258" y="4"/>
                    <a:pt x="240" y="1"/>
                    <a:pt x="222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2"/>
            <p:cNvSpPr/>
            <p:nvPr/>
          </p:nvSpPr>
          <p:spPr>
            <a:xfrm>
              <a:off x="7513601" y="4819739"/>
              <a:ext cx="278619" cy="224287"/>
            </a:xfrm>
            <a:custGeom>
              <a:avLst/>
              <a:gdLst/>
              <a:ahLst/>
              <a:cxnLst/>
              <a:rect l="l" t="t" r="r" b="b"/>
              <a:pathLst>
                <a:path w="400" h="322" extrusionOk="0">
                  <a:moveTo>
                    <a:pt x="235" y="1"/>
                  </a:moveTo>
                  <a:cubicBezTo>
                    <a:pt x="90" y="1"/>
                    <a:pt x="1" y="198"/>
                    <a:pt x="137" y="303"/>
                  </a:cubicBezTo>
                  <a:cubicBezTo>
                    <a:pt x="159" y="315"/>
                    <a:pt x="184" y="321"/>
                    <a:pt x="208" y="321"/>
                  </a:cubicBezTo>
                  <a:cubicBezTo>
                    <a:pt x="265" y="321"/>
                    <a:pt x="321" y="289"/>
                    <a:pt x="349" y="232"/>
                  </a:cubicBezTo>
                  <a:cubicBezTo>
                    <a:pt x="400" y="157"/>
                    <a:pt x="374" y="61"/>
                    <a:pt x="304" y="15"/>
                  </a:cubicBezTo>
                  <a:cubicBezTo>
                    <a:pt x="280" y="5"/>
                    <a:pt x="257" y="1"/>
                    <a:pt x="23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2"/>
            <p:cNvSpPr/>
            <p:nvPr/>
          </p:nvSpPr>
          <p:spPr>
            <a:xfrm>
              <a:off x="7506636" y="5152688"/>
              <a:ext cx="282102" cy="229163"/>
            </a:xfrm>
            <a:custGeom>
              <a:avLst/>
              <a:gdLst/>
              <a:ahLst/>
              <a:cxnLst/>
              <a:rect l="l" t="t" r="r" b="b"/>
              <a:pathLst>
                <a:path w="405" h="329" extrusionOk="0">
                  <a:moveTo>
                    <a:pt x="245" y="1"/>
                  </a:moveTo>
                  <a:cubicBezTo>
                    <a:pt x="102" y="1"/>
                    <a:pt x="0" y="189"/>
                    <a:pt x="121" y="306"/>
                  </a:cubicBezTo>
                  <a:cubicBezTo>
                    <a:pt x="149" y="321"/>
                    <a:pt x="178" y="328"/>
                    <a:pt x="207" y="328"/>
                  </a:cubicBezTo>
                  <a:cubicBezTo>
                    <a:pt x="264" y="328"/>
                    <a:pt x="319" y="300"/>
                    <a:pt x="349" y="250"/>
                  </a:cubicBezTo>
                  <a:cubicBezTo>
                    <a:pt x="405" y="179"/>
                    <a:pt x="390" y="73"/>
                    <a:pt x="319" y="17"/>
                  </a:cubicBezTo>
                  <a:cubicBezTo>
                    <a:pt x="294" y="6"/>
                    <a:pt x="269" y="1"/>
                    <a:pt x="245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2"/>
            <p:cNvSpPr/>
            <p:nvPr/>
          </p:nvSpPr>
          <p:spPr>
            <a:xfrm>
              <a:off x="7159059" y="5365830"/>
              <a:ext cx="270260" cy="218715"/>
            </a:xfrm>
            <a:custGeom>
              <a:avLst/>
              <a:gdLst/>
              <a:ahLst/>
              <a:cxnLst/>
              <a:rect l="l" t="t" r="r" b="b"/>
              <a:pathLst>
                <a:path w="388" h="314" extrusionOk="0">
                  <a:moveTo>
                    <a:pt x="234" y="0"/>
                  </a:moveTo>
                  <a:cubicBezTo>
                    <a:pt x="102" y="0"/>
                    <a:pt x="1" y="161"/>
                    <a:pt x="105" y="278"/>
                  </a:cubicBezTo>
                  <a:cubicBezTo>
                    <a:pt x="135" y="301"/>
                    <a:pt x="170" y="313"/>
                    <a:pt x="205" y="313"/>
                  </a:cubicBezTo>
                  <a:cubicBezTo>
                    <a:pt x="252" y="313"/>
                    <a:pt x="298" y="291"/>
                    <a:pt x="327" y="248"/>
                  </a:cubicBezTo>
                  <a:cubicBezTo>
                    <a:pt x="388" y="187"/>
                    <a:pt x="383" y="86"/>
                    <a:pt x="322" y="25"/>
                  </a:cubicBezTo>
                  <a:cubicBezTo>
                    <a:pt x="292" y="8"/>
                    <a:pt x="263" y="0"/>
                    <a:pt x="234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2"/>
            <p:cNvSpPr/>
            <p:nvPr/>
          </p:nvSpPr>
          <p:spPr>
            <a:xfrm>
              <a:off x="7151397" y="5686241"/>
              <a:ext cx="274440" cy="222198"/>
            </a:xfrm>
            <a:custGeom>
              <a:avLst/>
              <a:gdLst/>
              <a:ahLst/>
              <a:cxnLst/>
              <a:rect l="l" t="t" r="r" b="b"/>
              <a:pathLst>
                <a:path w="394" h="319" extrusionOk="0">
                  <a:moveTo>
                    <a:pt x="235" y="0"/>
                  </a:moveTo>
                  <a:cubicBezTo>
                    <a:pt x="104" y="0"/>
                    <a:pt x="1" y="153"/>
                    <a:pt x="90" y="283"/>
                  </a:cubicBezTo>
                  <a:cubicBezTo>
                    <a:pt x="121" y="307"/>
                    <a:pt x="157" y="319"/>
                    <a:pt x="193" y="319"/>
                  </a:cubicBezTo>
                  <a:cubicBezTo>
                    <a:pt x="241" y="319"/>
                    <a:pt x="288" y="298"/>
                    <a:pt x="323" y="258"/>
                  </a:cubicBezTo>
                  <a:cubicBezTo>
                    <a:pt x="389" y="197"/>
                    <a:pt x="394" y="96"/>
                    <a:pt x="333" y="30"/>
                  </a:cubicBezTo>
                  <a:cubicBezTo>
                    <a:pt x="300" y="9"/>
                    <a:pt x="267" y="0"/>
                    <a:pt x="235" y="0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2"/>
            <p:cNvSpPr/>
            <p:nvPr/>
          </p:nvSpPr>
          <p:spPr>
            <a:xfrm>
              <a:off x="7781075" y="4825312"/>
              <a:ext cx="240309" cy="223591"/>
            </a:xfrm>
            <a:custGeom>
              <a:avLst/>
              <a:gdLst/>
              <a:ahLst/>
              <a:cxnLst/>
              <a:rect l="l" t="t" r="r" b="b"/>
              <a:pathLst>
                <a:path w="345" h="321" extrusionOk="0">
                  <a:moveTo>
                    <a:pt x="338" y="1"/>
                  </a:moveTo>
                  <a:cubicBezTo>
                    <a:pt x="337" y="1"/>
                    <a:pt x="336" y="1"/>
                    <a:pt x="334" y="2"/>
                  </a:cubicBezTo>
                  <a:cubicBezTo>
                    <a:pt x="264" y="32"/>
                    <a:pt x="203" y="73"/>
                    <a:pt x="142" y="123"/>
                  </a:cubicBezTo>
                  <a:cubicBezTo>
                    <a:pt x="117" y="149"/>
                    <a:pt x="87" y="179"/>
                    <a:pt x="66" y="209"/>
                  </a:cubicBezTo>
                  <a:cubicBezTo>
                    <a:pt x="36" y="235"/>
                    <a:pt x="16" y="270"/>
                    <a:pt x="1" y="305"/>
                  </a:cubicBezTo>
                  <a:cubicBezTo>
                    <a:pt x="1" y="315"/>
                    <a:pt x="5" y="321"/>
                    <a:pt x="11" y="321"/>
                  </a:cubicBezTo>
                  <a:cubicBezTo>
                    <a:pt x="14" y="321"/>
                    <a:pt x="17" y="319"/>
                    <a:pt x="21" y="316"/>
                  </a:cubicBezTo>
                  <a:cubicBezTo>
                    <a:pt x="41" y="290"/>
                    <a:pt x="66" y="265"/>
                    <a:pt x="81" y="230"/>
                  </a:cubicBezTo>
                  <a:cubicBezTo>
                    <a:pt x="107" y="204"/>
                    <a:pt x="127" y="174"/>
                    <a:pt x="157" y="149"/>
                  </a:cubicBezTo>
                  <a:cubicBezTo>
                    <a:pt x="208" y="98"/>
                    <a:pt x="269" y="53"/>
                    <a:pt x="334" y="17"/>
                  </a:cubicBezTo>
                  <a:cubicBezTo>
                    <a:pt x="343" y="13"/>
                    <a:pt x="344" y="1"/>
                    <a:pt x="338" y="1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2"/>
            <p:cNvSpPr/>
            <p:nvPr/>
          </p:nvSpPr>
          <p:spPr>
            <a:xfrm>
              <a:off x="7477381" y="5510015"/>
              <a:ext cx="220109" cy="119109"/>
            </a:xfrm>
            <a:custGeom>
              <a:avLst/>
              <a:gdLst/>
              <a:ahLst/>
              <a:cxnLst/>
              <a:rect l="l" t="t" r="r" b="b"/>
              <a:pathLst>
                <a:path w="316" h="171" extrusionOk="0">
                  <a:moveTo>
                    <a:pt x="305" y="0"/>
                  </a:moveTo>
                  <a:cubicBezTo>
                    <a:pt x="280" y="5"/>
                    <a:pt x="255" y="5"/>
                    <a:pt x="234" y="15"/>
                  </a:cubicBezTo>
                  <a:cubicBezTo>
                    <a:pt x="209" y="20"/>
                    <a:pt x="184" y="30"/>
                    <a:pt x="158" y="41"/>
                  </a:cubicBezTo>
                  <a:cubicBezTo>
                    <a:pt x="108" y="61"/>
                    <a:pt x="57" y="91"/>
                    <a:pt x="17" y="126"/>
                  </a:cubicBezTo>
                  <a:cubicBezTo>
                    <a:pt x="0" y="143"/>
                    <a:pt x="11" y="171"/>
                    <a:pt x="30" y="171"/>
                  </a:cubicBezTo>
                  <a:cubicBezTo>
                    <a:pt x="34" y="171"/>
                    <a:pt x="38" y="170"/>
                    <a:pt x="42" y="167"/>
                  </a:cubicBezTo>
                  <a:cubicBezTo>
                    <a:pt x="88" y="147"/>
                    <a:pt x="128" y="111"/>
                    <a:pt x="169" y="86"/>
                  </a:cubicBezTo>
                  <a:cubicBezTo>
                    <a:pt x="194" y="76"/>
                    <a:pt x="214" y="66"/>
                    <a:pt x="234" y="56"/>
                  </a:cubicBezTo>
                  <a:cubicBezTo>
                    <a:pt x="255" y="46"/>
                    <a:pt x="280" y="25"/>
                    <a:pt x="305" y="20"/>
                  </a:cubicBezTo>
                  <a:cubicBezTo>
                    <a:pt x="315" y="15"/>
                    <a:pt x="315" y="0"/>
                    <a:pt x="305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2"/>
            <p:cNvSpPr/>
            <p:nvPr/>
          </p:nvSpPr>
          <p:spPr>
            <a:xfrm>
              <a:off x="7308120" y="5053778"/>
              <a:ext cx="128165" cy="230556"/>
            </a:xfrm>
            <a:custGeom>
              <a:avLst/>
              <a:gdLst/>
              <a:ahLst/>
              <a:cxnLst/>
              <a:rect l="l" t="t" r="r" b="b"/>
              <a:pathLst>
                <a:path w="184" h="331" extrusionOk="0">
                  <a:moveTo>
                    <a:pt x="29" y="0"/>
                  </a:moveTo>
                  <a:cubicBezTo>
                    <a:pt x="15" y="0"/>
                    <a:pt x="1" y="18"/>
                    <a:pt x="12" y="33"/>
                  </a:cubicBezTo>
                  <a:cubicBezTo>
                    <a:pt x="47" y="73"/>
                    <a:pt x="78" y="124"/>
                    <a:pt x="98" y="175"/>
                  </a:cubicBezTo>
                  <a:cubicBezTo>
                    <a:pt x="108" y="200"/>
                    <a:pt x="118" y="225"/>
                    <a:pt x="128" y="250"/>
                  </a:cubicBezTo>
                  <a:cubicBezTo>
                    <a:pt x="133" y="276"/>
                    <a:pt x="133" y="306"/>
                    <a:pt x="154" y="326"/>
                  </a:cubicBezTo>
                  <a:cubicBezTo>
                    <a:pt x="156" y="329"/>
                    <a:pt x="160" y="330"/>
                    <a:pt x="164" y="330"/>
                  </a:cubicBezTo>
                  <a:cubicBezTo>
                    <a:pt x="168" y="330"/>
                    <a:pt x="171" y="329"/>
                    <a:pt x="174" y="326"/>
                  </a:cubicBezTo>
                  <a:cubicBezTo>
                    <a:pt x="184" y="296"/>
                    <a:pt x="184" y="266"/>
                    <a:pt x="174" y="240"/>
                  </a:cubicBezTo>
                  <a:cubicBezTo>
                    <a:pt x="164" y="210"/>
                    <a:pt x="154" y="180"/>
                    <a:pt x="144" y="154"/>
                  </a:cubicBezTo>
                  <a:cubicBezTo>
                    <a:pt x="118" y="99"/>
                    <a:pt x="83" y="53"/>
                    <a:pt x="42" y="8"/>
                  </a:cubicBezTo>
                  <a:cubicBezTo>
                    <a:pt x="38" y="2"/>
                    <a:pt x="33" y="0"/>
                    <a:pt x="29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2"/>
            <p:cNvSpPr/>
            <p:nvPr/>
          </p:nvSpPr>
          <p:spPr>
            <a:xfrm>
              <a:off x="7506636" y="4523708"/>
              <a:ext cx="169261" cy="138612"/>
            </a:xfrm>
            <a:custGeom>
              <a:avLst/>
              <a:gdLst/>
              <a:ahLst/>
              <a:cxnLst/>
              <a:rect l="l" t="t" r="r" b="b"/>
              <a:pathLst>
                <a:path w="243" h="199" extrusionOk="0">
                  <a:moveTo>
                    <a:pt x="20" y="0"/>
                  </a:moveTo>
                  <a:cubicBezTo>
                    <a:pt x="5" y="0"/>
                    <a:pt x="0" y="20"/>
                    <a:pt x="15" y="25"/>
                  </a:cubicBezTo>
                  <a:cubicBezTo>
                    <a:pt x="51" y="46"/>
                    <a:pt x="91" y="71"/>
                    <a:pt x="121" y="101"/>
                  </a:cubicBezTo>
                  <a:cubicBezTo>
                    <a:pt x="137" y="111"/>
                    <a:pt x="152" y="126"/>
                    <a:pt x="167" y="147"/>
                  </a:cubicBezTo>
                  <a:cubicBezTo>
                    <a:pt x="182" y="162"/>
                    <a:pt x="197" y="182"/>
                    <a:pt x="213" y="197"/>
                  </a:cubicBezTo>
                  <a:cubicBezTo>
                    <a:pt x="215" y="198"/>
                    <a:pt x="218" y="199"/>
                    <a:pt x="221" y="199"/>
                  </a:cubicBezTo>
                  <a:cubicBezTo>
                    <a:pt x="233" y="199"/>
                    <a:pt x="243" y="190"/>
                    <a:pt x="243" y="177"/>
                  </a:cubicBezTo>
                  <a:cubicBezTo>
                    <a:pt x="238" y="152"/>
                    <a:pt x="223" y="126"/>
                    <a:pt x="202" y="111"/>
                  </a:cubicBezTo>
                  <a:cubicBezTo>
                    <a:pt x="187" y="96"/>
                    <a:pt x="167" y="76"/>
                    <a:pt x="147" y="66"/>
                  </a:cubicBezTo>
                  <a:cubicBezTo>
                    <a:pt x="111" y="35"/>
                    <a:pt x="66" y="15"/>
                    <a:pt x="20" y="0"/>
                  </a:cubicBezTo>
                  <a:close/>
                </a:path>
              </a:pathLst>
            </a:custGeom>
            <a:solidFill>
              <a:srgbClr val="6B4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2"/>
            <p:cNvSpPr/>
            <p:nvPr/>
          </p:nvSpPr>
          <p:spPr>
            <a:xfrm>
              <a:off x="7781075" y="4407385"/>
              <a:ext cx="74531" cy="109358"/>
            </a:xfrm>
            <a:custGeom>
              <a:avLst/>
              <a:gdLst/>
              <a:ahLst/>
              <a:cxnLst/>
              <a:rect l="l" t="t" r="r" b="b"/>
              <a:pathLst>
                <a:path w="107" h="157" extrusionOk="0">
                  <a:moveTo>
                    <a:pt x="92" y="0"/>
                  </a:moveTo>
                  <a:cubicBezTo>
                    <a:pt x="76" y="0"/>
                    <a:pt x="61" y="5"/>
                    <a:pt x="51" y="15"/>
                  </a:cubicBezTo>
                  <a:cubicBezTo>
                    <a:pt x="36" y="25"/>
                    <a:pt x="26" y="36"/>
                    <a:pt x="16" y="51"/>
                  </a:cubicBezTo>
                  <a:cubicBezTo>
                    <a:pt x="11" y="66"/>
                    <a:pt x="6" y="81"/>
                    <a:pt x="6" y="96"/>
                  </a:cubicBezTo>
                  <a:cubicBezTo>
                    <a:pt x="1" y="116"/>
                    <a:pt x="6" y="137"/>
                    <a:pt x="16" y="152"/>
                  </a:cubicBezTo>
                  <a:cubicBezTo>
                    <a:pt x="21" y="155"/>
                    <a:pt x="26" y="157"/>
                    <a:pt x="32" y="157"/>
                  </a:cubicBezTo>
                  <a:cubicBezTo>
                    <a:pt x="43" y="157"/>
                    <a:pt x="53" y="150"/>
                    <a:pt x="56" y="137"/>
                  </a:cubicBezTo>
                  <a:cubicBezTo>
                    <a:pt x="56" y="127"/>
                    <a:pt x="56" y="122"/>
                    <a:pt x="51" y="111"/>
                  </a:cubicBezTo>
                  <a:lnTo>
                    <a:pt x="51" y="106"/>
                  </a:lnTo>
                  <a:lnTo>
                    <a:pt x="51" y="96"/>
                  </a:lnTo>
                  <a:lnTo>
                    <a:pt x="51" y="91"/>
                  </a:lnTo>
                  <a:lnTo>
                    <a:pt x="51" y="81"/>
                  </a:lnTo>
                  <a:lnTo>
                    <a:pt x="51" y="76"/>
                  </a:lnTo>
                  <a:lnTo>
                    <a:pt x="56" y="71"/>
                  </a:lnTo>
                  <a:lnTo>
                    <a:pt x="56" y="61"/>
                  </a:lnTo>
                  <a:lnTo>
                    <a:pt x="56" y="56"/>
                  </a:lnTo>
                  <a:cubicBezTo>
                    <a:pt x="56" y="51"/>
                    <a:pt x="61" y="46"/>
                    <a:pt x="66" y="46"/>
                  </a:cubicBezTo>
                  <a:cubicBezTo>
                    <a:pt x="71" y="36"/>
                    <a:pt x="81" y="31"/>
                    <a:pt x="92" y="25"/>
                  </a:cubicBezTo>
                  <a:cubicBezTo>
                    <a:pt x="107" y="20"/>
                    <a:pt x="107" y="0"/>
                    <a:pt x="9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2"/>
            <p:cNvSpPr/>
            <p:nvPr/>
          </p:nvSpPr>
          <p:spPr>
            <a:xfrm>
              <a:off x="7576987" y="4830188"/>
              <a:ext cx="130951" cy="103089"/>
            </a:xfrm>
            <a:custGeom>
              <a:avLst/>
              <a:gdLst/>
              <a:ahLst/>
              <a:cxnLst/>
              <a:rect l="l" t="t" r="r" b="b"/>
              <a:pathLst>
                <a:path w="188" h="148" extrusionOk="0">
                  <a:moveTo>
                    <a:pt x="122" y="0"/>
                  </a:moveTo>
                  <a:cubicBezTo>
                    <a:pt x="101" y="0"/>
                    <a:pt x="86" y="5"/>
                    <a:pt x="66" y="15"/>
                  </a:cubicBezTo>
                  <a:cubicBezTo>
                    <a:pt x="51" y="25"/>
                    <a:pt x="36" y="40"/>
                    <a:pt x="26" y="56"/>
                  </a:cubicBezTo>
                  <a:cubicBezTo>
                    <a:pt x="15" y="66"/>
                    <a:pt x="15" y="76"/>
                    <a:pt x="10" y="86"/>
                  </a:cubicBezTo>
                  <a:cubicBezTo>
                    <a:pt x="5" y="91"/>
                    <a:pt x="5" y="96"/>
                    <a:pt x="5" y="101"/>
                  </a:cubicBezTo>
                  <a:cubicBezTo>
                    <a:pt x="0" y="111"/>
                    <a:pt x="0" y="121"/>
                    <a:pt x="5" y="132"/>
                  </a:cubicBezTo>
                  <a:cubicBezTo>
                    <a:pt x="11" y="142"/>
                    <a:pt x="21" y="147"/>
                    <a:pt x="31" y="147"/>
                  </a:cubicBezTo>
                  <a:cubicBezTo>
                    <a:pt x="40" y="147"/>
                    <a:pt x="49" y="144"/>
                    <a:pt x="56" y="137"/>
                  </a:cubicBezTo>
                  <a:cubicBezTo>
                    <a:pt x="61" y="126"/>
                    <a:pt x="66" y="116"/>
                    <a:pt x="71" y="106"/>
                  </a:cubicBezTo>
                  <a:lnTo>
                    <a:pt x="71" y="101"/>
                  </a:lnTo>
                  <a:cubicBezTo>
                    <a:pt x="71" y="101"/>
                    <a:pt x="71" y="96"/>
                    <a:pt x="76" y="91"/>
                  </a:cubicBezTo>
                  <a:lnTo>
                    <a:pt x="81" y="81"/>
                  </a:lnTo>
                  <a:lnTo>
                    <a:pt x="86" y="76"/>
                  </a:lnTo>
                  <a:lnTo>
                    <a:pt x="91" y="71"/>
                  </a:lnTo>
                  <a:lnTo>
                    <a:pt x="96" y="66"/>
                  </a:lnTo>
                  <a:lnTo>
                    <a:pt x="106" y="61"/>
                  </a:lnTo>
                  <a:lnTo>
                    <a:pt x="127" y="56"/>
                  </a:lnTo>
                  <a:lnTo>
                    <a:pt x="137" y="51"/>
                  </a:lnTo>
                  <a:lnTo>
                    <a:pt x="157" y="51"/>
                  </a:lnTo>
                  <a:cubicBezTo>
                    <a:pt x="159" y="52"/>
                    <a:pt x="161" y="52"/>
                    <a:pt x="163" y="52"/>
                  </a:cubicBezTo>
                  <a:cubicBezTo>
                    <a:pt x="171" y="52"/>
                    <a:pt x="178" y="44"/>
                    <a:pt x="182" y="35"/>
                  </a:cubicBezTo>
                  <a:cubicBezTo>
                    <a:pt x="187" y="25"/>
                    <a:pt x="182" y="15"/>
                    <a:pt x="177" y="10"/>
                  </a:cubicBezTo>
                  <a:cubicBezTo>
                    <a:pt x="157" y="5"/>
                    <a:pt x="142" y="0"/>
                    <a:pt x="12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2"/>
            <p:cNvSpPr/>
            <p:nvPr/>
          </p:nvSpPr>
          <p:spPr>
            <a:xfrm>
              <a:off x="7587435" y="5165922"/>
              <a:ext cx="123985" cy="81496"/>
            </a:xfrm>
            <a:custGeom>
              <a:avLst/>
              <a:gdLst/>
              <a:ahLst/>
              <a:cxnLst/>
              <a:rect l="l" t="t" r="r" b="b"/>
              <a:pathLst>
                <a:path w="178" h="117" extrusionOk="0">
                  <a:moveTo>
                    <a:pt x="71" y="74"/>
                  </a:moveTo>
                  <a:cubicBezTo>
                    <a:pt x="69" y="79"/>
                    <a:pt x="69" y="80"/>
                    <a:pt x="69" y="80"/>
                  </a:cubicBezTo>
                  <a:cubicBezTo>
                    <a:pt x="70" y="80"/>
                    <a:pt x="71" y="77"/>
                    <a:pt x="71" y="74"/>
                  </a:cubicBezTo>
                  <a:close/>
                  <a:moveTo>
                    <a:pt x="119" y="0"/>
                  </a:moveTo>
                  <a:cubicBezTo>
                    <a:pt x="100" y="0"/>
                    <a:pt x="82" y="4"/>
                    <a:pt x="66" y="14"/>
                  </a:cubicBezTo>
                  <a:cubicBezTo>
                    <a:pt x="36" y="29"/>
                    <a:pt x="16" y="54"/>
                    <a:pt x="5" y="84"/>
                  </a:cubicBezTo>
                  <a:cubicBezTo>
                    <a:pt x="0" y="95"/>
                    <a:pt x="5" y="110"/>
                    <a:pt x="16" y="115"/>
                  </a:cubicBezTo>
                  <a:cubicBezTo>
                    <a:pt x="18" y="116"/>
                    <a:pt x="21" y="117"/>
                    <a:pt x="25" y="117"/>
                  </a:cubicBezTo>
                  <a:cubicBezTo>
                    <a:pt x="33" y="117"/>
                    <a:pt x="44" y="112"/>
                    <a:pt x="51" y="105"/>
                  </a:cubicBezTo>
                  <a:cubicBezTo>
                    <a:pt x="56" y="95"/>
                    <a:pt x="61" y="84"/>
                    <a:pt x="71" y="74"/>
                  </a:cubicBezTo>
                  <a:lnTo>
                    <a:pt x="76" y="69"/>
                  </a:lnTo>
                  <a:lnTo>
                    <a:pt x="86" y="64"/>
                  </a:lnTo>
                  <a:lnTo>
                    <a:pt x="102" y="54"/>
                  </a:lnTo>
                  <a:lnTo>
                    <a:pt x="137" y="54"/>
                  </a:lnTo>
                  <a:cubicBezTo>
                    <a:pt x="141" y="55"/>
                    <a:pt x="144" y="56"/>
                    <a:pt x="147" y="56"/>
                  </a:cubicBezTo>
                  <a:cubicBezTo>
                    <a:pt x="157" y="56"/>
                    <a:pt x="164" y="50"/>
                    <a:pt x="167" y="39"/>
                  </a:cubicBezTo>
                  <a:cubicBezTo>
                    <a:pt x="177" y="24"/>
                    <a:pt x="167" y="9"/>
                    <a:pt x="152" y="4"/>
                  </a:cubicBezTo>
                  <a:cubicBezTo>
                    <a:pt x="141" y="2"/>
                    <a:pt x="130" y="0"/>
                    <a:pt x="119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2"/>
            <p:cNvSpPr/>
            <p:nvPr/>
          </p:nvSpPr>
          <p:spPr>
            <a:xfrm>
              <a:off x="7228017" y="5383244"/>
              <a:ext cx="71048" cy="117716"/>
            </a:xfrm>
            <a:custGeom>
              <a:avLst/>
              <a:gdLst/>
              <a:ahLst/>
              <a:cxnLst/>
              <a:rect l="l" t="t" r="r" b="b"/>
              <a:pathLst>
                <a:path w="102" h="169" extrusionOk="0">
                  <a:moveTo>
                    <a:pt x="87" y="0"/>
                  </a:moveTo>
                  <a:cubicBezTo>
                    <a:pt x="51" y="15"/>
                    <a:pt x="31" y="35"/>
                    <a:pt x="16" y="71"/>
                  </a:cubicBezTo>
                  <a:cubicBezTo>
                    <a:pt x="1" y="96"/>
                    <a:pt x="1" y="131"/>
                    <a:pt x="16" y="157"/>
                  </a:cubicBezTo>
                  <a:cubicBezTo>
                    <a:pt x="19" y="164"/>
                    <a:pt x="29" y="169"/>
                    <a:pt x="37" y="169"/>
                  </a:cubicBezTo>
                  <a:cubicBezTo>
                    <a:pt x="40" y="169"/>
                    <a:pt x="43" y="168"/>
                    <a:pt x="46" y="167"/>
                  </a:cubicBezTo>
                  <a:cubicBezTo>
                    <a:pt x="56" y="162"/>
                    <a:pt x="61" y="147"/>
                    <a:pt x="56" y="137"/>
                  </a:cubicBezTo>
                  <a:lnTo>
                    <a:pt x="51" y="121"/>
                  </a:lnTo>
                  <a:lnTo>
                    <a:pt x="51" y="96"/>
                  </a:lnTo>
                  <a:cubicBezTo>
                    <a:pt x="56" y="91"/>
                    <a:pt x="56" y="86"/>
                    <a:pt x="56" y="81"/>
                  </a:cubicBezTo>
                  <a:lnTo>
                    <a:pt x="56" y="76"/>
                  </a:lnTo>
                  <a:lnTo>
                    <a:pt x="61" y="71"/>
                  </a:lnTo>
                  <a:lnTo>
                    <a:pt x="66" y="61"/>
                  </a:lnTo>
                  <a:lnTo>
                    <a:pt x="76" y="61"/>
                  </a:lnTo>
                  <a:lnTo>
                    <a:pt x="82" y="56"/>
                  </a:lnTo>
                  <a:lnTo>
                    <a:pt x="87" y="56"/>
                  </a:lnTo>
                  <a:cubicBezTo>
                    <a:pt x="97" y="51"/>
                    <a:pt x="102" y="35"/>
                    <a:pt x="97" y="25"/>
                  </a:cubicBezTo>
                  <a:cubicBezTo>
                    <a:pt x="102" y="15"/>
                    <a:pt x="97" y="5"/>
                    <a:pt x="87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2"/>
            <p:cNvSpPr/>
            <p:nvPr/>
          </p:nvSpPr>
          <p:spPr>
            <a:xfrm>
              <a:off x="7238465" y="5693206"/>
              <a:ext cx="134434" cy="68958"/>
            </a:xfrm>
            <a:custGeom>
              <a:avLst/>
              <a:gdLst/>
              <a:ahLst/>
              <a:cxnLst/>
              <a:rect l="l" t="t" r="r" b="b"/>
              <a:pathLst>
                <a:path w="193" h="99" extrusionOk="0">
                  <a:moveTo>
                    <a:pt x="97" y="0"/>
                  </a:moveTo>
                  <a:cubicBezTo>
                    <a:pt x="82" y="0"/>
                    <a:pt x="67" y="5"/>
                    <a:pt x="51" y="10"/>
                  </a:cubicBezTo>
                  <a:cubicBezTo>
                    <a:pt x="41" y="15"/>
                    <a:pt x="31" y="25"/>
                    <a:pt x="21" y="30"/>
                  </a:cubicBezTo>
                  <a:cubicBezTo>
                    <a:pt x="16" y="35"/>
                    <a:pt x="16" y="40"/>
                    <a:pt x="11" y="46"/>
                  </a:cubicBezTo>
                  <a:cubicBezTo>
                    <a:pt x="11" y="51"/>
                    <a:pt x="6" y="56"/>
                    <a:pt x="1" y="61"/>
                  </a:cubicBezTo>
                  <a:cubicBezTo>
                    <a:pt x="1" y="66"/>
                    <a:pt x="1" y="71"/>
                    <a:pt x="1" y="76"/>
                  </a:cubicBezTo>
                  <a:cubicBezTo>
                    <a:pt x="6" y="86"/>
                    <a:pt x="11" y="91"/>
                    <a:pt x="16" y="91"/>
                  </a:cubicBezTo>
                  <a:cubicBezTo>
                    <a:pt x="21" y="96"/>
                    <a:pt x="26" y="99"/>
                    <a:pt x="31" y="99"/>
                  </a:cubicBezTo>
                  <a:cubicBezTo>
                    <a:pt x="36" y="99"/>
                    <a:pt x="41" y="96"/>
                    <a:pt x="46" y="91"/>
                  </a:cubicBezTo>
                  <a:lnTo>
                    <a:pt x="51" y="91"/>
                  </a:lnTo>
                  <a:lnTo>
                    <a:pt x="46" y="96"/>
                  </a:lnTo>
                  <a:cubicBezTo>
                    <a:pt x="51" y="96"/>
                    <a:pt x="56" y="91"/>
                    <a:pt x="61" y="91"/>
                  </a:cubicBezTo>
                  <a:lnTo>
                    <a:pt x="65" y="83"/>
                  </a:lnTo>
                  <a:lnTo>
                    <a:pt x="65" y="83"/>
                  </a:lnTo>
                  <a:cubicBezTo>
                    <a:pt x="72" y="78"/>
                    <a:pt x="78" y="74"/>
                    <a:pt x="82" y="71"/>
                  </a:cubicBezTo>
                  <a:lnTo>
                    <a:pt x="82" y="71"/>
                  </a:lnTo>
                  <a:lnTo>
                    <a:pt x="77" y="76"/>
                  </a:lnTo>
                  <a:cubicBezTo>
                    <a:pt x="82" y="76"/>
                    <a:pt x="87" y="71"/>
                    <a:pt x="97" y="71"/>
                  </a:cubicBezTo>
                  <a:lnTo>
                    <a:pt x="112" y="71"/>
                  </a:lnTo>
                  <a:cubicBezTo>
                    <a:pt x="117" y="76"/>
                    <a:pt x="122" y="76"/>
                    <a:pt x="127" y="81"/>
                  </a:cubicBezTo>
                  <a:lnTo>
                    <a:pt x="127" y="81"/>
                  </a:lnTo>
                  <a:cubicBezTo>
                    <a:pt x="129" y="83"/>
                    <a:pt x="131" y="84"/>
                    <a:pt x="132" y="86"/>
                  </a:cubicBezTo>
                  <a:lnTo>
                    <a:pt x="132" y="86"/>
                  </a:lnTo>
                  <a:cubicBezTo>
                    <a:pt x="137" y="91"/>
                    <a:pt x="142" y="96"/>
                    <a:pt x="147" y="96"/>
                  </a:cubicBezTo>
                  <a:cubicBezTo>
                    <a:pt x="158" y="96"/>
                    <a:pt x="163" y="96"/>
                    <a:pt x="173" y="91"/>
                  </a:cubicBezTo>
                  <a:cubicBezTo>
                    <a:pt x="188" y="81"/>
                    <a:pt x="193" y="61"/>
                    <a:pt x="183" y="46"/>
                  </a:cubicBezTo>
                  <a:cubicBezTo>
                    <a:pt x="173" y="35"/>
                    <a:pt x="163" y="20"/>
                    <a:pt x="147" y="15"/>
                  </a:cubicBezTo>
                  <a:cubicBezTo>
                    <a:pt x="132" y="5"/>
                    <a:pt x="117" y="0"/>
                    <a:pt x="97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2"/>
            <p:cNvSpPr/>
            <p:nvPr/>
          </p:nvSpPr>
          <p:spPr>
            <a:xfrm>
              <a:off x="6358030" y="5711317"/>
              <a:ext cx="1363840" cy="1083127"/>
            </a:xfrm>
            <a:custGeom>
              <a:avLst/>
              <a:gdLst/>
              <a:ahLst/>
              <a:cxnLst/>
              <a:rect l="l" t="t" r="r" b="b"/>
              <a:pathLst>
                <a:path w="1958" h="1555" extrusionOk="0">
                  <a:moveTo>
                    <a:pt x="1459" y="1"/>
                  </a:moveTo>
                  <a:cubicBezTo>
                    <a:pt x="1441" y="1"/>
                    <a:pt x="1423" y="5"/>
                    <a:pt x="1406" y="14"/>
                  </a:cubicBezTo>
                  <a:cubicBezTo>
                    <a:pt x="1366" y="45"/>
                    <a:pt x="1336" y="85"/>
                    <a:pt x="1310" y="131"/>
                  </a:cubicBezTo>
                  <a:cubicBezTo>
                    <a:pt x="1290" y="176"/>
                    <a:pt x="1250" y="217"/>
                    <a:pt x="1204" y="237"/>
                  </a:cubicBezTo>
                  <a:cubicBezTo>
                    <a:pt x="1199" y="242"/>
                    <a:pt x="1189" y="242"/>
                    <a:pt x="1179" y="242"/>
                  </a:cubicBezTo>
                  <a:cubicBezTo>
                    <a:pt x="1148" y="232"/>
                    <a:pt x="1164" y="186"/>
                    <a:pt x="1154" y="156"/>
                  </a:cubicBezTo>
                  <a:cubicBezTo>
                    <a:pt x="1145" y="129"/>
                    <a:pt x="1119" y="116"/>
                    <a:pt x="1090" y="116"/>
                  </a:cubicBezTo>
                  <a:cubicBezTo>
                    <a:pt x="1066" y="116"/>
                    <a:pt x="1040" y="125"/>
                    <a:pt x="1022" y="141"/>
                  </a:cubicBezTo>
                  <a:cubicBezTo>
                    <a:pt x="982" y="176"/>
                    <a:pt x="951" y="222"/>
                    <a:pt x="926" y="272"/>
                  </a:cubicBezTo>
                  <a:cubicBezTo>
                    <a:pt x="913" y="289"/>
                    <a:pt x="890" y="310"/>
                    <a:pt x="867" y="310"/>
                  </a:cubicBezTo>
                  <a:cubicBezTo>
                    <a:pt x="863" y="310"/>
                    <a:pt x="859" y="309"/>
                    <a:pt x="855" y="308"/>
                  </a:cubicBezTo>
                  <a:cubicBezTo>
                    <a:pt x="830" y="303"/>
                    <a:pt x="830" y="252"/>
                    <a:pt x="815" y="222"/>
                  </a:cubicBezTo>
                  <a:cubicBezTo>
                    <a:pt x="798" y="199"/>
                    <a:pt x="771" y="186"/>
                    <a:pt x="742" y="186"/>
                  </a:cubicBezTo>
                  <a:cubicBezTo>
                    <a:pt x="727" y="186"/>
                    <a:pt x="712" y="190"/>
                    <a:pt x="698" y="197"/>
                  </a:cubicBezTo>
                  <a:cubicBezTo>
                    <a:pt x="663" y="222"/>
                    <a:pt x="633" y="257"/>
                    <a:pt x="612" y="293"/>
                  </a:cubicBezTo>
                  <a:cubicBezTo>
                    <a:pt x="572" y="348"/>
                    <a:pt x="537" y="404"/>
                    <a:pt x="496" y="454"/>
                  </a:cubicBezTo>
                  <a:cubicBezTo>
                    <a:pt x="456" y="439"/>
                    <a:pt x="461" y="384"/>
                    <a:pt x="430" y="353"/>
                  </a:cubicBezTo>
                  <a:cubicBezTo>
                    <a:pt x="422" y="347"/>
                    <a:pt x="411" y="343"/>
                    <a:pt x="398" y="343"/>
                  </a:cubicBezTo>
                  <a:cubicBezTo>
                    <a:pt x="363" y="343"/>
                    <a:pt x="317" y="367"/>
                    <a:pt x="299" y="404"/>
                  </a:cubicBezTo>
                  <a:cubicBezTo>
                    <a:pt x="279" y="454"/>
                    <a:pt x="253" y="500"/>
                    <a:pt x="223" y="545"/>
                  </a:cubicBezTo>
                  <a:cubicBezTo>
                    <a:pt x="213" y="556"/>
                    <a:pt x="208" y="561"/>
                    <a:pt x="198" y="561"/>
                  </a:cubicBezTo>
                  <a:cubicBezTo>
                    <a:pt x="172" y="561"/>
                    <a:pt x="157" y="535"/>
                    <a:pt x="142" y="515"/>
                  </a:cubicBezTo>
                  <a:cubicBezTo>
                    <a:pt x="128" y="507"/>
                    <a:pt x="113" y="503"/>
                    <a:pt x="98" y="503"/>
                  </a:cubicBezTo>
                  <a:cubicBezTo>
                    <a:pt x="75" y="503"/>
                    <a:pt x="51" y="514"/>
                    <a:pt x="36" y="535"/>
                  </a:cubicBezTo>
                  <a:cubicBezTo>
                    <a:pt x="11" y="566"/>
                    <a:pt x="0" y="601"/>
                    <a:pt x="0" y="642"/>
                  </a:cubicBezTo>
                  <a:cubicBezTo>
                    <a:pt x="0" y="803"/>
                    <a:pt x="152" y="889"/>
                    <a:pt x="203" y="1041"/>
                  </a:cubicBezTo>
                  <a:cubicBezTo>
                    <a:pt x="248" y="1188"/>
                    <a:pt x="152" y="1345"/>
                    <a:pt x="238" y="1481"/>
                  </a:cubicBezTo>
                  <a:cubicBezTo>
                    <a:pt x="258" y="1516"/>
                    <a:pt x="299" y="1547"/>
                    <a:pt x="339" y="1552"/>
                  </a:cubicBezTo>
                  <a:cubicBezTo>
                    <a:pt x="347" y="1553"/>
                    <a:pt x="354" y="1554"/>
                    <a:pt x="362" y="1554"/>
                  </a:cubicBezTo>
                  <a:cubicBezTo>
                    <a:pt x="403" y="1554"/>
                    <a:pt x="439" y="1531"/>
                    <a:pt x="461" y="1496"/>
                  </a:cubicBezTo>
                  <a:cubicBezTo>
                    <a:pt x="471" y="1471"/>
                    <a:pt x="461" y="1441"/>
                    <a:pt x="486" y="1425"/>
                  </a:cubicBezTo>
                  <a:cubicBezTo>
                    <a:pt x="496" y="1420"/>
                    <a:pt x="511" y="1420"/>
                    <a:pt x="521" y="1420"/>
                  </a:cubicBezTo>
                  <a:cubicBezTo>
                    <a:pt x="582" y="1430"/>
                    <a:pt x="643" y="1451"/>
                    <a:pt x="698" y="1471"/>
                  </a:cubicBezTo>
                  <a:cubicBezTo>
                    <a:pt x="709" y="1474"/>
                    <a:pt x="720" y="1475"/>
                    <a:pt x="732" y="1475"/>
                  </a:cubicBezTo>
                  <a:cubicBezTo>
                    <a:pt x="790" y="1475"/>
                    <a:pt x="857" y="1446"/>
                    <a:pt x="865" y="1400"/>
                  </a:cubicBezTo>
                  <a:cubicBezTo>
                    <a:pt x="870" y="1360"/>
                    <a:pt x="820" y="1324"/>
                    <a:pt x="845" y="1284"/>
                  </a:cubicBezTo>
                  <a:cubicBezTo>
                    <a:pt x="921" y="1284"/>
                    <a:pt x="997" y="1289"/>
                    <a:pt x="1078" y="1289"/>
                  </a:cubicBezTo>
                  <a:cubicBezTo>
                    <a:pt x="1133" y="1289"/>
                    <a:pt x="1189" y="1279"/>
                    <a:pt x="1239" y="1259"/>
                  </a:cubicBezTo>
                  <a:cubicBezTo>
                    <a:pt x="1290" y="1238"/>
                    <a:pt x="1331" y="1178"/>
                    <a:pt x="1310" y="1142"/>
                  </a:cubicBezTo>
                  <a:cubicBezTo>
                    <a:pt x="1290" y="1107"/>
                    <a:pt x="1245" y="1097"/>
                    <a:pt x="1255" y="1061"/>
                  </a:cubicBezTo>
                  <a:cubicBezTo>
                    <a:pt x="1265" y="1021"/>
                    <a:pt x="1305" y="1016"/>
                    <a:pt x="1341" y="1011"/>
                  </a:cubicBezTo>
                  <a:cubicBezTo>
                    <a:pt x="1406" y="1011"/>
                    <a:pt x="1467" y="1001"/>
                    <a:pt x="1528" y="980"/>
                  </a:cubicBezTo>
                  <a:cubicBezTo>
                    <a:pt x="1593" y="950"/>
                    <a:pt x="1634" y="869"/>
                    <a:pt x="1593" y="839"/>
                  </a:cubicBezTo>
                  <a:cubicBezTo>
                    <a:pt x="1568" y="819"/>
                    <a:pt x="1513" y="819"/>
                    <a:pt x="1528" y="783"/>
                  </a:cubicBezTo>
                  <a:cubicBezTo>
                    <a:pt x="1528" y="773"/>
                    <a:pt x="1533" y="768"/>
                    <a:pt x="1543" y="758"/>
                  </a:cubicBezTo>
                  <a:cubicBezTo>
                    <a:pt x="1588" y="722"/>
                    <a:pt x="1639" y="697"/>
                    <a:pt x="1700" y="692"/>
                  </a:cubicBezTo>
                  <a:cubicBezTo>
                    <a:pt x="1755" y="682"/>
                    <a:pt x="1811" y="657"/>
                    <a:pt x="1856" y="621"/>
                  </a:cubicBezTo>
                  <a:cubicBezTo>
                    <a:pt x="1902" y="581"/>
                    <a:pt x="1917" y="510"/>
                    <a:pt x="1872" y="490"/>
                  </a:cubicBezTo>
                  <a:cubicBezTo>
                    <a:pt x="1856" y="485"/>
                    <a:pt x="1840" y="482"/>
                    <a:pt x="1824" y="482"/>
                  </a:cubicBezTo>
                  <a:cubicBezTo>
                    <a:pt x="1807" y="482"/>
                    <a:pt x="1791" y="485"/>
                    <a:pt x="1776" y="490"/>
                  </a:cubicBezTo>
                  <a:cubicBezTo>
                    <a:pt x="1771" y="491"/>
                    <a:pt x="1766" y="491"/>
                    <a:pt x="1762" y="491"/>
                  </a:cubicBezTo>
                  <a:cubicBezTo>
                    <a:pt x="1731" y="491"/>
                    <a:pt x="1700" y="476"/>
                    <a:pt x="1700" y="449"/>
                  </a:cubicBezTo>
                  <a:cubicBezTo>
                    <a:pt x="1700" y="419"/>
                    <a:pt x="1740" y="394"/>
                    <a:pt x="1776" y="374"/>
                  </a:cubicBezTo>
                  <a:cubicBezTo>
                    <a:pt x="1867" y="308"/>
                    <a:pt x="1958" y="171"/>
                    <a:pt x="1897" y="106"/>
                  </a:cubicBezTo>
                  <a:cubicBezTo>
                    <a:pt x="1879" y="86"/>
                    <a:pt x="1853" y="77"/>
                    <a:pt x="1824" y="77"/>
                  </a:cubicBezTo>
                  <a:cubicBezTo>
                    <a:pt x="1756" y="77"/>
                    <a:pt x="1670" y="122"/>
                    <a:pt x="1614" y="171"/>
                  </a:cubicBezTo>
                  <a:cubicBezTo>
                    <a:pt x="1591" y="189"/>
                    <a:pt x="1561" y="219"/>
                    <a:pt x="1534" y="219"/>
                  </a:cubicBezTo>
                  <a:cubicBezTo>
                    <a:pt x="1530" y="219"/>
                    <a:pt x="1526" y="218"/>
                    <a:pt x="1523" y="217"/>
                  </a:cubicBezTo>
                  <a:cubicBezTo>
                    <a:pt x="1497" y="202"/>
                    <a:pt x="1497" y="166"/>
                    <a:pt x="1508" y="136"/>
                  </a:cubicBezTo>
                  <a:cubicBezTo>
                    <a:pt x="1523" y="106"/>
                    <a:pt x="1528" y="75"/>
                    <a:pt x="1528" y="45"/>
                  </a:cubicBezTo>
                  <a:cubicBezTo>
                    <a:pt x="1521" y="16"/>
                    <a:pt x="1492" y="1"/>
                    <a:pt x="1459" y="1"/>
                  </a:cubicBezTo>
                  <a:close/>
                </a:path>
              </a:pathLst>
            </a:custGeom>
            <a:solidFill>
              <a:srgbClr val="F69F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2"/>
            <p:cNvSpPr/>
            <p:nvPr/>
          </p:nvSpPr>
          <p:spPr>
            <a:xfrm>
              <a:off x="5869751" y="5941873"/>
              <a:ext cx="1621563" cy="664504"/>
            </a:xfrm>
            <a:custGeom>
              <a:avLst/>
              <a:gdLst/>
              <a:ahLst/>
              <a:cxnLst/>
              <a:rect l="l" t="t" r="r" b="b"/>
              <a:pathLst>
                <a:path w="2328" h="954" extrusionOk="0">
                  <a:moveTo>
                    <a:pt x="2318" y="1"/>
                  </a:moveTo>
                  <a:cubicBezTo>
                    <a:pt x="2317" y="1"/>
                    <a:pt x="2316" y="1"/>
                    <a:pt x="2315" y="2"/>
                  </a:cubicBezTo>
                  <a:cubicBezTo>
                    <a:pt x="1971" y="235"/>
                    <a:pt x="1602" y="427"/>
                    <a:pt x="1212" y="579"/>
                  </a:cubicBezTo>
                  <a:cubicBezTo>
                    <a:pt x="1020" y="649"/>
                    <a:pt x="823" y="715"/>
                    <a:pt x="626" y="771"/>
                  </a:cubicBezTo>
                  <a:cubicBezTo>
                    <a:pt x="530" y="801"/>
                    <a:pt x="433" y="821"/>
                    <a:pt x="332" y="847"/>
                  </a:cubicBezTo>
                  <a:lnTo>
                    <a:pt x="181" y="877"/>
                  </a:lnTo>
                  <a:cubicBezTo>
                    <a:pt x="130" y="882"/>
                    <a:pt x="79" y="897"/>
                    <a:pt x="29" y="907"/>
                  </a:cubicBezTo>
                  <a:cubicBezTo>
                    <a:pt x="0" y="917"/>
                    <a:pt x="8" y="953"/>
                    <a:pt x="34" y="953"/>
                  </a:cubicBezTo>
                  <a:cubicBezTo>
                    <a:pt x="36" y="953"/>
                    <a:pt x="37" y="953"/>
                    <a:pt x="39" y="953"/>
                  </a:cubicBezTo>
                  <a:cubicBezTo>
                    <a:pt x="95" y="948"/>
                    <a:pt x="145" y="943"/>
                    <a:pt x="201" y="933"/>
                  </a:cubicBezTo>
                  <a:lnTo>
                    <a:pt x="358" y="897"/>
                  </a:lnTo>
                  <a:cubicBezTo>
                    <a:pt x="454" y="877"/>
                    <a:pt x="555" y="852"/>
                    <a:pt x="651" y="821"/>
                  </a:cubicBezTo>
                  <a:cubicBezTo>
                    <a:pt x="853" y="766"/>
                    <a:pt x="1050" y="700"/>
                    <a:pt x="1243" y="619"/>
                  </a:cubicBezTo>
                  <a:cubicBezTo>
                    <a:pt x="1622" y="452"/>
                    <a:pt x="1986" y="250"/>
                    <a:pt x="2320" y="12"/>
                  </a:cubicBezTo>
                  <a:cubicBezTo>
                    <a:pt x="2328" y="8"/>
                    <a:pt x="2323" y="1"/>
                    <a:pt x="2318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2"/>
            <p:cNvSpPr/>
            <p:nvPr/>
          </p:nvSpPr>
          <p:spPr>
            <a:xfrm>
              <a:off x="7059453" y="5847143"/>
              <a:ext cx="278619" cy="358024"/>
            </a:xfrm>
            <a:custGeom>
              <a:avLst/>
              <a:gdLst/>
              <a:ahLst/>
              <a:cxnLst/>
              <a:rect l="l" t="t" r="r" b="b"/>
              <a:pathLst>
                <a:path w="400" h="514" extrusionOk="0">
                  <a:moveTo>
                    <a:pt x="390" y="1"/>
                  </a:moveTo>
                  <a:cubicBezTo>
                    <a:pt x="387" y="1"/>
                    <a:pt x="384" y="2"/>
                    <a:pt x="384" y="7"/>
                  </a:cubicBezTo>
                  <a:cubicBezTo>
                    <a:pt x="364" y="52"/>
                    <a:pt x="339" y="98"/>
                    <a:pt x="313" y="138"/>
                  </a:cubicBezTo>
                  <a:cubicBezTo>
                    <a:pt x="283" y="184"/>
                    <a:pt x="258" y="224"/>
                    <a:pt x="222" y="265"/>
                  </a:cubicBezTo>
                  <a:cubicBezTo>
                    <a:pt x="187" y="310"/>
                    <a:pt x="152" y="350"/>
                    <a:pt x="111" y="391"/>
                  </a:cubicBezTo>
                  <a:lnTo>
                    <a:pt x="55" y="447"/>
                  </a:lnTo>
                  <a:cubicBezTo>
                    <a:pt x="35" y="462"/>
                    <a:pt x="20" y="477"/>
                    <a:pt x="5" y="497"/>
                  </a:cubicBezTo>
                  <a:cubicBezTo>
                    <a:pt x="1" y="505"/>
                    <a:pt x="3" y="514"/>
                    <a:pt x="13" y="514"/>
                  </a:cubicBezTo>
                  <a:cubicBezTo>
                    <a:pt x="15" y="514"/>
                    <a:pt x="17" y="513"/>
                    <a:pt x="20" y="512"/>
                  </a:cubicBezTo>
                  <a:cubicBezTo>
                    <a:pt x="40" y="497"/>
                    <a:pt x="61" y="482"/>
                    <a:pt x="76" y="467"/>
                  </a:cubicBezTo>
                  <a:cubicBezTo>
                    <a:pt x="96" y="447"/>
                    <a:pt x="116" y="426"/>
                    <a:pt x="136" y="401"/>
                  </a:cubicBezTo>
                  <a:cubicBezTo>
                    <a:pt x="172" y="361"/>
                    <a:pt x="207" y="320"/>
                    <a:pt x="238" y="280"/>
                  </a:cubicBezTo>
                  <a:cubicBezTo>
                    <a:pt x="303" y="194"/>
                    <a:pt x="359" y="103"/>
                    <a:pt x="399" y="7"/>
                  </a:cubicBezTo>
                  <a:cubicBezTo>
                    <a:pt x="399" y="4"/>
                    <a:pt x="394" y="1"/>
                    <a:pt x="390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2"/>
            <p:cNvSpPr/>
            <p:nvPr/>
          </p:nvSpPr>
          <p:spPr>
            <a:xfrm>
              <a:off x="6991888" y="6143871"/>
              <a:ext cx="452059" cy="94730"/>
            </a:xfrm>
            <a:custGeom>
              <a:avLst/>
              <a:gdLst/>
              <a:ahLst/>
              <a:cxnLst/>
              <a:rect l="l" t="t" r="r" b="b"/>
              <a:pathLst>
                <a:path w="649" h="136" extrusionOk="0">
                  <a:moveTo>
                    <a:pt x="643" y="0"/>
                  </a:moveTo>
                  <a:cubicBezTo>
                    <a:pt x="587" y="0"/>
                    <a:pt x="532" y="5"/>
                    <a:pt x="481" y="10"/>
                  </a:cubicBezTo>
                  <a:cubicBezTo>
                    <a:pt x="426" y="21"/>
                    <a:pt x="375" y="26"/>
                    <a:pt x="319" y="36"/>
                  </a:cubicBezTo>
                  <a:cubicBezTo>
                    <a:pt x="269" y="46"/>
                    <a:pt x="208" y="61"/>
                    <a:pt x="158" y="71"/>
                  </a:cubicBezTo>
                  <a:cubicBezTo>
                    <a:pt x="127" y="76"/>
                    <a:pt x="102" y="86"/>
                    <a:pt x="77" y="91"/>
                  </a:cubicBezTo>
                  <a:cubicBezTo>
                    <a:pt x="51" y="91"/>
                    <a:pt x="26" y="101"/>
                    <a:pt x="6" y="117"/>
                  </a:cubicBezTo>
                  <a:cubicBezTo>
                    <a:pt x="1" y="122"/>
                    <a:pt x="1" y="127"/>
                    <a:pt x="6" y="132"/>
                  </a:cubicBezTo>
                  <a:cubicBezTo>
                    <a:pt x="16" y="134"/>
                    <a:pt x="27" y="136"/>
                    <a:pt x="39" y="136"/>
                  </a:cubicBezTo>
                  <a:cubicBezTo>
                    <a:pt x="50" y="136"/>
                    <a:pt x="61" y="134"/>
                    <a:pt x="72" y="132"/>
                  </a:cubicBezTo>
                  <a:lnTo>
                    <a:pt x="147" y="117"/>
                  </a:lnTo>
                  <a:cubicBezTo>
                    <a:pt x="203" y="101"/>
                    <a:pt x="254" y="91"/>
                    <a:pt x="309" y="81"/>
                  </a:cubicBezTo>
                  <a:cubicBezTo>
                    <a:pt x="415" y="56"/>
                    <a:pt x="527" y="36"/>
                    <a:pt x="633" y="16"/>
                  </a:cubicBezTo>
                  <a:cubicBezTo>
                    <a:pt x="648" y="16"/>
                    <a:pt x="648" y="0"/>
                    <a:pt x="643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2"/>
            <p:cNvSpPr/>
            <p:nvPr/>
          </p:nvSpPr>
          <p:spPr>
            <a:xfrm>
              <a:off x="6755759" y="6034513"/>
              <a:ext cx="236826" cy="322500"/>
            </a:xfrm>
            <a:custGeom>
              <a:avLst/>
              <a:gdLst/>
              <a:ahLst/>
              <a:cxnLst/>
              <a:rect l="l" t="t" r="r" b="b"/>
              <a:pathLst>
                <a:path w="340" h="463" extrusionOk="0">
                  <a:moveTo>
                    <a:pt x="332" y="0"/>
                  </a:moveTo>
                  <a:cubicBezTo>
                    <a:pt x="329" y="0"/>
                    <a:pt x="327" y="2"/>
                    <a:pt x="325" y="6"/>
                  </a:cubicBezTo>
                  <a:cubicBezTo>
                    <a:pt x="264" y="173"/>
                    <a:pt x="158" y="324"/>
                    <a:pt x="16" y="435"/>
                  </a:cubicBezTo>
                  <a:cubicBezTo>
                    <a:pt x="1" y="443"/>
                    <a:pt x="12" y="463"/>
                    <a:pt x="24" y="463"/>
                  </a:cubicBezTo>
                  <a:cubicBezTo>
                    <a:pt x="28" y="463"/>
                    <a:pt x="33" y="461"/>
                    <a:pt x="36" y="456"/>
                  </a:cubicBezTo>
                  <a:cubicBezTo>
                    <a:pt x="178" y="339"/>
                    <a:pt x="284" y="183"/>
                    <a:pt x="340" y="11"/>
                  </a:cubicBezTo>
                  <a:cubicBezTo>
                    <a:pt x="340" y="4"/>
                    <a:pt x="336" y="0"/>
                    <a:pt x="332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2"/>
            <p:cNvSpPr/>
            <p:nvPr/>
          </p:nvSpPr>
          <p:spPr>
            <a:xfrm>
              <a:off x="6693766" y="6346565"/>
              <a:ext cx="467383" cy="34131"/>
            </a:xfrm>
            <a:custGeom>
              <a:avLst/>
              <a:gdLst/>
              <a:ahLst/>
              <a:cxnLst/>
              <a:rect l="l" t="t" r="r" b="b"/>
              <a:pathLst>
                <a:path w="671" h="49" extrusionOk="0">
                  <a:moveTo>
                    <a:pt x="145" y="0"/>
                  </a:moveTo>
                  <a:cubicBezTo>
                    <a:pt x="110" y="0"/>
                    <a:pt x="75" y="1"/>
                    <a:pt x="39" y="3"/>
                  </a:cubicBezTo>
                  <a:cubicBezTo>
                    <a:pt x="11" y="3"/>
                    <a:pt x="0" y="38"/>
                    <a:pt x="29" y="38"/>
                  </a:cubicBezTo>
                  <a:cubicBezTo>
                    <a:pt x="30" y="38"/>
                    <a:pt x="32" y="38"/>
                    <a:pt x="34" y="38"/>
                  </a:cubicBezTo>
                  <a:cubicBezTo>
                    <a:pt x="141" y="33"/>
                    <a:pt x="242" y="33"/>
                    <a:pt x="343" y="33"/>
                  </a:cubicBezTo>
                  <a:lnTo>
                    <a:pt x="495" y="33"/>
                  </a:lnTo>
                  <a:cubicBezTo>
                    <a:pt x="545" y="33"/>
                    <a:pt x="601" y="38"/>
                    <a:pt x="651" y="48"/>
                  </a:cubicBezTo>
                  <a:cubicBezTo>
                    <a:pt x="653" y="49"/>
                    <a:pt x="655" y="49"/>
                    <a:pt x="656" y="49"/>
                  </a:cubicBezTo>
                  <a:cubicBezTo>
                    <a:pt x="667" y="49"/>
                    <a:pt x="670" y="33"/>
                    <a:pt x="661" y="33"/>
                  </a:cubicBezTo>
                  <a:cubicBezTo>
                    <a:pt x="560" y="18"/>
                    <a:pt x="459" y="8"/>
                    <a:pt x="353" y="3"/>
                  </a:cubicBezTo>
                  <a:cubicBezTo>
                    <a:pt x="285" y="3"/>
                    <a:pt x="216" y="0"/>
                    <a:pt x="145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2"/>
            <p:cNvSpPr/>
            <p:nvPr/>
          </p:nvSpPr>
          <p:spPr>
            <a:xfrm>
              <a:off x="6510574" y="6165464"/>
              <a:ext cx="205482" cy="276528"/>
            </a:xfrm>
            <a:custGeom>
              <a:avLst/>
              <a:gdLst/>
              <a:ahLst/>
              <a:cxnLst/>
              <a:rect l="l" t="t" r="r" b="b"/>
              <a:pathLst>
                <a:path w="295" h="397" extrusionOk="0">
                  <a:moveTo>
                    <a:pt x="289" y="1"/>
                  </a:moveTo>
                  <a:cubicBezTo>
                    <a:pt x="286" y="1"/>
                    <a:pt x="282" y="2"/>
                    <a:pt x="282" y="5"/>
                  </a:cubicBezTo>
                  <a:cubicBezTo>
                    <a:pt x="262" y="81"/>
                    <a:pt x="227" y="146"/>
                    <a:pt x="176" y="207"/>
                  </a:cubicBezTo>
                  <a:cubicBezTo>
                    <a:pt x="156" y="232"/>
                    <a:pt x="125" y="263"/>
                    <a:pt x="100" y="288"/>
                  </a:cubicBezTo>
                  <a:cubicBezTo>
                    <a:pt x="85" y="303"/>
                    <a:pt x="70" y="313"/>
                    <a:pt x="55" y="328"/>
                  </a:cubicBezTo>
                  <a:cubicBezTo>
                    <a:pt x="39" y="339"/>
                    <a:pt x="24" y="349"/>
                    <a:pt x="9" y="369"/>
                  </a:cubicBezTo>
                  <a:cubicBezTo>
                    <a:pt x="1" y="381"/>
                    <a:pt x="9" y="397"/>
                    <a:pt x="26" y="397"/>
                  </a:cubicBezTo>
                  <a:cubicBezTo>
                    <a:pt x="30" y="397"/>
                    <a:pt x="35" y="396"/>
                    <a:pt x="39" y="394"/>
                  </a:cubicBezTo>
                  <a:cubicBezTo>
                    <a:pt x="60" y="384"/>
                    <a:pt x="75" y="374"/>
                    <a:pt x="90" y="359"/>
                  </a:cubicBezTo>
                  <a:cubicBezTo>
                    <a:pt x="105" y="344"/>
                    <a:pt x="120" y="328"/>
                    <a:pt x="130" y="313"/>
                  </a:cubicBezTo>
                  <a:cubicBezTo>
                    <a:pt x="161" y="283"/>
                    <a:pt x="181" y="247"/>
                    <a:pt x="201" y="217"/>
                  </a:cubicBezTo>
                  <a:cubicBezTo>
                    <a:pt x="242" y="151"/>
                    <a:pt x="272" y="81"/>
                    <a:pt x="292" y="5"/>
                  </a:cubicBezTo>
                  <a:cubicBezTo>
                    <a:pt x="295" y="2"/>
                    <a:pt x="292" y="1"/>
                    <a:pt x="289" y="1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2"/>
            <p:cNvSpPr/>
            <p:nvPr/>
          </p:nvSpPr>
          <p:spPr>
            <a:xfrm>
              <a:off x="6467388" y="6443385"/>
              <a:ext cx="381011" cy="91944"/>
            </a:xfrm>
            <a:custGeom>
              <a:avLst/>
              <a:gdLst/>
              <a:ahLst/>
              <a:cxnLst/>
              <a:rect l="l" t="t" r="r" b="b"/>
              <a:pathLst>
                <a:path w="547" h="132" extrusionOk="0">
                  <a:moveTo>
                    <a:pt x="66" y="0"/>
                  </a:moveTo>
                  <a:cubicBezTo>
                    <a:pt x="51" y="0"/>
                    <a:pt x="41" y="5"/>
                    <a:pt x="26" y="5"/>
                  </a:cubicBezTo>
                  <a:cubicBezTo>
                    <a:pt x="10" y="5"/>
                    <a:pt x="0" y="31"/>
                    <a:pt x="15" y="36"/>
                  </a:cubicBezTo>
                  <a:cubicBezTo>
                    <a:pt x="26" y="41"/>
                    <a:pt x="36" y="41"/>
                    <a:pt x="46" y="46"/>
                  </a:cubicBezTo>
                  <a:lnTo>
                    <a:pt x="76" y="46"/>
                  </a:lnTo>
                  <a:lnTo>
                    <a:pt x="142" y="51"/>
                  </a:lnTo>
                  <a:cubicBezTo>
                    <a:pt x="187" y="56"/>
                    <a:pt x="233" y="61"/>
                    <a:pt x="273" y="71"/>
                  </a:cubicBezTo>
                  <a:cubicBezTo>
                    <a:pt x="359" y="86"/>
                    <a:pt x="445" y="111"/>
                    <a:pt x="526" y="132"/>
                  </a:cubicBezTo>
                  <a:cubicBezTo>
                    <a:pt x="536" y="132"/>
                    <a:pt x="546" y="122"/>
                    <a:pt x="536" y="117"/>
                  </a:cubicBezTo>
                  <a:cubicBezTo>
                    <a:pt x="460" y="81"/>
                    <a:pt x="374" y="51"/>
                    <a:pt x="294" y="36"/>
                  </a:cubicBezTo>
                  <a:lnTo>
                    <a:pt x="167" y="10"/>
                  </a:lnTo>
                  <a:cubicBezTo>
                    <a:pt x="142" y="5"/>
                    <a:pt x="122" y="0"/>
                    <a:pt x="96" y="0"/>
                  </a:cubicBezTo>
                  <a:close/>
                </a:path>
              </a:pathLst>
            </a:custGeom>
            <a:solidFill>
              <a:srgbClr val="F38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2"/>
            <p:cNvSpPr/>
            <p:nvPr/>
          </p:nvSpPr>
          <p:spPr>
            <a:xfrm>
              <a:off x="7466933" y="5795598"/>
              <a:ext cx="177620" cy="92640"/>
            </a:xfrm>
            <a:custGeom>
              <a:avLst/>
              <a:gdLst/>
              <a:ahLst/>
              <a:cxnLst/>
              <a:rect l="l" t="t" r="r" b="b"/>
              <a:pathLst>
                <a:path w="255" h="133" extrusionOk="0">
                  <a:moveTo>
                    <a:pt x="199" y="1"/>
                  </a:moveTo>
                  <a:cubicBezTo>
                    <a:pt x="195" y="1"/>
                    <a:pt x="191" y="2"/>
                    <a:pt x="189" y="5"/>
                  </a:cubicBezTo>
                  <a:cubicBezTo>
                    <a:pt x="168" y="5"/>
                    <a:pt x="148" y="10"/>
                    <a:pt x="128" y="15"/>
                  </a:cubicBezTo>
                  <a:cubicBezTo>
                    <a:pt x="87" y="25"/>
                    <a:pt x="47" y="50"/>
                    <a:pt x="17" y="86"/>
                  </a:cubicBezTo>
                  <a:cubicBezTo>
                    <a:pt x="1" y="106"/>
                    <a:pt x="20" y="132"/>
                    <a:pt x="41" y="132"/>
                  </a:cubicBezTo>
                  <a:cubicBezTo>
                    <a:pt x="46" y="132"/>
                    <a:pt x="52" y="130"/>
                    <a:pt x="57" y="126"/>
                  </a:cubicBezTo>
                  <a:cubicBezTo>
                    <a:pt x="72" y="111"/>
                    <a:pt x="87" y="101"/>
                    <a:pt x="103" y="91"/>
                  </a:cubicBezTo>
                  <a:lnTo>
                    <a:pt x="106" y="91"/>
                  </a:lnTo>
                  <a:cubicBezTo>
                    <a:pt x="105" y="91"/>
                    <a:pt x="104" y="92"/>
                    <a:pt x="104" y="92"/>
                  </a:cubicBezTo>
                  <a:cubicBezTo>
                    <a:pt x="105" y="92"/>
                    <a:pt x="106" y="92"/>
                    <a:pt x="108" y="91"/>
                  </a:cubicBezTo>
                  <a:lnTo>
                    <a:pt x="118" y="86"/>
                  </a:lnTo>
                  <a:lnTo>
                    <a:pt x="143" y="70"/>
                  </a:lnTo>
                  <a:lnTo>
                    <a:pt x="153" y="65"/>
                  </a:lnTo>
                  <a:lnTo>
                    <a:pt x="178" y="65"/>
                  </a:lnTo>
                  <a:lnTo>
                    <a:pt x="204" y="60"/>
                  </a:lnTo>
                  <a:lnTo>
                    <a:pt x="229" y="60"/>
                  </a:lnTo>
                  <a:cubicBezTo>
                    <a:pt x="239" y="60"/>
                    <a:pt x="244" y="50"/>
                    <a:pt x="249" y="45"/>
                  </a:cubicBezTo>
                  <a:cubicBezTo>
                    <a:pt x="254" y="20"/>
                    <a:pt x="249" y="10"/>
                    <a:pt x="244" y="5"/>
                  </a:cubicBezTo>
                  <a:lnTo>
                    <a:pt x="214" y="5"/>
                  </a:lnTo>
                  <a:cubicBezTo>
                    <a:pt x="209" y="2"/>
                    <a:pt x="204" y="1"/>
                    <a:pt x="199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2"/>
            <p:cNvSpPr/>
            <p:nvPr/>
          </p:nvSpPr>
          <p:spPr>
            <a:xfrm>
              <a:off x="7510118" y="6070734"/>
              <a:ext cx="127468" cy="58510"/>
            </a:xfrm>
            <a:custGeom>
              <a:avLst/>
              <a:gdLst/>
              <a:ahLst/>
              <a:cxnLst/>
              <a:rect l="l" t="t" r="r" b="b"/>
              <a:pathLst>
                <a:path w="183" h="84" extrusionOk="0">
                  <a:moveTo>
                    <a:pt x="56" y="0"/>
                  </a:moveTo>
                  <a:cubicBezTo>
                    <a:pt x="52" y="0"/>
                    <a:pt x="48" y="2"/>
                    <a:pt x="46" y="4"/>
                  </a:cubicBezTo>
                  <a:cubicBezTo>
                    <a:pt x="36" y="4"/>
                    <a:pt x="31" y="9"/>
                    <a:pt x="25" y="9"/>
                  </a:cubicBezTo>
                  <a:cubicBezTo>
                    <a:pt x="20" y="14"/>
                    <a:pt x="10" y="19"/>
                    <a:pt x="5" y="24"/>
                  </a:cubicBezTo>
                  <a:cubicBezTo>
                    <a:pt x="0" y="29"/>
                    <a:pt x="0" y="40"/>
                    <a:pt x="0" y="45"/>
                  </a:cubicBezTo>
                  <a:cubicBezTo>
                    <a:pt x="0" y="50"/>
                    <a:pt x="0" y="55"/>
                    <a:pt x="5" y="60"/>
                  </a:cubicBezTo>
                  <a:cubicBezTo>
                    <a:pt x="10" y="65"/>
                    <a:pt x="15" y="70"/>
                    <a:pt x="25" y="70"/>
                  </a:cubicBezTo>
                  <a:lnTo>
                    <a:pt x="91" y="70"/>
                  </a:lnTo>
                  <a:cubicBezTo>
                    <a:pt x="101" y="70"/>
                    <a:pt x="116" y="75"/>
                    <a:pt x="127" y="80"/>
                  </a:cubicBezTo>
                  <a:cubicBezTo>
                    <a:pt x="132" y="83"/>
                    <a:pt x="137" y="84"/>
                    <a:pt x="142" y="84"/>
                  </a:cubicBezTo>
                  <a:cubicBezTo>
                    <a:pt x="147" y="84"/>
                    <a:pt x="152" y="83"/>
                    <a:pt x="157" y="80"/>
                  </a:cubicBezTo>
                  <a:cubicBezTo>
                    <a:pt x="167" y="75"/>
                    <a:pt x="172" y="70"/>
                    <a:pt x="177" y="60"/>
                  </a:cubicBezTo>
                  <a:cubicBezTo>
                    <a:pt x="182" y="50"/>
                    <a:pt x="182" y="40"/>
                    <a:pt x="182" y="35"/>
                  </a:cubicBezTo>
                  <a:lnTo>
                    <a:pt x="177" y="24"/>
                  </a:lnTo>
                  <a:cubicBezTo>
                    <a:pt x="172" y="19"/>
                    <a:pt x="172" y="19"/>
                    <a:pt x="167" y="19"/>
                  </a:cubicBezTo>
                  <a:cubicBezTo>
                    <a:pt x="147" y="9"/>
                    <a:pt x="122" y="4"/>
                    <a:pt x="101" y="4"/>
                  </a:cubicBezTo>
                  <a:lnTo>
                    <a:pt x="71" y="4"/>
                  </a:lnTo>
                  <a:cubicBezTo>
                    <a:pt x="66" y="2"/>
                    <a:pt x="61" y="0"/>
                    <a:pt x="56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2"/>
            <p:cNvSpPr/>
            <p:nvPr/>
          </p:nvSpPr>
          <p:spPr>
            <a:xfrm>
              <a:off x="7337375" y="6291538"/>
              <a:ext cx="88462" cy="63386"/>
            </a:xfrm>
            <a:custGeom>
              <a:avLst/>
              <a:gdLst/>
              <a:ahLst/>
              <a:cxnLst/>
              <a:rect l="l" t="t" r="r" b="b"/>
              <a:pathLst>
                <a:path w="127" h="91" extrusionOk="0">
                  <a:moveTo>
                    <a:pt x="46" y="1"/>
                  </a:moveTo>
                  <a:cubicBezTo>
                    <a:pt x="26" y="1"/>
                    <a:pt x="10" y="6"/>
                    <a:pt x="5" y="21"/>
                  </a:cubicBezTo>
                  <a:cubicBezTo>
                    <a:pt x="0" y="36"/>
                    <a:pt x="10" y="51"/>
                    <a:pt x="26" y="51"/>
                  </a:cubicBezTo>
                  <a:cubicBezTo>
                    <a:pt x="31" y="56"/>
                    <a:pt x="41" y="56"/>
                    <a:pt x="51" y="61"/>
                  </a:cubicBezTo>
                  <a:lnTo>
                    <a:pt x="51" y="61"/>
                  </a:lnTo>
                  <a:cubicBezTo>
                    <a:pt x="56" y="67"/>
                    <a:pt x="62" y="73"/>
                    <a:pt x="66" y="77"/>
                  </a:cubicBezTo>
                  <a:cubicBezTo>
                    <a:pt x="67" y="78"/>
                    <a:pt x="69" y="79"/>
                    <a:pt x="71" y="82"/>
                  </a:cubicBezTo>
                  <a:lnTo>
                    <a:pt x="76" y="87"/>
                  </a:lnTo>
                  <a:cubicBezTo>
                    <a:pt x="81" y="89"/>
                    <a:pt x="88" y="91"/>
                    <a:pt x="94" y="91"/>
                  </a:cubicBezTo>
                  <a:cubicBezTo>
                    <a:pt x="100" y="91"/>
                    <a:pt x="107" y="89"/>
                    <a:pt x="112" y="87"/>
                  </a:cubicBezTo>
                  <a:cubicBezTo>
                    <a:pt x="117" y="82"/>
                    <a:pt x="117" y="77"/>
                    <a:pt x="122" y="77"/>
                  </a:cubicBezTo>
                  <a:cubicBezTo>
                    <a:pt x="127" y="72"/>
                    <a:pt x="127" y="61"/>
                    <a:pt x="127" y="56"/>
                  </a:cubicBezTo>
                  <a:cubicBezTo>
                    <a:pt x="127" y="51"/>
                    <a:pt x="122" y="46"/>
                    <a:pt x="122" y="41"/>
                  </a:cubicBezTo>
                  <a:cubicBezTo>
                    <a:pt x="117" y="36"/>
                    <a:pt x="117" y="36"/>
                    <a:pt x="112" y="31"/>
                  </a:cubicBezTo>
                  <a:cubicBezTo>
                    <a:pt x="107" y="26"/>
                    <a:pt x="96" y="21"/>
                    <a:pt x="91" y="16"/>
                  </a:cubicBezTo>
                  <a:cubicBezTo>
                    <a:pt x="76" y="11"/>
                    <a:pt x="61" y="1"/>
                    <a:pt x="4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2"/>
            <p:cNvSpPr/>
            <p:nvPr/>
          </p:nvSpPr>
          <p:spPr>
            <a:xfrm>
              <a:off x="7037860" y="6450350"/>
              <a:ext cx="194337" cy="87068"/>
            </a:xfrm>
            <a:custGeom>
              <a:avLst/>
              <a:gdLst/>
              <a:ahLst/>
              <a:cxnLst/>
              <a:rect l="l" t="t" r="r" b="b"/>
              <a:pathLst>
                <a:path w="279" h="125" extrusionOk="0">
                  <a:moveTo>
                    <a:pt x="71" y="0"/>
                  </a:moveTo>
                  <a:lnTo>
                    <a:pt x="46" y="5"/>
                  </a:lnTo>
                  <a:cubicBezTo>
                    <a:pt x="41" y="5"/>
                    <a:pt x="31" y="10"/>
                    <a:pt x="21" y="15"/>
                  </a:cubicBezTo>
                  <a:cubicBezTo>
                    <a:pt x="6" y="21"/>
                    <a:pt x="1" y="36"/>
                    <a:pt x="1" y="51"/>
                  </a:cubicBezTo>
                  <a:cubicBezTo>
                    <a:pt x="1" y="66"/>
                    <a:pt x="16" y="76"/>
                    <a:pt x="31" y="76"/>
                  </a:cubicBezTo>
                  <a:lnTo>
                    <a:pt x="152" y="76"/>
                  </a:lnTo>
                  <a:lnTo>
                    <a:pt x="178" y="91"/>
                  </a:lnTo>
                  <a:lnTo>
                    <a:pt x="188" y="96"/>
                  </a:lnTo>
                  <a:lnTo>
                    <a:pt x="193" y="101"/>
                  </a:lnTo>
                  <a:cubicBezTo>
                    <a:pt x="198" y="107"/>
                    <a:pt x="203" y="112"/>
                    <a:pt x="213" y="117"/>
                  </a:cubicBezTo>
                  <a:cubicBezTo>
                    <a:pt x="218" y="122"/>
                    <a:pt x="226" y="124"/>
                    <a:pt x="233" y="124"/>
                  </a:cubicBezTo>
                  <a:cubicBezTo>
                    <a:pt x="241" y="124"/>
                    <a:pt x="248" y="122"/>
                    <a:pt x="253" y="117"/>
                  </a:cubicBezTo>
                  <a:cubicBezTo>
                    <a:pt x="269" y="112"/>
                    <a:pt x="279" y="91"/>
                    <a:pt x="269" y="81"/>
                  </a:cubicBezTo>
                  <a:cubicBezTo>
                    <a:pt x="243" y="51"/>
                    <a:pt x="208" y="26"/>
                    <a:pt x="167" y="10"/>
                  </a:cubicBezTo>
                  <a:cubicBezTo>
                    <a:pt x="142" y="5"/>
                    <a:pt x="122" y="0"/>
                    <a:pt x="102" y="0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2"/>
            <p:cNvSpPr/>
            <p:nvPr/>
          </p:nvSpPr>
          <p:spPr>
            <a:xfrm>
              <a:off x="6745310" y="6606376"/>
              <a:ext cx="177620" cy="89854"/>
            </a:xfrm>
            <a:custGeom>
              <a:avLst/>
              <a:gdLst/>
              <a:ahLst/>
              <a:cxnLst/>
              <a:rect l="l" t="t" r="r" b="b"/>
              <a:pathLst>
                <a:path w="255" h="129" extrusionOk="0">
                  <a:moveTo>
                    <a:pt x="66" y="1"/>
                  </a:moveTo>
                  <a:cubicBezTo>
                    <a:pt x="51" y="1"/>
                    <a:pt x="38" y="3"/>
                    <a:pt x="26" y="9"/>
                  </a:cubicBezTo>
                  <a:cubicBezTo>
                    <a:pt x="1" y="14"/>
                    <a:pt x="1" y="39"/>
                    <a:pt x="21" y="44"/>
                  </a:cubicBezTo>
                  <a:cubicBezTo>
                    <a:pt x="36" y="49"/>
                    <a:pt x="56" y="54"/>
                    <a:pt x="77" y="54"/>
                  </a:cubicBezTo>
                  <a:lnTo>
                    <a:pt x="87" y="54"/>
                  </a:lnTo>
                  <a:lnTo>
                    <a:pt x="97" y="60"/>
                  </a:lnTo>
                  <a:cubicBezTo>
                    <a:pt x="107" y="65"/>
                    <a:pt x="117" y="65"/>
                    <a:pt x="122" y="70"/>
                  </a:cubicBezTo>
                  <a:lnTo>
                    <a:pt x="127" y="70"/>
                  </a:lnTo>
                  <a:lnTo>
                    <a:pt x="142" y="75"/>
                  </a:lnTo>
                  <a:lnTo>
                    <a:pt x="163" y="90"/>
                  </a:lnTo>
                  <a:lnTo>
                    <a:pt x="173" y="95"/>
                  </a:lnTo>
                  <a:lnTo>
                    <a:pt x="178" y="100"/>
                  </a:lnTo>
                  <a:cubicBezTo>
                    <a:pt x="183" y="105"/>
                    <a:pt x="193" y="110"/>
                    <a:pt x="198" y="120"/>
                  </a:cubicBezTo>
                  <a:cubicBezTo>
                    <a:pt x="202" y="126"/>
                    <a:pt x="209" y="129"/>
                    <a:pt x="217" y="129"/>
                  </a:cubicBezTo>
                  <a:cubicBezTo>
                    <a:pt x="235" y="129"/>
                    <a:pt x="254" y="114"/>
                    <a:pt x="244" y="100"/>
                  </a:cubicBezTo>
                  <a:cubicBezTo>
                    <a:pt x="238" y="85"/>
                    <a:pt x="228" y="70"/>
                    <a:pt x="213" y="54"/>
                  </a:cubicBezTo>
                  <a:cubicBezTo>
                    <a:pt x="198" y="39"/>
                    <a:pt x="183" y="29"/>
                    <a:pt x="163" y="24"/>
                  </a:cubicBezTo>
                  <a:cubicBezTo>
                    <a:pt x="142" y="14"/>
                    <a:pt x="122" y="9"/>
                    <a:pt x="97" y="4"/>
                  </a:cubicBezTo>
                  <a:cubicBezTo>
                    <a:pt x="86" y="2"/>
                    <a:pt x="76" y="1"/>
                    <a:pt x="6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2"/>
            <p:cNvSpPr/>
            <p:nvPr/>
          </p:nvSpPr>
          <p:spPr>
            <a:xfrm>
              <a:off x="6603911" y="5997596"/>
              <a:ext cx="68262" cy="145578"/>
            </a:xfrm>
            <a:custGeom>
              <a:avLst/>
              <a:gdLst/>
              <a:ahLst/>
              <a:cxnLst/>
              <a:rect l="l" t="t" r="r" b="b"/>
              <a:pathLst>
                <a:path w="98" h="209" extrusionOk="0">
                  <a:moveTo>
                    <a:pt x="36" y="1"/>
                  </a:moveTo>
                  <a:cubicBezTo>
                    <a:pt x="17" y="1"/>
                    <a:pt x="0" y="18"/>
                    <a:pt x="12" y="33"/>
                  </a:cubicBezTo>
                  <a:cubicBezTo>
                    <a:pt x="27" y="59"/>
                    <a:pt x="37" y="84"/>
                    <a:pt x="37" y="109"/>
                  </a:cubicBezTo>
                  <a:cubicBezTo>
                    <a:pt x="42" y="124"/>
                    <a:pt x="42" y="140"/>
                    <a:pt x="37" y="155"/>
                  </a:cubicBezTo>
                  <a:lnTo>
                    <a:pt x="37" y="165"/>
                  </a:lnTo>
                  <a:lnTo>
                    <a:pt x="37" y="170"/>
                  </a:lnTo>
                  <a:cubicBezTo>
                    <a:pt x="32" y="180"/>
                    <a:pt x="32" y="190"/>
                    <a:pt x="37" y="200"/>
                  </a:cubicBezTo>
                  <a:cubicBezTo>
                    <a:pt x="37" y="206"/>
                    <a:pt x="44" y="209"/>
                    <a:pt x="52" y="209"/>
                  </a:cubicBezTo>
                  <a:cubicBezTo>
                    <a:pt x="57" y="209"/>
                    <a:pt x="63" y="207"/>
                    <a:pt x="67" y="205"/>
                  </a:cubicBezTo>
                  <a:cubicBezTo>
                    <a:pt x="82" y="195"/>
                    <a:pt x="93" y="175"/>
                    <a:pt x="93" y="155"/>
                  </a:cubicBezTo>
                  <a:cubicBezTo>
                    <a:pt x="98" y="140"/>
                    <a:pt x="98" y="119"/>
                    <a:pt x="93" y="104"/>
                  </a:cubicBezTo>
                  <a:cubicBezTo>
                    <a:pt x="93" y="69"/>
                    <a:pt x="77" y="33"/>
                    <a:pt x="57" y="8"/>
                  </a:cubicBezTo>
                  <a:cubicBezTo>
                    <a:pt x="51" y="3"/>
                    <a:pt x="43" y="1"/>
                    <a:pt x="36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2"/>
            <p:cNvSpPr/>
            <p:nvPr/>
          </p:nvSpPr>
          <p:spPr>
            <a:xfrm>
              <a:off x="6777351" y="5979486"/>
              <a:ext cx="117020" cy="239611"/>
            </a:xfrm>
            <a:custGeom>
              <a:avLst/>
              <a:gdLst/>
              <a:ahLst/>
              <a:cxnLst/>
              <a:rect l="l" t="t" r="r" b="b"/>
              <a:pathLst>
                <a:path w="168" h="344" extrusionOk="0">
                  <a:moveTo>
                    <a:pt x="138" y="1"/>
                  </a:moveTo>
                  <a:cubicBezTo>
                    <a:pt x="128" y="1"/>
                    <a:pt x="117" y="8"/>
                    <a:pt x="117" y="19"/>
                  </a:cubicBezTo>
                  <a:cubicBezTo>
                    <a:pt x="117" y="69"/>
                    <a:pt x="106" y="125"/>
                    <a:pt x="81" y="171"/>
                  </a:cubicBezTo>
                  <a:cubicBezTo>
                    <a:pt x="76" y="181"/>
                    <a:pt x="71" y="196"/>
                    <a:pt x="66" y="206"/>
                  </a:cubicBezTo>
                  <a:lnTo>
                    <a:pt x="56" y="226"/>
                  </a:lnTo>
                  <a:cubicBezTo>
                    <a:pt x="51" y="231"/>
                    <a:pt x="51" y="236"/>
                    <a:pt x="46" y="236"/>
                  </a:cubicBezTo>
                  <a:cubicBezTo>
                    <a:pt x="41" y="252"/>
                    <a:pt x="31" y="262"/>
                    <a:pt x="21" y="272"/>
                  </a:cubicBezTo>
                  <a:lnTo>
                    <a:pt x="10" y="287"/>
                  </a:lnTo>
                  <a:cubicBezTo>
                    <a:pt x="5" y="297"/>
                    <a:pt x="0" y="307"/>
                    <a:pt x="0" y="322"/>
                  </a:cubicBezTo>
                  <a:cubicBezTo>
                    <a:pt x="0" y="335"/>
                    <a:pt x="14" y="344"/>
                    <a:pt x="27" y="344"/>
                  </a:cubicBezTo>
                  <a:cubicBezTo>
                    <a:pt x="30" y="344"/>
                    <a:pt x="33" y="343"/>
                    <a:pt x="36" y="343"/>
                  </a:cubicBezTo>
                  <a:cubicBezTo>
                    <a:pt x="71" y="332"/>
                    <a:pt x="91" y="297"/>
                    <a:pt x="112" y="267"/>
                  </a:cubicBezTo>
                  <a:cubicBezTo>
                    <a:pt x="127" y="241"/>
                    <a:pt x="142" y="211"/>
                    <a:pt x="147" y="186"/>
                  </a:cubicBezTo>
                  <a:cubicBezTo>
                    <a:pt x="162" y="130"/>
                    <a:pt x="167" y="69"/>
                    <a:pt x="157" y="14"/>
                  </a:cubicBezTo>
                  <a:cubicBezTo>
                    <a:pt x="155" y="5"/>
                    <a:pt x="147" y="1"/>
                    <a:pt x="138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2"/>
            <p:cNvSpPr/>
            <p:nvPr/>
          </p:nvSpPr>
          <p:spPr>
            <a:xfrm>
              <a:off x="7041343" y="5866646"/>
              <a:ext cx="110055" cy="272349"/>
            </a:xfrm>
            <a:custGeom>
              <a:avLst/>
              <a:gdLst/>
              <a:ahLst/>
              <a:cxnLst/>
              <a:rect l="l" t="t" r="r" b="b"/>
              <a:pathLst>
                <a:path w="158" h="391" extrusionOk="0">
                  <a:moveTo>
                    <a:pt x="108" y="1"/>
                  </a:moveTo>
                  <a:cubicBezTo>
                    <a:pt x="95" y="1"/>
                    <a:pt x="78" y="15"/>
                    <a:pt x="81" y="29"/>
                  </a:cubicBezTo>
                  <a:cubicBezTo>
                    <a:pt x="92" y="85"/>
                    <a:pt x="92" y="140"/>
                    <a:pt x="81" y="196"/>
                  </a:cubicBezTo>
                  <a:cubicBezTo>
                    <a:pt x="71" y="226"/>
                    <a:pt x="61" y="257"/>
                    <a:pt x="46" y="282"/>
                  </a:cubicBezTo>
                  <a:cubicBezTo>
                    <a:pt x="41" y="297"/>
                    <a:pt x="31" y="307"/>
                    <a:pt x="26" y="317"/>
                  </a:cubicBezTo>
                  <a:cubicBezTo>
                    <a:pt x="21" y="328"/>
                    <a:pt x="16" y="333"/>
                    <a:pt x="11" y="338"/>
                  </a:cubicBezTo>
                  <a:cubicBezTo>
                    <a:pt x="6" y="348"/>
                    <a:pt x="1" y="363"/>
                    <a:pt x="6" y="373"/>
                  </a:cubicBezTo>
                  <a:cubicBezTo>
                    <a:pt x="6" y="384"/>
                    <a:pt x="14" y="390"/>
                    <a:pt x="25" y="390"/>
                  </a:cubicBezTo>
                  <a:cubicBezTo>
                    <a:pt x="28" y="390"/>
                    <a:pt x="32" y="389"/>
                    <a:pt x="36" y="388"/>
                  </a:cubicBezTo>
                  <a:cubicBezTo>
                    <a:pt x="76" y="383"/>
                    <a:pt x="102" y="333"/>
                    <a:pt x="112" y="307"/>
                  </a:cubicBezTo>
                  <a:cubicBezTo>
                    <a:pt x="132" y="272"/>
                    <a:pt x="142" y="237"/>
                    <a:pt x="147" y="201"/>
                  </a:cubicBezTo>
                  <a:cubicBezTo>
                    <a:pt x="157" y="135"/>
                    <a:pt x="147" y="70"/>
                    <a:pt x="122" y="9"/>
                  </a:cubicBezTo>
                  <a:cubicBezTo>
                    <a:pt x="119" y="3"/>
                    <a:pt x="114" y="1"/>
                    <a:pt x="108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2"/>
            <p:cNvSpPr/>
            <p:nvPr/>
          </p:nvSpPr>
          <p:spPr>
            <a:xfrm>
              <a:off x="7308816" y="5731516"/>
              <a:ext cx="92641" cy="80799"/>
            </a:xfrm>
            <a:custGeom>
              <a:avLst/>
              <a:gdLst/>
              <a:ahLst/>
              <a:cxnLst/>
              <a:rect l="l" t="t" r="r" b="b"/>
              <a:pathLst>
                <a:path w="133" h="116" extrusionOk="0">
                  <a:moveTo>
                    <a:pt x="107" y="1"/>
                  </a:moveTo>
                  <a:cubicBezTo>
                    <a:pt x="82" y="6"/>
                    <a:pt x="62" y="16"/>
                    <a:pt x="41" y="31"/>
                  </a:cubicBezTo>
                  <a:cubicBezTo>
                    <a:pt x="31" y="36"/>
                    <a:pt x="26" y="46"/>
                    <a:pt x="16" y="51"/>
                  </a:cubicBezTo>
                  <a:lnTo>
                    <a:pt x="11" y="56"/>
                  </a:lnTo>
                  <a:cubicBezTo>
                    <a:pt x="6" y="61"/>
                    <a:pt x="6" y="66"/>
                    <a:pt x="1" y="77"/>
                  </a:cubicBezTo>
                  <a:cubicBezTo>
                    <a:pt x="1" y="77"/>
                    <a:pt x="1" y="82"/>
                    <a:pt x="1" y="87"/>
                  </a:cubicBezTo>
                  <a:cubicBezTo>
                    <a:pt x="1" y="97"/>
                    <a:pt x="6" y="107"/>
                    <a:pt x="11" y="112"/>
                  </a:cubicBezTo>
                  <a:cubicBezTo>
                    <a:pt x="16" y="114"/>
                    <a:pt x="21" y="116"/>
                    <a:pt x="26" y="116"/>
                  </a:cubicBezTo>
                  <a:cubicBezTo>
                    <a:pt x="30" y="116"/>
                    <a:pt x="34" y="114"/>
                    <a:pt x="36" y="112"/>
                  </a:cubicBezTo>
                  <a:cubicBezTo>
                    <a:pt x="46" y="107"/>
                    <a:pt x="51" y="102"/>
                    <a:pt x="57" y="92"/>
                  </a:cubicBezTo>
                  <a:cubicBezTo>
                    <a:pt x="62" y="87"/>
                    <a:pt x="67" y="82"/>
                    <a:pt x="72" y="77"/>
                  </a:cubicBezTo>
                  <a:lnTo>
                    <a:pt x="72" y="77"/>
                  </a:lnTo>
                  <a:lnTo>
                    <a:pt x="67" y="87"/>
                  </a:lnTo>
                  <a:cubicBezTo>
                    <a:pt x="77" y="77"/>
                    <a:pt x="82" y="71"/>
                    <a:pt x="92" y="66"/>
                  </a:cubicBezTo>
                  <a:lnTo>
                    <a:pt x="87" y="66"/>
                  </a:lnTo>
                  <a:lnTo>
                    <a:pt x="102" y="61"/>
                  </a:lnTo>
                  <a:lnTo>
                    <a:pt x="107" y="56"/>
                  </a:lnTo>
                  <a:cubicBezTo>
                    <a:pt x="117" y="56"/>
                    <a:pt x="122" y="51"/>
                    <a:pt x="127" y="46"/>
                  </a:cubicBezTo>
                  <a:cubicBezTo>
                    <a:pt x="132" y="41"/>
                    <a:pt x="132" y="36"/>
                    <a:pt x="132" y="26"/>
                  </a:cubicBezTo>
                  <a:cubicBezTo>
                    <a:pt x="132" y="11"/>
                    <a:pt x="122" y="1"/>
                    <a:pt x="107" y="1"/>
                  </a:cubicBezTo>
                  <a:close/>
                </a:path>
              </a:pathLst>
            </a:custGeom>
            <a:solidFill>
              <a:srgbClr val="F7B0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2"/>
            <p:cNvSpPr/>
            <p:nvPr/>
          </p:nvSpPr>
          <p:spPr>
            <a:xfrm>
              <a:off x="7147218" y="6246263"/>
              <a:ext cx="123985" cy="299514"/>
            </a:xfrm>
            <a:custGeom>
              <a:avLst/>
              <a:gdLst/>
              <a:ahLst/>
              <a:cxnLst/>
              <a:rect l="l" t="t" r="r" b="b"/>
              <a:pathLst>
                <a:path w="178" h="430" extrusionOk="0">
                  <a:moveTo>
                    <a:pt x="86" y="0"/>
                  </a:moveTo>
                  <a:cubicBezTo>
                    <a:pt x="41" y="0"/>
                    <a:pt x="0" y="96"/>
                    <a:pt x="0" y="217"/>
                  </a:cubicBezTo>
                  <a:cubicBezTo>
                    <a:pt x="0" y="334"/>
                    <a:pt x="41" y="430"/>
                    <a:pt x="86" y="430"/>
                  </a:cubicBezTo>
                  <a:cubicBezTo>
                    <a:pt x="137" y="430"/>
                    <a:pt x="177" y="334"/>
                    <a:pt x="177" y="217"/>
                  </a:cubicBezTo>
                  <a:cubicBezTo>
                    <a:pt x="177" y="96"/>
                    <a:pt x="137" y="0"/>
                    <a:pt x="86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2"/>
            <p:cNvSpPr/>
            <p:nvPr/>
          </p:nvSpPr>
          <p:spPr>
            <a:xfrm>
              <a:off x="6950095" y="6352138"/>
              <a:ext cx="278619" cy="210357"/>
            </a:xfrm>
            <a:custGeom>
              <a:avLst/>
              <a:gdLst/>
              <a:ahLst/>
              <a:cxnLst/>
              <a:rect l="l" t="t" r="r" b="b"/>
              <a:pathLst>
                <a:path w="400" h="302" extrusionOk="0">
                  <a:moveTo>
                    <a:pt x="79" y="1"/>
                  </a:moveTo>
                  <a:cubicBezTo>
                    <a:pt x="57" y="1"/>
                    <a:pt x="40" y="7"/>
                    <a:pt x="30" y="20"/>
                  </a:cubicBezTo>
                  <a:cubicBezTo>
                    <a:pt x="0" y="55"/>
                    <a:pt x="51" y="146"/>
                    <a:pt x="147" y="222"/>
                  </a:cubicBezTo>
                  <a:cubicBezTo>
                    <a:pt x="210" y="271"/>
                    <a:pt x="278" y="301"/>
                    <a:pt x="324" y="301"/>
                  </a:cubicBezTo>
                  <a:cubicBezTo>
                    <a:pt x="344" y="301"/>
                    <a:pt x="360" y="295"/>
                    <a:pt x="369" y="283"/>
                  </a:cubicBezTo>
                  <a:cubicBezTo>
                    <a:pt x="400" y="242"/>
                    <a:pt x="349" y="151"/>
                    <a:pt x="253" y="81"/>
                  </a:cubicBezTo>
                  <a:cubicBezTo>
                    <a:pt x="191" y="29"/>
                    <a:pt x="124" y="1"/>
                    <a:pt x="79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2"/>
            <p:cNvSpPr/>
            <p:nvPr/>
          </p:nvSpPr>
          <p:spPr>
            <a:xfrm>
              <a:off x="6907606" y="6517915"/>
              <a:ext cx="307177" cy="138612"/>
            </a:xfrm>
            <a:custGeom>
              <a:avLst/>
              <a:gdLst/>
              <a:ahLst/>
              <a:cxnLst/>
              <a:rect l="l" t="t" r="r" b="b"/>
              <a:pathLst>
                <a:path w="441" h="199" extrusionOk="0">
                  <a:moveTo>
                    <a:pt x="309" y="0"/>
                  </a:moveTo>
                  <a:cubicBezTo>
                    <a:pt x="277" y="0"/>
                    <a:pt x="241" y="5"/>
                    <a:pt x="203" y="15"/>
                  </a:cubicBezTo>
                  <a:cubicBezTo>
                    <a:pt x="86" y="40"/>
                    <a:pt x="0" y="101"/>
                    <a:pt x="11" y="151"/>
                  </a:cubicBezTo>
                  <a:cubicBezTo>
                    <a:pt x="17" y="182"/>
                    <a:pt x="66" y="199"/>
                    <a:pt x="133" y="199"/>
                  </a:cubicBezTo>
                  <a:cubicBezTo>
                    <a:pt x="166" y="199"/>
                    <a:pt x="204" y="195"/>
                    <a:pt x="243" y="187"/>
                  </a:cubicBezTo>
                  <a:cubicBezTo>
                    <a:pt x="359" y="161"/>
                    <a:pt x="440" y="95"/>
                    <a:pt x="430" y="50"/>
                  </a:cubicBezTo>
                  <a:cubicBezTo>
                    <a:pt x="423" y="19"/>
                    <a:pt x="375" y="0"/>
                    <a:pt x="309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2"/>
            <p:cNvSpPr/>
            <p:nvPr/>
          </p:nvSpPr>
          <p:spPr>
            <a:xfrm>
              <a:off x="7055274" y="6549956"/>
              <a:ext cx="187371" cy="276528"/>
            </a:xfrm>
            <a:custGeom>
              <a:avLst/>
              <a:gdLst/>
              <a:ahLst/>
              <a:cxnLst/>
              <a:rect l="l" t="t" r="r" b="b"/>
              <a:pathLst>
                <a:path w="269" h="397" extrusionOk="0">
                  <a:moveTo>
                    <a:pt x="206" y="1"/>
                  </a:moveTo>
                  <a:cubicBezTo>
                    <a:pt x="161" y="1"/>
                    <a:pt x="96" y="67"/>
                    <a:pt x="51" y="161"/>
                  </a:cubicBezTo>
                  <a:cubicBezTo>
                    <a:pt x="1" y="272"/>
                    <a:pt x="1" y="373"/>
                    <a:pt x="41" y="393"/>
                  </a:cubicBezTo>
                  <a:cubicBezTo>
                    <a:pt x="47" y="396"/>
                    <a:pt x="52" y="397"/>
                    <a:pt x="58" y="397"/>
                  </a:cubicBezTo>
                  <a:cubicBezTo>
                    <a:pt x="104" y="397"/>
                    <a:pt x="168" y="331"/>
                    <a:pt x="213" y="237"/>
                  </a:cubicBezTo>
                  <a:cubicBezTo>
                    <a:pt x="264" y="130"/>
                    <a:pt x="269" y="24"/>
                    <a:pt x="223" y="4"/>
                  </a:cubicBezTo>
                  <a:cubicBezTo>
                    <a:pt x="218" y="2"/>
                    <a:pt x="212" y="1"/>
                    <a:pt x="206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2"/>
            <p:cNvSpPr/>
            <p:nvPr/>
          </p:nvSpPr>
          <p:spPr>
            <a:xfrm>
              <a:off x="7182045" y="6548563"/>
              <a:ext cx="198516" cy="272349"/>
            </a:xfrm>
            <a:custGeom>
              <a:avLst/>
              <a:gdLst/>
              <a:ahLst/>
              <a:cxnLst/>
              <a:rect l="l" t="t" r="r" b="b"/>
              <a:pathLst>
                <a:path w="285" h="391" extrusionOk="0">
                  <a:moveTo>
                    <a:pt x="67" y="1"/>
                  </a:moveTo>
                  <a:cubicBezTo>
                    <a:pt x="59" y="1"/>
                    <a:pt x="53" y="2"/>
                    <a:pt x="46" y="6"/>
                  </a:cubicBezTo>
                  <a:cubicBezTo>
                    <a:pt x="1" y="26"/>
                    <a:pt x="11" y="132"/>
                    <a:pt x="62" y="239"/>
                  </a:cubicBezTo>
                  <a:cubicBezTo>
                    <a:pt x="109" y="326"/>
                    <a:pt x="172" y="390"/>
                    <a:pt x="218" y="390"/>
                  </a:cubicBezTo>
                  <a:cubicBezTo>
                    <a:pt x="225" y="390"/>
                    <a:pt x="232" y="389"/>
                    <a:pt x="239" y="385"/>
                  </a:cubicBezTo>
                  <a:cubicBezTo>
                    <a:pt x="284" y="365"/>
                    <a:pt x="274" y="259"/>
                    <a:pt x="223" y="158"/>
                  </a:cubicBezTo>
                  <a:cubicBezTo>
                    <a:pt x="175" y="66"/>
                    <a:pt x="112" y="1"/>
                    <a:pt x="67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2"/>
            <p:cNvSpPr/>
            <p:nvPr/>
          </p:nvSpPr>
          <p:spPr>
            <a:xfrm>
              <a:off x="7207121" y="6509557"/>
              <a:ext cx="307177" cy="135130"/>
            </a:xfrm>
            <a:custGeom>
              <a:avLst/>
              <a:gdLst/>
              <a:ahLst/>
              <a:cxnLst/>
              <a:rect l="l" t="t" r="r" b="b"/>
              <a:pathLst>
                <a:path w="441" h="194" extrusionOk="0">
                  <a:moveTo>
                    <a:pt x="145" y="1"/>
                  </a:moveTo>
                  <a:cubicBezTo>
                    <a:pt x="75" y="1"/>
                    <a:pt x="23" y="21"/>
                    <a:pt x="15" y="57"/>
                  </a:cubicBezTo>
                  <a:cubicBezTo>
                    <a:pt x="0" y="102"/>
                    <a:pt x="86" y="163"/>
                    <a:pt x="203" y="183"/>
                  </a:cubicBezTo>
                  <a:cubicBezTo>
                    <a:pt x="234" y="190"/>
                    <a:pt x="265" y="193"/>
                    <a:pt x="293" y="193"/>
                  </a:cubicBezTo>
                  <a:cubicBezTo>
                    <a:pt x="367" y="193"/>
                    <a:pt x="423" y="171"/>
                    <a:pt x="430" y="138"/>
                  </a:cubicBezTo>
                  <a:cubicBezTo>
                    <a:pt x="440" y="92"/>
                    <a:pt x="354" y="37"/>
                    <a:pt x="238" y="11"/>
                  </a:cubicBezTo>
                  <a:cubicBezTo>
                    <a:pt x="205" y="4"/>
                    <a:pt x="174" y="1"/>
                    <a:pt x="145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2"/>
            <p:cNvSpPr/>
            <p:nvPr/>
          </p:nvSpPr>
          <p:spPr>
            <a:xfrm>
              <a:off x="7189010" y="6340993"/>
              <a:ext cx="272350" cy="215232"/>
            </a:xfrm>
            <a:custGeom>
              <a:avLst/>
              <a:gdLst/>
              <a:ahLst/>
              <a:cxnLst/>
              <a:rect l="l" t="t" r="r" b="b"/>
              <a:pathLst>
                <a:path w="391" h="309" extrusionOk="0">
                  <a:moveTo>
                    <a:pt x="319" y="1"/>
                  </a:moveTo>
                  <a:cubicBezTo>
                    <a:pt x="274" y="1"/>
                    <a:pt x="203" y="32"/>
                    <a:pt x="138" y="87"/>
                  </a:cubicBezTo>
                  <a:cubicBezTo>
                    <a:pt x="46" y="162"/>
                    <a:pt x="1" y="253"/>
                    <a:pt x="31" y="294"/>
                  </a:cubicBezTo>
                  <a:cubicBezTo>
                    <a:pt x="41" y="304"/>
                    <a:pt x="56" y="309"/>
                    <a:pt x="74" y="309"/>
                  </a:cubicBezTo>
                  <a:cubicBezTo>
                    <a:pt x="120" y="309"/>
                    <a:pt x="188" y="278"/>
                    <a:pt x="254" y="223"/>
                  </a:cubicBezTo>
                  <a:cubicBezTo>
                    <a:pt x="345" y="147"/>
                    <a:pt x="390" y="56"/>
                    <a:pt x="360" y="16"/>
                  </a:cubicBezTo>
                  <a:cubicBezTo>
                    <a:pt x="351" y="6"/>
                    <a:pt x="337" y="1"/>
                    <a:pt x="319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2"/>
            <p:cNvSpPr/>
            <p:nvPr/>
          </p:nvSpPr>
          <p:spPr>
            <a:xfrm>
              <a:off x="7073384" y="6450350"/>
              <a:ext cx="236130" cy="202695"/>
            </a:xfrm>
            <a:custGeom>
              <a:avLst/>
              <a:gdLst/>
              <a:ahLst/>
              <a:cxnLst/>
              <a:rect l="l" t="t" r="r" b="b"/>
              <a:pathLst>
                <a:path w="339" h="291" extrusionOk="0">
                  <a:moveTo>
                    <a:pt x="192" y="0"/>
                  </a:moveTo>
                  <a:cubicBezTo>
                    <a:pt x="66" y="0"/>
                    <a:pt x="0" y="157"/>
                    <a:pt x="91" y="248"/>
                  </a:cubicBezTo>
                  <a:cubicBezTo>
                    <a:pt x="120" y="277"/>
                    <a:pt x="157" y="290"/>
                    <a:pt x="192" y="290"/>
                  </a:cubicBezTo>
                  <a:cubicBezTo>
                    <a:pt x="267" y="290"/>
                    <a:pt x="339" y="233"/>
                    <a:pt x="339" y="147"/>
                  </a:cubicBezTo>
                  <a:cubicBezTo>
                    <a:pt x="339" y="66"/>
                    <a:pt x="273" y="0"/>
                    <a:pt x="192" y="0"/>
                  </a:cubicBezTo>
                  <a:close/>
                </a:path>
              </a:pathLst>
            </a:custGeom>
            <a:solidFill>
              <a:srgbClr val="FB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2"/>
            <p:cNvSpPr/>
            <p:nvPr/>
          </p:nvSpPr>
          <p:spPr>
            <a:xfrm>
              <a:off x="7164631" y="6273428"/>
              <a:ext cx="50151" cy="132344"/>
            </a:xfrm>
            <a:custGeom>
              <a:avLst/>
              <a:gdLst/>
              <a:ahLst/>
              <a:cxnLst/>
              <a:rect l="l" t="t" r="r" b="b"/>
              <a:pathLst>
                <a:path w="72" h="190" extrusionOk="0">
                  <a:moveTo>
                    <a:pt x="48" y="0"/>
                  </a:moveTo>
                  <a:cubicBezTo>
                    <a:pt x="38" y="0"/>
                    <a:pt x="31" y="8"/>
                    <a:pt x="31" y="17"/>
                  </a:cubicBezTo>
                  <a:cubicBezTo>
                    <a:pt x="21" y="42"/>
                    <a:pt x="11" y="67"/>
                    <a:pt x="6" y="92"/>
                  </a:cubicBezTo>
                  <a:cubicBezTo>
                    <a:pt x="1" y="118"/>
                    <a:pt x="1" y="148"/>
                    <a:pt x="1" y="178"/>
                  </a:cubicBezTo>
                  <a:cubicBezTo>
                    <a:pt x="3" y="186"/>
                    <a:pt x="11" y="190"/>
                    <a:pt x="19" y="190"/>
                  </a:cubicBezTo>
                  <a:cubicBezTo>
                    <a:pt x="27" y="190"/>
                    <a:pt x="36" y="186"/>
                    <a:pt x="41" y="178"/>
                  </a:cubicBezTo>
                  <a:cubicBezTo>
                    <a:pt x="41" y="153"/>
                    <a:pt x="41" y="123"/>
                    <a:pt x="46" y="103"/>
                  </a:cubicBezTo>
                  <a:cubicBezTo>
                    <a:pt x="51" y="77"/>
                    <a:pt x="56" y="52"/>
                    <a:pt x="66" y="27"/>
                  </a:cubicBezTo>
                  <a:cubicBezTo>
                    <a:pt x="71" y="17"/>
                    <a:pt x="66" y="7"/>
                    <a:pt x="56" y="1"/>
                  </a:cubicBezTo>
                  <a:cubicBezTo>
                    <a:pt x="53" y="1"/>
                    <a:pt x="51" y="0"/>
                    <a:pt x="48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2"/>
            <p:cNvSpPr/>
            <p:nvPr/>
          </p:nvSpPr>
          <p:spPr>
            <a:xfrm>
              <a:off x="7280955" y="6362586"/>
              <a:ext cx="134434" cy="91944"/>
            </a:xfrm>
            <a:custGeom>
              <a:avLst/>
              <a:gdLst/>
              <a:ahLst/>
              <a:cxnLst/>
              <a:rect l="l" t="t" r="r" b="b"/>
              <a:pathLst>
                <a:path w="193" h="132" extrusionOk="0">
                  <a:moveTo>
                    <a:pt x="161" y="1"/>
                  </a:moveTo>
                  <a:cubicBezTo>
                    <a:pt x="148" y="1"/>
                    <a:pt x="132" y="7"/>
                    <a:pt x="122" y="10"/>
                  </a:cubicBezTo>
                  <a:cubicBezTo>
                    <a:pt x="107" y="15"/>
                    <a:pt x="86" y="25"/>
                    <a:pt x="76" y="35"/>
                  </a:cubicBezTo>
                  <a:cubicBezTo>
                    <a:pt x="61" y="40"/>
                    <a:pt x="46" y="50"/>
                    <a:pt x="36" y="66"/>
                  </a:cubicBezTo>
                  <a:cubicBezTo>
                    <a:pt x="21" y="76"/>
                    <a:pt x="11" y="91"/>
                    <a:pt x="6" y="106"/>
                  </a:cubicBezTo>
                  <a:cubicBezTo>
                    <a:pt x="0" y="111"/>
                    <a:pt x="0" y="121"/>
                    <a:pt x="11" y="126"/>
                  </a:cubicBezTo>
                  <a:cubicBezTo>
                    <a:pt x="13" y="129"/>
                    <a:pt x="17" y="130"/>
                    <a:pt x="21" y="130"/>
                  </a:cubicBezTo>
                  <a:cubicBezTo>
                    <a:pt x="24" y="130"/>
                    <a:pt x="28" y="129"/>
                    <a:pt x="31" y="126"/>
                  </a:cubicBezTo>
                  <a:lnTo>
                    <a:pt x="31" y="131"/>
                  </a:lnTo>
                  <a:cubicBezTo>
                    <a:pt x="41" y="121"/>
                    <a:pt x="51" y="116"/>
                    <a:pt x="66" y="106"/>
                  </a:cubicBezTo>
                  <a:lnTo>
                    <a:pt x="71" y="101"/>
                  </a:lnTo>
                  <a:lnTo>
                    <a:pt x="81" y="91"/>
                  </a:lnTo>
                  <a:lnTo>
                    <a:pt x="102" y="81"/>
                  </a:lnTo>
                  <a:cubicBezTo>
                    <a:pt x="107" y="76"/>
                    <a:pt x="112" y="76"/>
                    <a:pt x="117" y="71"/>
                  </a:cubicBezTo>
                  <a:lnTo>
                    <a:pt x="127" y="66"/>
                  </a:lnTo>
                  <a:lnTo>
                    <a:pt x="132" y="66"/>
                  </a:lnTo>
                  <a:lnTo>
                    <a:pt x="152" y="61"/>
                  </a:lnTo>
                  <a:cubicBezTo>
                    <a:pt x="162" y="61"/>
                    <a:pt x="177" y="50"/>
                    <a:pt x="183" y="40"/>
                  </a:cubicBezTo>
                  <a:cubicBezTo>
                    <a:pt x="193" y="30"/>
                    <a:pt x="193" y="10"/>
                    <a:pt x="177" y="5"/>
                  </a:cubicBezTo>
                  <a:cubicBezTo>
                    <a:pt x="173" y="2"/>
                    <a:pt x="167" y="1"/>
                    <a:pt x="161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2"/>
            <p:cNvSpPr/>
            <p:nvPr/>
          </p:nvSpPr>
          <p:spPr>
            <a:xfrm>
              <a:off x="7326927" y="6524184"/>
              <a:ext cx="148365" cy="79406"/>
            </a:xfrm>
            <a:custGeom>
              <a:avLst/>
              <a:gdLst/>
              <a:ahLst/>
              <a:cxnLst/>
              <a:rect l="l" t="t" r="r" b="b"/>
              <a:pathLst>
                <a:path w="213" h="114" extrusionOk="0">
                  <a:moveTo>
                    <a:pt x="61" y="1"/>
                  </a:moveTo>
                  <a:cubicBezTo>
                    <a:pt x="51" y="1"/>
                    <a:pt x="41" y="6"/>
                    <a:pt x="36" y="6"/>
                  </a:cubicBezTo>
                  <a:lnTo>
                    <a:pt x="10" y="21"/>
                  </a:lnTo>
                  <a:cubicBezTo>
                    <a:pt x="0" y="26"/>
                    <a:pt x="0" y="36"/>
                    <a:pt x="10" y="46"/>
                  </a:cubicBezTo>
                  <a:lnTo>
                    <a:pt x="15" y="46"/>
                  </a:lnTo>
                  <a:lnTo>
                    <a:pt x="31" y="56"/>
                  </a:lnTo>
                  <a:lnTo>
                    <a:pt x="46" y="61"/>
                  </a:lnTo>
                  <a:lnTo>
                    <a:pt x="51" y="61"/>
                  </a:lnTo>
                  <a:cubicBezTo>
                    <a:pt x="66" y="71"/>
                    <a:pt x="86" y="71"/>
                    <a:pt x="101" y="81"/>
                  </a:cubicBezTo>
                  <a:lnTo>
                    <a:pt x="117" y="81"/>
                  </a:lnTo>
                  <a:lnTo>
                    <a:pt x="137" y="92"/>
                  </a:lnTo>
                  <a:lnTo>
                    <a:pt x="157" y="107"/>
                  </a:lnTo>
                  <a:cubicBezTo>
                    <a:pt x="164" y="110"/>
                    <a:pt x="174" y="114"/>
                    <a:pt x="184" y="114"/>
                  </a:cubicBezTo>
                  <a:cubicBezTo>
                    <a:pt x="189" y="114"/>
                    <a:pt x="193" y="113"/>
                    <a:pt x="197" y="112"/>
                  </a:cubicBezTo>
                  <a:cubicBezTo>
                    <a:pt x="202" y="112"/>
                    <a:pt x="208" y="107"/>
                    <a:pt x="213" y="102"/>
                  </a:cubicBezTo>
                  <a:cubicBezTo>
                    <a:pt x="213" y="92"/>
                    <a:pt x="213" y="86"/>
                    <a:pt x="213" y="76"/>
                  </a:cubicBezTo>
                  <a:cubicBezTo>
                    <a:pt x="213" y="56"/>
                    <a:pt x="187" y="41"/>
                    <a:pt x="167" y="31"/>
                  </a:cubicBezTo>
                  <a:cubicBezTo>
                    <a:pt x="152" y="21"/>
                    <a:pt x="132" y="16"/>
                    <a:pt x="117" y="11"/>
                  </a:cubicBezTo>
                  <a:cubicBezTo>
                    <a:pt x="96" y="6"/>
                    <a:pt x="81" y="1"/>
                    <a:pt x="61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2"/>
            <p:cNvSpPr/>
            <p:nvPr/>
          </p:nvSpPr>
          <p:spPr>
            <a:xfrm>
              <a:off x="7291403" y="6660010"/>
              <a:ext cx="57117" cy="135826"/>
            </a:xfrm>
            <a:custGeom>
              <a:avLst/>
              <a:gdLst/>
              <a:ahLst/>
              <a:cxnLst/>
              <a:rect l="l" t="t" r="r" b="b"/>
              <a:pathLst>
                <a:path w="82" h="195" extrusionOk="0">
                  <a:moveTo>
                    <a:pt x="30" y="1"/>
                  </a:moveTo>
                  <a:cubicBezTo>
                    <a:pt x="27" y="1"/>
                    <a:pt x="24" y="1"/>
                    <a:pt x="21" y="3"/>
                  </a:cubicBezTo>
                  <a:cubicBezTo>
                    <a:pt x="11" y="8"/>
                    <a:pt x="1" y="18"/>
                    <a:pt x="6" y="28"/>
                  </a:cubicBezTo>
                  <a:lnTo>
                    <a:pt x="1" y="28"/>
                  </a:lnTo>
                  <a:cubicBezTo>
                    <a:pt x="11" y="53"/>
                    <a:pt x="21" y="74"/>
                    <a:pt x="26" y="99"/>
                  </a:cubicBezTo>
                  <a:cubicBezTo>
                    <a:pt x="31" y="109"/>
                    <a:pt x="31" y="124"/>
                    <a:pt x="36" y="134"/>
                  </a:cubicBezTo>
                  <a:cubicBezTo>
                    <a:pt x="36" y="144"/>
                    <a:pt x="36" y="160"/>
                    <a:pt x="36" y="170"/>
                  </a:cubicBezTo>
                  <a:cubicBezTo>
                    <a:pt x="36" y="180"/>
                    <a:pt x="46" y="190"/>
                    <a:pt x="56" y="195"/>
                  </a:cubicBezTo>
                  <a:cubicBezTo>
                    <a:pt x="71" y="190"/>
                    <a:pt x="82" y="180"/>
                    <a:pt x="82" y="170"/>
                  </a:cubicBezTo>
                  <a:cubicBezTo>
                    <a:pt x="82" y="154"/>
                    <a:pt x="76" y="144"/>
                    <a:pt x="76" y="129"/>
                  </a:cubicBezTo>
                  <a:cubicBezTo>
                    <a:pt x="76" y="119"/>
                    <a:pt x="76" y="104"/>
                    <a:pt x="76" y="89"/>
                  </a:cubicBezTo>
                  <a:cubicBezTo>
                    <a:pt x="71" y="58"/>
                    <a:pt x="61" y="33"/>
                    <a:pt x="46" y="8"/>
                  </a:cubicBezTo>
                  <a:cubicBezTo>
                    <a:pt x="43" y="4"/>
                    <a:pt x="36" y="1"/>
                    <a:pt x="3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2"/>
            <p:cNvSpPr/>
            <p:nvPr/>
          </p:nvSpPr>
          <p:spPr>
            <a:xfrm>
              <a:off x="7083832" y="6673941"/>
              <a:ext cx="41793" cy="136523"/>
            </a:xfrm>
            <a:custGeom>
              <a:avLst/>
              <a:gdLst/>
              <a:ahLst/>
              <a:cxnLst/>
              <a:rect l="l" t="t" r="r" b="b"/>
              <a:pathLst>
                <a:path w="60" h="196" extrusionOk="0">
                  <a:moveTo>
                    <a:pt x="37" y="1"/>
                  </a:moveTo>
                  <a:cubicBezTo>
                    <a:pt x="32" y="1"/>
                    <a:pt x="27" y="3"/>
                    <a:pt x="26" y="8"/>
                  </a:cubicBezTo>
                  <a:cubicBezTo>
                    <a:pt x="10" y="38"/>
                    <a:pt x="5" y="64"/>
                    <a:pt x="0" y="99"/>
                  </a:cubicBezTo>
                  <a:cubicBezTo>
                    <a:pt x="0" y="109"/>
                    <a:pt x="0" y="124"/>
                    <a:pt x="0" y="140"/>
                  </a:cubicBezTo>
                  <a:lnTo>
                    <a:pt x="0" y="160"/>
                  </a:lnTo>
                  <a:cubicBezTo>
                    <a:pt x="0" y="170"/>
                    <a:pt x="5" y="180"/>
                    <a:pt x="10" y="190"/>
                  </a:cubicBezTo>
                  <a:cubicBezTo>
                    <a:pt x="12" y="194"/>
                    <a:pt x="16" y="196"/>
                    <a:pt x="20" y="196"/>
                  </a:cubicBezTo>
                  <a:cubicBezTo>
                    <a:pt x="26" y="196"/>
                    <a:pt x="34" y="191"/>
                    <a:pt x="41" y="185"/>
                  </a:cubicBezTo>
                  <a:cubicBezTo>
                    <a:pt x="41" y="170"/>
                    <a:pt x="41" y="155"/>
                    <a:pt x="41" y="140"/>
                  </a:cubicBezTo>
                  <a:cubicBezTo>
                    <a:pt x="36" y="129"/>
                    <a:pt x="36" y="114"/>
                    <a:pt x="41" y="99"/>
                  </a:cubicBezTo>
                  <a:cubicBezTo>
                    <a:pt x="41" y="74"/>
                    <a:pt x="46" y="48"/>
                    <a:pt x="56" y="23"/>
                  </a:cubicBezTo>
                  <a:cubicBezTo>
                    <a:pt x="59" y="10"/>
                    <a:pt x="47" y="1"/>
                    <a:pt x="37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2"/>
            <p:cNvSpPr/>
            <p:nvPr/>
          </p:nvSpPr>
          <p:spPr>
            <a:xfrm>
              <a:off x="6936164" y="6534632"/>
              <a:ext cx="137916" cy="82192"/>
            </a:xfrm>
            <a:custGeom>
              <a:avLst/>
              <a:gdLst/>
              <a:ahLst/>
              <a:cxnLst/>
              <a:rect l="l" t="t" r="r" b="b"/>
              <a:pathLst>
                <a:path w="198" h="118" extrusionOk="0">
                  <a:moveTo>
                    <a:pt x="172" y="1"/>
                  </a:moveTo>
                  <a:cubicBezTo>
                    <a:pt x="172" y="1"/>
                    <a:pt x="173" y="1"/>
                    <a:pt x="173" y="1"/>
                  </a:cubicBezTo>
                  <a:lnTo>
                    <a:pt x="173" y="1"/>
                  </a:lnTo>
                  <a:cubicBezTo>
                    <a:pt x="174" y="1"/>
                    <a:pt x="176" y="1"/>
                    <a:pt x="177" y="1"/>
                  </a:cubicBezTo>
                  <a:close/>
                  <a:moveTo>
                    <a:pt x="173" y="1"/>
                  </a:moveTo>
                  <a:cubicBezTo>
                    <a:pt x="139" y="1"/>
                    <a:pt x="110" y="11"/>
                    <a:pt x="81" y="26"/>
                  </a:cubicBezTo>
                  <a:cubicBezTo>
                    <a:pt x="66" y="31"/>
                    <a:pt x="50" y="41"/>
                    <a:pt x="40" y="51"/>
                  </a:cubicBezTo>
                  <a:cubicBezTo>
                    <a:pt x="30" y="51"/>
                    <a:pt x="25" y="61"/>
                    <a:pt x="20" y="66"/>
                  </a:cubicBezTo>
                  <a:cubicBezTo>
                    <a:pt x="10" y="71"/>
                    <a:pt x="5" y="82"/>
                    <a:pt x="5" y="92"/>
                  </a:cubicBezTo>
                  <a:cubicBezTo>
                    <a:pt x="1" y="105"/>
                    <a:pt x="11" y="118"/>
                    <a:pt x="24" y="118"/>
                  </a:cubicBezTo>
                  <a:cubicBezTo>
                    <a:pt x="26" y="118"/>
                    <a:pt x="28" y="118"/>
                    <a:pt x="30" y="117"/>
                  </a:cubicBezTo>
                  <a:cubicBezTo>
                    <a:pt x="35" y="117"/>
                    <a:pt x="45" y="112"/>
                    <a:pt x="50" y="107"/>
                  </a:cubicBezTo>
                  <a:cubicBezTo>
                    <a:pt x="55" y="102"/>
                    <a:pt x="61" y="97"/>
                    <a:pt x="66" y="92"/>
                  </a:cubicBezTo>
                  <a:cubicBezTo>
                    <a:pt x="81" y="87"/>
                    <a:pt x="91" y="77"/>
                    <a:pt x="106" y="71"/>
                  </a:cubicBezTo>
                  <a:lnTo>
                    <a:pt x="121" y="61"/>
                  </a:lnTo>
                  <a:lnTo>
                    <a:pt x="131" y="56"/>
                  </a:lnTo>
                  <a:lnTo>
                    <a:pt x="136" y="56"/>
                  </a:lnTo>
                  <a:cubicBezTo>
                    <a:pt x="147" y="51"/>
                    <a:pt x="162" y="46"/>
                    <a:pt x="177" y="46"/>
                  </a:cubicBezTo>
                  <a:cubicBezTo>
                    <a:pt x="187" y="41"/>
                    <a:pt x="197" y="31"/>
                    <a:pt x="192" y="21"/>
                  </a:cubicBezTo>
                  <a:cubicBezTo>
                    <a:pt x="192" y="11"/>
                    <a:pt x="183" y="1"/>
                    <a:pt x="173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2"/>
            <p:cNvSpPr/>
            <p:nvPr/>
          </p:nvSpPr>
          <p:spPr>
            <a:xfrm>
              <a:off x="6982833" y="6374427"/>
              <a:ext cx="105179" cy="115626"/>
            </a:xfrm>
            <a:custGeom>
              <a:avLst/>
              <a:gdLst/>
              <a:ahLst/>
              <a:cxnLst/>
              <a:rect l="l" t="t" r="r" b="b"/>
              <a:pathLst>
                <a:path w="151" h="166" extrusionOk="0">
                  <a:moveTo>
                    <a:pt x="18" y="1"/>
                  </a:moveTo>
                  <a:cubicBezTo>
                    <a:pt x="10" y="1"/>
                    <a:pt x="0" y="8"/>
                    <a:pt x="4" y="18"/>
                  </a:cubicBezTo>
                  <a:cubicBezTo>
                    <a:pt x="9" y="44"/>
                    <a:pt x="24" y="64"/>
                    <a:pt x="39" y="89"/>
                  </a:cubicBezTo>
                  <a:cubicBezTo>
                    <a:pt x="54" y="109"/>
                    <a:pt x="69" y="124"/>
                    <a:pt x="90" y="145"/>
                  </a:cubicBezTo>
                  <a:cubicBezTo>
                    <a:pt x="99" y="149"/>
                    <a:pt x="108" y="166"/>
                    <a:pt x="120" y="166"/>
                  </a:cubicBezTo>
                  <a:cubicBezTo>
                    <a:pt x="122" y="166"/>
                    <a:pt x="123" y="165"/>
                    <a:pt x="125" y="165"/>
                  </a:cubicBezTo>
                  <a:cubicBezTo>
                    <a:pt x="140" y="165"/>
                    <a:pt x="150" y="155"/>
                    <a:pt x="145" y="145"/>
                  </a:cubicBezTo>
                  <a:cubicBezTo>
                    <a:pt x="145" y="135"/>
                    <a:pt x="135" y="130"/>
                    <a:pt x="130" y="124"/>
                  </a:cubicBezTo>
                  <a:lnTo>
                    <a:pt x="115" y="114"/>
                  </a:lnTo>
                  <a:cubicBezTo>
                    <a:pt x="110" y="109"/>
                    <a:pt x="105" y="104"/>
                    <a:pt x="100" y="99"/>
                  </a:cubicBezTo>
                  <a:cubicBezTo>
                    <a:pt x="95" y="89"/>
                    <a:pt x="85" y="84"/>
                    <a:pt x="74" y="74"/>
                  </a:cubicBezTo>
                  <a:cubicBezTo>
                    <a:pt x="69" y="64"/>
                    <a:pt x="59" y="54"/>
                    <a:pt x="54" y="44"/>
                  </a:cubicBezTo>
                  <a:cubicBezTo>
                    <a:pt x="44" y="33"/>
                    <a:pt x="39" y="18"/>
                    <a:pt x="29" y="8"/>
                  </a:cubicBezTo>
                  <a:cubicBezTo>
                    <a:pt x="27" y="3"/>
                    <a:pt x="23" y="1"/>
                    <a:pt x="18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2"/>
            <p:cNvSpPr/>
            <p:nvPr/>
          </p:nvSpPr>
          <p:spPr>
            <a:xfrm>
              <a:off x="8123079" y="5144329"/>
              <a:ext cx="268171" cy="137916"/>
            </a:xfrm>
            <a:custGeom>
              <a:avLst/>
              <a:gdLst/>
              <a:ahLst/>
              <a:cxnLst/>
              <a:rect l="l" t="t" r="r" b="b"/>
              <a:pathLst>
                <a:path w="385" h="198" extrusionOk="0">
                  <a:moveTo>
                    <a:pt x="97" y="1"/>
                  </a:moveTo>
                  <a:cubicBezTo>
                    <a:pt x="55" y="1"/>
                    <a:pt x="24" y="12"/>
                    <a:pt x="15" y="35"/>
                  </a:cubicBezTo>
                  <a:cubicBezTo>
                    <a:pt x="0" y="75"/>
                    <a:pt x="66" y="141"/>
                    <a:pt x="167" y="176"/>
                  </a:cubicBezTo>
                  <a:cubicBezTo>
                    <a:pt x="212" y="190"/>
                    <a:pt x="255" y="198"/>
                    <a:pt x="290" y="198"/>
                  </a:cubicBezTo>
                  <a:cubicBezTo>
                    <a:pt x="331" y="198"/>
                    <a:pt x="361" y="188"/>
                    <a:pt x="369" y="166"/>
                  </a:cubicBezTo>
                  <a:cubicBezTo>
                    <a:pt x="384" y="120"/>
                    <a:pt x="319" y="60"/>
                    <a:pt x="218" y="24"/>
                  </a:cubicBezTo>
                  <a:cubicBezTo>
                    <a:pt x="174" y="8"/>
                    <a:pt x="132" y="1"/>
                    <a:pt x="97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2"/>
            <p:cNvSpPr/>
            <p:nvPr/>
          </p:nvSpPr>
          <p:spPr>
            <a:xfrm>
              <a:off x="8143976" y="5246025"/>
              <a:ext cx="254240" cy="167867"/>
            </a:xfrm>
            <a:custGeom>
              <a:avLst/>
              <a:gdLst/>
              <a:ahLst/>
              <a:cxnLst/>
              <a:rect l="l" t="t" r="r" b="b"/>
              <a:pathLst>
                <a:path w="365" h="241" extrusionOk="0">
                  <a:moveTo>
                    <a:pt x="293" y="1"/>
                  </a:moveTo>
                  <a:cubicBezTo>
                    <a:pt x="254" y="1"/>
                    <a:pt x="197" y="20"/>
                    <a:pt x="142" y="55"/>
                  </a:cubicBezTo>
                  <a:cubicBezTo>
                    <a:pt x="51" y="111"/>
                    <a:pt x="0" y="182"/>
                    <a:pt x="21" y="217"/>
                  </a:cubicBezTo>
                  <a:cubicBezTo>
                    <a:pt x="30" y="233"/>
                    <a:pt x="50" y="240"/>
                    <a:pt x="75" y="240"/>
                  </a:cubicBezTo>
                  <a:cubicBezTo>
                    <a:pt x="115" y="240"/>
                    <a:pt x="170" y="221"/>
                    <a:pt x="223" y="187"/>
                  </a:cubicBezTo>
                  <a:cubicBezTo>
                    <a:pt x="309" y="131"/>
                    <a:pt x="365" y="60"/>
                    <a:pt x="339" y="20"/>
                  </a:cubicBezTo>
                  <a:cubicBezTo>
                    <a:pt x="332" y="7"/>
                    <a:pt x="315" y="1"/>
                    <a:pt x="293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2"/>
            <p:cNvSpPr/>
            <p:nvPr/>
          </p:nvSpPr>
          <p:spPr>
            <a:xfrm>
              <a:off x="8309754" y="5259259"/>
              <a:ext cx="123985" cy="261901"/>
            </a:xfrm>
            <a:custGeom>
              <a:avLst/>
              <a:gdLst/>
              <a:ahLst/>
              <a:cxnLst/>
              <a:rect l="l" t="t" r="r" b="b"/>
              <a:pathLst>
                <a:path w="178" h="376" extrusionOk="0">
                  <a:moveTo>
                    <a:pt x="103" y="1"/>
                  </a:moveTo>
                  <a:cubicBezTo>
                    <a:pt x="63" y="1"/>
                    <a:pt x="20" y="80"/>
                    <a:pt x="10" y="183"/>
                  </a:cubicBezTo>
                  <a:cubicBezTo>
                    <a:pt x="0" y="284"/>
                    <a:pt x="20" y="370"/>
                    <a:pt x="66" y="375"/>
                  </a:cubicBezTo>
                  <a:cubicBezTo>
                    <a:pt x="67" y="375"/>
                    <a:pt x="69" y="375"/>
                    <a:pt x="70" y="375"/>
                  </a:cubicBezTo>
                  <a:cubicBezTo>
                    <a:pt x="114" y="375"/>
                    <a:pt x="152" y="296"/>
                    <a:pt x="167" y="198"/>
                  </a:cubicBezTo>
                  <a:cubicBezTo>
                    <a:pt x="177" y="97"/>
                    <a:pt x="152" y="6"/>
                    <a:pt x="106" y="1"/>
                  </a:cubicBezTo>
                  <a:cubicBezTo>
                    <a:pt x="105" y="1"/>
                    <a:pt x="104" y="1"/>
                    <a:pt x="103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2"/>
            <p:cNvSpPr/>
            <p:nvPr/>
          </p:nvSpPr>
          <p:spPr>
            <a:xfrm>
              <a:off x="8366174" y="5248811"/>
              <a:ext cx="229164" cy="201998"/>
            </a:xfrm>
            <a:custGeom>
              <a:avLst/>
              <a:gdLst/>
              <a:ahLst/>
              <a:cxnLst/>
              <a:rect l="l" t="t" r="r" b="b"/>
              <a:pathLst>
                <a:path w="329" h="290" extrusionOk="0">
                  <a:moveTo>
                    <a:pt x="62" y="0"/>
                  </a:moveTo>
                  <a:cubicBezTo>
                    <a:pt x="49" y="0"/>
                    <a:pt x="38" y="4"/>
                    <a:pt x="30" y="11"/>
                  </a:cubicBezTo>
                  <a:cubicBezTo>
                    <a:pt x="0" y="46"/>
                    <a:pt x="35" y="127"/>
                    <a:pt x="111" y="203"/>
                  </a:cubicBezTo>
                  <a:cubicBezTo>
                    <a:pt x="165" y="257"/>
                    <a:pt x="227" y="290"/>
                    <a:pt x="267" y="290"/>
                  </a:cubicBezTo>
                  <a:cubicBezTo>
                    <a:pt x="280" y="290"/>
                    <a:pt x="291" y="286"/>
                    <a:pt x="298" y="279"/>
                  </a:cubicBezTo>
                  <a:cubicBezTo>
                    <a:pt x="329" y="249"/>
                    <a:pt x="293" y="163"/>
                    <a:pt x="223" y="87"/>
                  </a:cubicBezTo>
                  <a:cubicBezTo>
                    <a:pt x="165" y="33"/>
                    <a:pt x="102" y="0"/>
                    <a:pt x="62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2"/>
            <p:cNvSpPr/>
            <p:nvPr/>
          </p:nvSpPr>
          <p:spPr>
            <a:xfrm>
              <a:off x="8383588" y="5182639"/>
              <a:ext cx="268171" cy="114233"/>
            </a:xfrm>
            <a:custGeom>
              <a:avLst/>
              <a:gdLst/>
              <a:ahLst/>
              <a:cxnLst/>
              <a:rect l="l" t="t" r="r" b="b"/>
              <a:pathLst>
                <a:path w="385" h="164" extrusionOk="0">
                  <a:moveTo>
                    <a:pt x="240" y="0"/>
                  </a:moveTo>
                  <a:cubicBezTo>
                    <a:pt x="222" y="0"/>
                    <a:pt x="202" y="2"/>
                    <a:pt x="182" y="5"/>
                  </a:cubicBezTo>
                  <a:cubicBezTo>
                    <a:pt x="76" y="15"/>
                    <a:pt x="0" y="60"/>
                    <a:pt x="5" y="106"/>
                  </a:cubicBezTo>
                  <a:cubicBezTo>
                    <a:pt x="10" y="140"/>
                    <a:pt x="73" y="164"/>
                    <a:pt x="157" y="164"/>
                  </a:cubicBezTo>
                  <a:cubicBezTo>
                    <a:pt x="171" y="164"/>
                    <a:pt x="187" y="163"/>
                    <a:pt x="203" y="162"/>
                  </a:cubicBezTo>
                  <a:cubicBezTo>
                    <a:pt x="304" y="146"/>
                    <a:pt x="385" y="101"/>
                    <a:pt x="380" y="60"/>
                  </a:cubicBezTo>
                  <a:cubicBezTo>
                    <a:pt x="372" y="24"/>
                    <a:pt x="315" y="0"/>
                    <a:pt x="240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2"/>
            <p:cNvSpPr/>
            <p:nvPr/>
          </p:nvSpPr>
          <p:spPr>
            <a:xfrm>
              <a:off x="8358512" y="5026613"/>
              <a:ext cx="187371" cy="231253"/>
            </a:xfrm>
            <a:custGeom>
              <a:avLst/>
              <a:gdLst/>
              <a:ahLst/>
              <a:cxnLst/>
              <a:rect l="l" t="t" r="r" b="b"/>
              <a:pathLst>
                <a:path w="269" h="332" extrusionOk="0">
                  <a:moveTo>
                    <a:pt x="211" y="0"/>
                  </a:moveTo>
                  <a:cubicBezTo>
                    <a:pt x="170" y="0"/>
                    <a:pt x="113" y="52"/>
                    <a:pt x="67" y="128"/>
                  </a:cubicBezTo>
                  <a:cubicBezTo>
                    <a:pt x="16" y="214"/>
                    <a:pt x="1" y="305"/>
                    <a:pt x="36" y="325"/>
                  </a:cubicBezTo>
                  <a:cubicBezTo>
                    <a:pt x="43" y="329"/>
                    <a:pt x="51" y="331"/>
                    <a:pt x="59" y="331"/>
                  </a:cubicBezTo>
                  <a:cubicBezTo>
                    <a:pt x="100" y="331"/>
                    <a:pt x="157" y="280"/>
                    <a:pt x="203" y="209"/>
                  </a:cubicBezTo>
                  <a:cubicBezTo>
                    <a:pt x="254" y="118"/>
                    <a:pt x="269" y="27"/>
                    <a:pt x="234" y="6"/>
                  </a:cubicBezTo>
                  <a:cubicBezTo>
                    <a:pt x="227" y="2"/>
                    <a:pt x="220" y="0"/>
                    <a:pt x="211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2"/>
            <p:cNvSpPr/>
            <p:nvPr/>
          </p:nvSpPr>
          <p:spPr>
            <a:xfrm>
              <a:off x="8260299" y="5008503"/>
              <a:ext cx="151847" cy="249363"/>
            </a:xfrm>
            <a:custGeom>
              <a:avLst/>
              <a:gdLst/>
              <a:ahLst/>
              <a:cxnLst/>
              <a:rect l="l" t="t" r="r" b="b"/>
              <a:pathLst>
                <a:path w="218" h="358" extrusionOk="0">
                  <a:moveTo>
                    <a:pt x="50" y="1"/>
                  </a:moveTo>
                  <a:cubicBezTo>
                    <a:pt x="47" y="1"/>
                    <a:pt x="44" y="1"/>
                    <a:pt x="41" y="2"/>
                  </a:cubicBezTo>
                  <a:cubicBezTo>
                    <a:pt x="0" y="17"/>
                    <a:pt x="0" y="108"/>
                    <a:pt x="36" y="204"/>
                  </a:cubicBezTo>
                  <a:cubicBezTo>
                    <a:pt x="69" y="298"/>
                    <a:pt x="123" y="357"/>
                    <a:pt x="163" y="357"/>
                  </a:cubicBezTo>
                  <a:cubicBezTo>
                    <a:pt x="166" y="357"/>
                    <a:pt x="169" y="357"/>
                    <a:pt x="172" y="356"/>
                  </a:cubicBezTo>
                  <a:cubicBezTo>
                    <a:pt x="213" y="341"/>
                    <a:pt x="218" y="250"/>
                    <a:pt x="182" y="154"/>
                  </a:cubicBezTo>
                  <a:cubicBezTo>
                    <a:pt x="150" y="60"/>
                    <a:pt x="91" y="1"/>
                    <a:pt x="50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2"/>
            <p:cNvSpPr/>
            <p:nvPr/>
          </p:nvSpPr>
          <p:spPr>
            <a:xfrm>
              <a:off x="8282589" y="5172888"/>
              <a:ext cx="214537" cy="176226"/>
            </a:xfrm>
            <a:custGeom>
              <a:avLst/>
              <a:gdLst/>
              <a:ahLst/>
              <a:cxnLst/>
              <a:rect l="l" t="t" r="r" b="b"/>
              <a:pathLst>
                <a:path w="308" h="253" extrusionOk="0">
                  <a:moveTo>
                    <a:pt x="152" y="0"/>
                  </a:moveTo>
                  <a:cubicBezTo>
                    <a:pt x="99" y="0"/>
                    <a:pt x="50" y="33"/>
                    <a:pt x="34" y="85"/>
                  </a:cubicBezTo>
                  <a:cubicBezTo>
                    <a:pt x="1" y="172"/>
                    <a:pt x="67" y="253"/>
                    <a:pt x="151" y="253"/>
                  </a:cubicBezTo>
                  <a:cubicBezTo>
                    <a:pt x="169" y="253"/>
                    <a:pt x="187" y="249"/>
                    <a:pt x="206" y="241"/>
                  </a:cubicBezTo>
                  <a:cubicBezTo>
                    <a:pt x="307" y="196"/>
                    <a:pt x="297" y="44"/>
                    <a:pt x="196" y="9"/>
                  </a:cubicBezTo>
                  <a:cubicBezTo>
                    <a:pt x="181" y="3"/>
                    <a:pt x="166" y="0"/>
                    <a:pt x="152" y="0"/>
                  </a:cubicBezTo>
                  <a:close/>
                </a:path>
              </a:pathLst>
            </a:custGeom>
            <a:solidFill>
              <a:srgbClr val="FB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2"/>
            <p:cNvSpPr/>
            <p:nvPr/>
          </p:nvSpPr>
          <p:spPr>
            <a:xfrm>
              <a:off x="8147459" y="5176370"/>
              <a:ext cx="117020" cy="73137"/>
            </a:xfrm>
            <a:custGeom>
              <a:avLst/>
              <a:gdLst/>
              <a:ahLst/>
              <a:cxnLst/>
              <a:rect l="l" t="t" r="r" b="b"/>
              <a:pathLst>
                <a:path w="168" h="105" extrusionOk="0">
                  <a:moveTo>
                    <a:pt x="22" y="0"/>
                  </a:moveTo>
                  <a:cubicBezTo>
                    <a:pt x="17" y="0"/>
                    <a:pt x="12" y="3"/>
                    <a:pt x="6" y="9"/>
                  </a:cubicBezTo>
                  <a:cubicBezTo>
                    <a:pt x="1" y="14"/>
                    <a:pt x="6" y="29"/>
                    <a:pt x="11" y="34"/>
                  </a:cubicBezTo>
                  <a:lnTo>
                    <a:pt x="16" y="34"/>
                  </a:lnTo>
                  <a:cubicBezTo>
                    <a:pt x="31" y="49"/>
                    <a:pt x="51" y="64"/>
                    <a:pt x="71" y="74"/>
                  </a:cubicBezTo>
                  <a:cubicBezTo>
                    <a:pt x="92" y="90"/>
                    <a:pt x="117" y="95"/>
                    <a:pt x="137" y="105"/>
                  </a:cubicBezTo>
                  <a:cubicBezTo>
                    <a:pt x="157" y="105"/>
                    <a:pt x="167" y="80"/>
                    <a:pt x="152" y="74"/>
                  </a:cubicBezTo>
                  <a:cubicBezTo>
                    <a:pt x="137" y="64"/>
                    <a:pt x="112" y="54"/>
                    <a:pt x="86" y="44"/>
                  </a:cubicBezTo>
                  <a:cubicBezTo>
                    <a:pt x="66" y="34"/>
                    <a:pt x="51" y="19"/>
                    <a:pt x="31" y="4"/>
                  </a:cubicBezTo>
                  <a:cubicBezTo>
                    <a:pt x="29" y="2"/>
                    <a:pt x="26" y="0"/>
                    <a:pt x="22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2"/>
            <p:cNvSpPr/>
            <p:nvPr/>
          </p:nvSpPr>
          <p:spPr>
            <a:xfrm>
              <a:off x="8284678" y="5041241"/>
              <a:ext cx="53634" cy="128861"/>
            </a:xfrm>
            <a:custGeom>
              <a:avLst/>
              <a:gdLst/>
              <a:ahLst/>
              <a:cxnLst/>
              <a:rect l="l" t="t" r="r" b="b"/>
              <a:pathLst>
                <a:path w="77" h="185" extrusionOk="0">
                  <a:moveTo>
                    <a:pt x="25" y="0"/>
                  </a:moveTo>
                  <a:cubicBezTo>
                    <a:pt x="21" y="0"/>
                    <a:pt x="18" y="2"/>
                    <a:pt x="16" y="6"/>
                  </a:cubicBezTo>
                  <a:cubicBezTo>
                    <a:pt x="1" y="16"/>
                    <a:pt x="1" y="41"/>
                    <a:pt x="6" y="56"/>
                  </a:cubicBezTo>
                  <a:cubicBezTo>
                    <a:pt x="6" y="71"/>
                    <a:pt x="6" y="86"/>
                    <a:pt x="11" y="102"/>
                  </a:cubicBezTo>
                  <a:cubicBezTo>
                    <a:pt x="11" y="117"/>
                    <a:pt x="16" y="127"/>
                    <a:pt x="21" y="142"/>
                  </a:cubicBezTo>
                  <a:cubicBezTo>
                    <a:pt x="26" y="157"/>
                    <a:pt x="36" y="167"/>
                    <a:pt x="46" y="177"/>
                  </a:cubicBezTo>
                  <a:cubicBezTo>
                    <a:pt x="50" y="181"/>
                    <a:pt x="56" y="185"/>
                    <a:pt x="61" y="185"/>
                  </a:cubicBezTo>
                  <a:cubicBezTo>
                    <a:pt x="63" y="185"/>
                    <a:pt x="65" y="184"/>
                    <a:pt x="66" y="183"/>
                  </a:cubicBezTo>
                  <a:cubicBezTo>
                    <a:pt x="72" y="177"/>
                    <a:pt x="77" y="167"/>
                    <a:pt x="72" y="162"/>
                  </a:cubicBezTo>
                  <a:lnTo>
                    <a:pt x="66" y="157"/>
                  </a:lnTo>
                  <a:cubicBezTo>
                    <a:pt x="61" y="147"/>
                    <a:pt x="56" y="137"/>
                    <a:pt x="56" y="127"/>
                  </a:cubicBezTo>
                  <a:cubicBezTo>
                    <a:pt x="51" y="117"/>
                    <a:pt x="56" y="122"/>
                    <a:pt x="56" y="117"/>
                  </a:cubicBezTo>
                  <a:lnTo>
                    <a:pt x="56" y="107"/>
                  </a:lnTo>
                  <a:cubicBezTo>
                    <a:pt x="56" y="107"/>
                    <a:pt x="56" y="97"/>
                    <a:pt x="51" y="91"/>
                  </a:cubicBezTo>
                  <a:cubicBezTo>
                    <a:pt x="46" y="81"/>
                    <a:pt x="51" y="76"/>
                    <a:pt x="51" y="71"/>
                  </a:cubicBezTo>
                  <a:lnTo>
                    <a:pt x="51" y="61"/>
                  </a:lnTo>
                  <a:lnTo>
                    <a:pt x="51" y="41"/>
                  </a:lnTo>
                  <a:cubicBezTo>
                    <a:pt x="51" y="31"/>
                    <a:pt x="51" y="16"/>
                    <a:pt x="46" y="11"/>
                  </a:cubicBezTo>
                  <a:cubicBezTo>
                    <a:pt x="40" y="4"/>
                    <a:pt x="32" y="0"/>
                    <a:pt x="25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2"/>
            <p:cNvSpPr/>
            <p:nvPr/>
          </p:nvSpPr>
          <p:spPr>
            <a:xfrm>
              <a:off x="8407967" y="5047510"/>
              <a:ext cx="92641" cy="112144"/>
            </a:xfrm>
            <a:custGeom>
              <a:avLst/>
              <a:gdLst/>
              <a:ahLst/>
              <a:cxnLst/>
              <a:rect l="l" t="t" r="r" b="b"/>
              <a:pathLst>
                <a:path w="133" h="161" extrusionOk="0">
                  <a:moveTo>
                    <a:pt x="100" y="1"/>
                  </a:moveTo>
                  <a:cubicBezTo>
                    <a:pt x="86" y="1"/>
                    <a:pt x="69" y="13"/>
                    <a:pt x="56" y="22"/>
                  </a:cubicBezTo>
                  <a:cubicBezTo>
                    <a:pt x="46" y="32"/>
                    <a:pt x="36" y="47"/>
                    <a:pt x="26" y="57"/>
                  </a:cubicBezTo>
                  <a:cubicBezTo>
                    <a:pt x="16" y="72"/>
                    <a:pt x="6" y="88"/>
                    <a:pt x="1" y="103"/>
                  </a:cubicBezTo>
                  <a:cubicBezTo>
                    <a:pt x="1" y="108"/>
                    <a:pt x="1" y="118"/>
                    <a:pt x="1" y="128"/>
                  </a:cubicBezTo>
                  <a:lnTo>
                    <a:pt x="1" y="148"/>
                  </a:lnTo>
                  <a:cubicBezTo>
                    <a:pt x="1" y="156"/>
                    <a:pt x="6" y="160"/>
                    <a:pt x="13" y="160"/>
                  </a:cubicBezTo>
                  <a:cubicBezTo>
                    <a:pt x="16" y="160"/>
                    <a:pt x="18" y="160"/>
                    <a:pt x="21" y="158"/>
                  </a:cubicBezTo>
                  <a:lnTo>
                    <a:pt x="26" y="158"/>
                  </a:lnTo>
                  <a:cubicBezTo>
                    <a:pt x="31" y="153"/>
                    <a:pt x="36" y="148"/>
                    <a:pt x="41" y="143"/>
                  </a:cubicBezTo>
                  <a:lnTo>
                    <a:pt x="51" y="133"/>
                  </a:lnTo>
                  <a:cubicBezTo>
                    <a:pt x="61" y="118"/>
                    <a:pt x="66" y="108"/>
                    <a:pt x="77" y="93"/>
                  </a:cubicBezTo>
                  <a:lnTo>
                    <a:pt x="87" y="82"/>
                  </a:lnTo>
                  <a:cubicBezTo>
                    <a:pt x="92" y="77"/>
                    <a:pt x="92" y="72"/>
                    <a:pt x="97" y="67"/>
                  </a:cubicBezTo>
                  <a:cubicBezTo>
                    <a:pt x="102" y="67"/>
                    <a:pt x="107" y="62"/>
                    <a:pt x="117" y="57"/>
                  </a:cubicBezTo>
                  <a:cubicBezTo>
                    <a:pt x="122" y="47"/>
                    <a:pt x="132" y="37"/>
                    <a:pt x="132" y="27"/>
                  </a:cubicBezTo>
                  <a:cubicBezTo>
                    <a:pt x="132" y="22"/>
                    <a:pt x="132" y="12"/>
                    <a:pt x="127" y="7"/>
                  </a:cubicBezTo>
                  <a:cubicBezTo>
                    <a:pt x="122" y="2"/>
                    <a:pt x="117" y="2"/>
                    <a:pt x="107" y="2"/>
                  </a:cubicBezTo>
                  <a:cubicBezTo>
                    <a:pt x="105" y="1"/>
                    <a:pt x="103" y="1"/>
                    <a:pt x="10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2"/>
            <p:cNvSpPr/>
            <p:nvPr/>
          </p:nvSpPr>
          <p:spPr>
            <a:xfrm>
              <a:off x="8499911" y="5193784"/>
              <a:ext cx="123985" cy="43186"/>
            </a:xfrm>
            <a:custGeom>
              <a:avLst/>
              <a:gdLst/>
              <a:ahLst/>
              <a:cxnLst/>
              <a:rect l="l" t="t" r="r" b="b"/>
              <a:pathLst>
                <a:path w="178" h="62" extrusionOk="0">
                  <a:moveTo>
                    <a:pt x="54" y="0"/>
                  </a:moveTo>
                  <a:cubicBezTo>
                    <a:pt x="42" y="0"/>
                    <a:pt x="31" y="1"/>
                    <a:pt x="20" y="4"/>
                  </a:cubicBezTo>
                  <a:cubicBezTo>
                    <a:pt x="10" y="4"/>
                    <a:pt x="0" y="14"/>
                    <a:pt x="0" y="24"/>
                  </a:cubicBezTo>
                  <a:cubicBezTo>
                    <a:pt x="0" y="34"/>
                    <a:pt x="10" y="44"/>
                    <a:pt x="20" y="44"/>
                  </a:cubicBezTo>
                  <a:lnTo>
                    <a:pt x="20" y="49"/>
                  </a:lnTo>
                  <a:lnTo>
                    <a:pt x="117" y="49"/>
                  </a:lnTo>
                  <a:cubicBezTo>
                    <a:pt x="127" y="49"/>
                    <a:pt x="137" y="55"/>
                    <a:pt x="147" y="60"/>
                  </a:cubicBezTo>
                  <a:cubicBezTo>
                    <a:pt x="150" y="61"/>
                    <a:pt x="152" y="62"/>
                    <a:pt x="155" y="62"/>
                  </a:cubicBezTo>
                  <a:cubicBezTo>
                    <a:pt x="162" y="62"/>
                    <a:pt x="168" y="57"/>
                    <a:pt x="172" y="49"/>
                  </a:cubicBezTo>
                  <a:cubicBezTo>
                    <a:pt x="177" y="34"/>
                    <a:pt x="172" y="24"/>
                    <a:pt x="162" y="24"/>
                  </a:cubicBezTo>
                  <a:lnTo>
                    <a:pt x="127" y="14"/>
                  </a:lnTo>
                  <a:cubicBezTo>
                    <a:pt x="117" y="14"/>
                    <a:pt x="101" y="4"/>
                    <a:pt x="91" y="4"/>
                  </a:cubicBezTo>
                  <a:cubicBezTo>
                    <a:pt x="79" y="1"/>
                    <a:pt x="66" y="0"/>
                    <a:pt x="54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2"/>
            <p:cNvSpPr/>
            <p:nvPr/>
          </p:nvSpPr>
          <p:spPr>
            <a:xfrm>
              <a:off x="8452546" y="5367223"/>
              <a:ext cx="114930" cy="68261"/>
            </a:xfrm>
            <a:custGeom>
              <a:avLst/>
              <a:gdLst/>
              <a:ahLst/>
              <a:cxnLst/>
              <a:rect l="l" t="t" r="r" b="b"/>
              <a:pathLst>
                <a:path w="165" h="98" extrusionOk="0">
                  <a:moveTo>
                    <a:pt x="24" y="0"/>
                  </a:moveTo>
                  <a:cubicBezTo>
                    <a:pt x="11" y="0"/>
                    <a:pt x="0" y="15"/>
                    <a:pt x="13" y="23"/>
                  </a:cubicBezTo>
                  <a:lnTo>
                    <a:pt x="13" y="28"/>
                  </a:lnTo>
                  <a:cubicBezTo>
                    <a:pt x="33" y="48"/>
                    <a:pt x="53" y="63"/>
                    <a:pt x="78" y="74"/>
                  </a:cubicBezTo>
                  <a:cubicBezTo>
                    <a:pt x="88" y="79"/>
                    <a:pt x="99" y="84"/>
                    <a:pt x="109" y="89"/>
                  </a:cubicBezTo>
                  <a:lnTo>
                    <a:pt x="129" y="94"/>
                  </a:lnTo>
                  <a:cubicBezTo>
                    <a:pt x="134" y="96"/>
                    <a:pt x="138" y="98"/>
                    <a:pt x="142" y="98"/>
                  </a:cubicBezTo>
                  <a:cubicBezTo>
                    <a:pt x="145" y="98"/>
                    <a:pt x="149" y="96"/>
                    <a:pt x="154" y="94"/>
                  </a:cubicBezTo>
                  <a:cubicBezTo>
                    <a:pt x="164" y="89"/>
                    <a:pt x="164" y="79"/>
                    <a:pt x="159" y="69"/>
                  </a:cubicBezTo>
                  <a:cubicBezTo>
                    <a:pt x="149" y="63"/>
                    <a:pt x="139" y="58"/>
                    <a:pt x="124" y="53"/>
                  </a:cubicBezTo>
                  <a:cubicBezTo>
                    <a:pt x="114" y="48"/>
                    <a:pt x="104" y="48"/>
                    <a:pt x="88" y="38"/>
                  </a:cubicBezTo>
                  <a:cubicBezTo>
                    <a:pt x="68" y="28"/>
                    <a:pt x="48" y="18"/>
                    <a:pt x="33" y="3"/>
                  </a:cubicBezTo>
                  <a:cubicBezTo>
                    <a:pt x="30" y="1"/>
                    <a:pt x="27" y="0"/>
                    <a:pt x="24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2"/>
            <p:cNvSpPr/>
            <p:nvPr/>
          </p:nvSpPr>
          <p:spPr>
            <a:xfrm>
              <a:off x="8320202" y="5368617"/>
              <a:ext cx="43186" cy="130950"/>
            </a:xfrm>
            <a:custGeom>
              <a:avLst/>
              <a:gdLst/>
              <a:ahLst/>
              <a:cxnLst/>
              <a:rect l="l" t="t" r="r" b="b"/>
              <a:pathLst>
                <a:path w="62" h="188" extrusionOk="0">
                  <a:moveTo>
                    <a:pt x="36" y="1"/>
                  </a:moveTo>
                  <a:cubicBezTo>
                    <a:pt x="26" y="1"/>
                    <a:pt x="15" y="6"/>
                    <a:pt x="10" y="16"/>
                  </a:cubicBezTo>
                  <a:cubicBezTo>
                    <a:pt x="0" y="41"/>
                    <a:pt x="0" y="72"/>
                    <a:pt x="0" y="102"/>
                  </a:cubicBezTo>
                  <a:cubicBezTo>
                    <a:pt x="0" y="117"/>
                    <a:pt x="5" y="127"/>
                    <a:pt x="10" y="142"/>
                  </a:cubicBezTo>
                  <a:cubicBezTo>
                    <a:pt x="10" y="147"/>
                    <a:pt x="10" y="158"/>
                    <a:pt x="15" y="163"/>
                  </a:cubicBezTo>
                  <a:cubicBezTo>
                    <a:pt x="21" y="173"/>
                    <a:pt x="26" y="178"/>
                    <a:pt x="31" y="183"/>
                  </a:cubicBezTo>
                  <a:cubicBezTo>
                    <a:pt x="35" y="186"/>
                    <a:pt x="40" y="187"/>
                    <a:pt x="44" y="187"/>
                  </a:cubicBezTo>
                  <a:cubicBezTo>
                    <a:pt x="53" y="187"/>
                    <a:pt x="61" y="180"/>
                    <a:pt x="61" y="173"/>
                  </a:cubicBezTo>
                  <a:cubicBezTo>
                    <a:pt x="61" y="163"/>
                    <a:pt x="61" y="158"/>
                    <a:pt x="61" y="147"/>
                  </a:cubicBezTo>
                  <a:cubicBezTo>
                    <a:pt x="61" y="142"/>
                    <a:pt x="56" y="137"/>
                    <a:pt x="56" y="132"/>
                  </a:cubicBezTo>
                  <a:cubicBezTo>
                    <a:pt x="56" y="117"/>
                    <a:pt x="51" y="107"/>
                    <a:pt x="51" y="97"/>
                  </a:cubicBezTo>
                  <a:lnTo>
                    <a:pt x="51" y="77"/>
                  </a:lnTo>
                  <a:lnTo>
                    <a:pt x="51" y="67"/>
                  </a:lnTo>
                  <a:lnTo>
                    <a:pt x="51" y="61"/>
                  </a:lnTo>
                  <a:cubicBezTo>
                    <a:pt x="51" y="46"/>
                    <a:pt x="51" y="36"/>
                    <a:pt x="51" y="21"/>
                  </a:cubicBezTo>
                  <a:cubicBezTo>
                    <a:pt x="51" y="11"/>
                    <a:pt x="46" y="6"/>
                    <a:pt x="36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2"/>
            <p:cNvSpPr/>
            <p:nvPr/>
          </p:nvSpPr>
          <p:spPr>
            <a:xfrm>
              <a:off x="8171838" y="5337272"/>
              <a:ext cx="123985" cy="60599"/>
            </a:xfrm>
            <a:custGeom>
              <a:avLst/>
              <a:gdLst/>
              <a:ahLst/>
              <a:cxnLst/>
              <a:rect l="l" t="t" r="r" b="b"/>
              <a:pathLst>
                <a:path w="178" h="87" extrusionOk="0">
                  <a:moveTo>
                    <a:pt x="163" y="0"/>
                  </a:moveTo>
                  <a:cubicBezTo>
                    <a:pt x="153" y="0"/>
                    <a:pt x="143" y="5"/>
                    <a:pt x="137" y="10"/>
                  </a:cubicBezTo>
                  <a:lnTo>
                    <a:pt x="127" y="15"/>
                  </a:lnTo>
                  <a:cubicBezTo>
                    <a:pt x="122" y="20"/>
                    <a:pt x="117" y="20"/>
                    <a:pt x="112" y="26"/>
                  </a:cubicBezTo>
                  <a:lnTo>
                    <a:pt x="82" y="36"/>
                  </a:lnTo>
                  <a:lnTo>
                    <a:pt x="51" y="46"/>
                  </a:lnTo>
                  <a:cubicBezTo>
                    <a:pt x="41" y="51"/>
                    <a:pt x="26" y="51"/>
                    <a:pt x="16" y="56"/>
                  </a:cubicBezTo>
                  <a:cubicBezTo>
                    <a:pt x="1" y="61"/>
                    <a:pt x="1" y="81"/>
                    <a:pt x="16" y="86"/>
                  </a:cubicBezTo>
                  <a:cubicBezTo>
                    <a:pt x="36" y="81"/>
                    <a:pt x="62" y="81"/>
                    <a:pt x="82" y="76"/>
                  </a:cubicBezTo>
                  <a:cubicBezTo>
                    <a:pt x="102" y="66"/>
                    <a:pt x="122" y="61"/>
                    <a:pt x="143" y="51"/>
                  </a:cubicBezTo>
                  <a:cubicBezTo>
                    <a:pt x="153" y="46"/>
                    <a:pt x="173" y="36"/>
                    <a:pt x="173" y="26"/>
                  </a:cubicBezTo>
                  <a:cubicBezTo>
                    <a:pt x="178" y="15"/>
                    <a:pt x="173" y="5"/>
                    <a:pt x="163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2"/>
            <p:cNvSpPr/>
            <p:nvPr/>
          </p:nvSpPr>
          <p:spPr>
            <a:xfrm>
              <a:off x="6248673" y="6221187"/>
              <a:ext cx="697" cy="4179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1" y="6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2"/>
            <p:cNvSpPr/>
            <p:nvPr/>
          </p:nvSpPr>
          <p:spPr>
            <a:xfrm>
              <a:off x="6266086" y="6425275"/>
              <a:ext cx="75227" cy="57117"/>
            </a:xfrm>
            <a:custGeom>
              <a:avLst/>
              <a:gdLst/>
              <a:ahLst/>
              <a:cxnLst/>
              <a:rect l="l" t="t" r="r" b="b"/>
              <a:pathLst>
                <a:path w="108" h="82" extrusionOk="0">
                  <a:moveTo>
                    <a:pt x="57" y="1"/>
                  </a:moveTo>
                  <a:cubicBezTo>
                    <a:pt x="1" y="1"/>
                    <a:pt x="1" y="82"/>
                    <a:pt x="57" y="82"/>
                  </a:cubicBezTo>
                  <a:cubicBezTo>
                    <a:pt x="107" y="82"/>
                    <a:pt x="107" y="1"/>
                    <a:pt x="57" y="1"/>
                  </a:cubicBezTo>
                  <a:close/>
                </a:path>
              </a:pathLst>
            </a:custGeom>
            <a:solidFill>
              <a:srgbClr val="F27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2"/>
            <p:cNvSpPr/>
            <p:nvPr/>
          </p:nvSpPr>
          <p:spPr>
            <a:xfrm>
              <a:off x="6322507" y="5779578"/>
              <a:ext cx="208964" cy="218019"/>
            </a:xfrm>
            <a:custGeom>
              <a:avLst/>
              <a:gdLst/>
              <a:ahLst/>
              <a:cxnLst/>
              <a:rect l="l" t="t" r="r" b="b"/>
              <a:pathLst>
                <a:path w="300" h="313" extrusionOk="0">
                  <a:moveTo>
                    <a:pt x="58" y="1"/>
                  </a:moveTo>
                  <a:cubicBezTo>
                    <a:pt x="49" y="1"/>
                    <a:pt x="42" y="3"/>
                    <a:pt x="36" y="8"/>
                  </a:cubicBezTo>
                  <a:cubicBezTo>
                    <a:pt x="1" y="33"/>
                    <a:pt x="26" y="124"/>
                    <a:pt x="87" y="205"/>
                  </a:cubicBezTo>
                  <a:cubicBezTo>
                    <a:pt x="136" y="271"/>
                    <a:pt x="199" y="313"/>
                    <a:pt x="240" y="313"/>
                  </a:cubicBezTo>
                  <a:cubicBezTo>
                    <a:pt x="249" y="313"/>
                    <a:pt x="257" y="311"/>
                    <a:pt x="264" y="306"/>
                  </a:cubicBezTo>
                  <a:cubicBezTo>
                    <a:pt x="299" y="281"/>
                    <a:pt x="274" y="195"/>
                    <a:pt x="208" y="109"/>
                  </a:cubicBezTo>
                  <a:cubicBezTo>
                    <a:pt x="159" y="43"/>
                    <a:pt x="96" y="1"/>
                    <a:pt x="58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2"/>
            <p:cNvSpPr/>
            <p:nvPr/>
          </p:nvSpPr>
          <p:spPr>
            <a:xfrm>
              <a:off x="6241707" y="5939783"/>
              <a:ext cx="264688" cy="109358"/>
            </a:xfrm>
            <a:custGeom>
              <a:avLst/>
              <a:gdLst/>
              <a:ahLst/>
              <a:cxnLst/>
              <a:rect l="l" t="t" r="r" b="b"/>
              <a:pathLst>
                <a:path w="380" h="157" extrusionOk="0">
                  <a:moveTo>
                    <a:pt x="193" y="0"/>
                  </a:moveTo>
                  <a:cubicBezTo>
                    <a:pt x="92" y="0"/>
                    <a:pt x="1" y="30"/>
                    <a:pt x="1" y="76"/>
                  </a:cubicBezTo>
                  <a:cubicBezTo>
                    <a:pt x="1" y="116"/>
                    <a:pt x="82" y="157"/>
                    <a:pt x="188" y="157"/>
                  </a:cubicBezTo>
                  <a:cubicBezTo>
                    <a:pt x="294" y="157"/>
                    <a:pt x="375" y="126"/>
                    <a:pt x="380" y="81"/>
                  </a:cubicBezTo>
                  <a:cubicBezTo>
                    <a:pt x="380" y="40"/>
                    <a:pt x="294" y="0"/>
                    <a:pt x="193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2"/>
            <p:cNvSpPr/>
            <p:nvPr/>
          </p:nvSpPr>
          <p:spPr>
            <a:xfrm>
              <a:off x="6319024" y="5992721"/>
              <a:ext cx="212447" cy="213143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245" y="1"/>
                  </a:moveTo>
                  <a:cubicBezTo>
                    <a:pt x="203" y="1"/>
                    <a:pt x="140" y="42"/>
                    <a:pt x="92" y="106"/>
                  </a:cubicBezTo>
                  <a:cubicBezTo>
                    <a:pt x="26" y="182"/>
                    <a:pt x="1" y="273"/>
                    <a:pt x="36" y="298"/>
                  </a:cubicBezTo>
                  <a:cubicBezTo>
                    <a:pt x="42" y="303"/>
                    <a:pt x="50" y="306"/>
                    <a:pt x="60" y="306"/>
                  </a:cubicBezTo>
                  <a:cubicBezTo>
                    <a:pt x="98" y="306"/>
                    <a:pt x="161" y="267"/>
                    <a:pt x="213" y="202"/>
                  </a:cubicBezTo>
                  <a:cubicBezTo>
                    <a:pt x="279" y="121"/>
                    <a:pt x="304" y="35"/>
                    <a:pt x="274" y="10"/>
                  </a:cubicBezTo>
                  <a:cubicBezTo>
                    <a:pt x="266" y="4"/>
                    <a:pt x="257" y="1"/>
                    <a:pt x="245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2"/>
            <p:cNvSpPr/>
            <p:nvPr/>
          </p:nvSpPr>
          <p:spPr>
            <a:xfrm>
              <a:off x="6470871" y="5995507"/>
              <a:ext cx="137916" cy="259115"/>
            </a:xfrm>
            <a:custGeom>
              <a:avLst/>
              <a:gdLst/>
              <a:ahLst/>
              <a:cxnLst/>
              <a:rect l="l" t="t" r="r" b="b"/>
              <a:pathLst>
                <a:path w="198" h="372" extrusionOk="0">
                  <a:moveTo>
                    <a:pt x="64" y="0"/>
                  </a:moveTo>
                  <a:cubicBezTo>
                    <a:pt x="61" y="0"/>
                    <a:pt x="59" y="0"/>
                    <a:pt x="56" y="1"/>
                  </a:cubicBezTo>
                  <a:cubicBezTo>
                    <a:pt x="15" y="11"/>
                    <a:pt x="0" y="102"/>
                    <a:pt x="21" y="203"/>
                  </a:cubicBezTo>
                  <a:cubicBezTo>
                    <a:pt x="44" y="298"/>
                    <a:pt x="90" y="371"/>
                    <a:pt x="129" y="371"/>
                  </a:cubicBezTo>
                  <a:cubicBezTo>
                    <a:pt x="132" y="371"/>
                    <a:pt x="134" y="371"/>
                    <a:pt x="137" y="370"/>
                  </a:cubicBezTo>
                  <a:cubicBezTo>
                    <a:pt x="182" y="360"/>
                    <a:pt x="198" y="274"/>
                    <a:pt x="177" y="168"/>
                  </a:cubicBezTo>
                  <a:cubicBezTo>
                    <a:pt x="154" y="73"/>
                    <a:pt x="107" y="0"/>
                    <a:pt x="64" y="0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2"/>
            <p:cNvSpPr/>
            <p:nvPr/>
          </p:nvSpPr>
          <p:spPr>
            <a:xfrm>
              <a:off x="6498733" y="5976003"/>
              <a:ext cx="261205" cy="149757"/>
            </a:xfrm>
            <a:custGeom>
              <a:avLst/>
              <a:gdLst/>
              <a:ahLst/>
              <a:cxnLst/>
              <a:rect l="l" t="t" r="r" b="b"/>
              <a:pathLst>
                <a:path w="375" h="215" extrusionOk="0">
                  <a:moveTo>
                    <a:pt x="81" y="1"/>
                  </a:moveTo>
                  <a:cubicBezTo>
                    <a:pt x="51" y="1"/>
                    <a:pt x="30" y="8"/>
                    <a:pt x="21" y="24"/>
                  </a:cubicBezTo>
                  <a:cubicBezTo>
                    <a:pt x="1" y="64"/>
                    <a:pt x="61" y="135"/>
                    <a:pt x="152" y="181"/>
                  </a:cubicBezTo>
                  <a:cubicBezTo>
                    <a:pt x="205" y="203"/>
                    <a:pt x="257" y="214"/>
                    <a:pt x="295" y="214"/>
                  </a:cubicBezTo>
                  <a:cubicBezTo>
                    <a:pt x="327" y="214"/>
                    <a:pt x="351" y="207"/>
                    <a:pt x="360" y="191"/>
                  </a:cubicBezTo>
                  <a:cubicBezTo>
                    <a:pt x="375" y="150"/>
                    <a:pt x="314" y="80"/>
                    <a:pt x="223" y="39"/>
                  </a:cubicBezTo>
                  <a:cubicBezTo>
                    <a:pt x="169" y="13"/>
                    <a:pt x="118" y="1"/>
                    <a:pt x="81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2"/>
            <p:cNvSpPr/>
            <p:nvPr/>
          </p:nvSpPr>
          <p:spPr>
            <a:xfrm>
              <a:off x="6495250" y="5856894"/>
              <a:ext cx="264688" cy="152543"/>
            </a:xfrm>
            <a:custGeom>
              <a:avLst/>
              <a:gdLst/>
              <a:ahLst/>
              <a:cxnLst/>
              <a:rect l="l" t="t" r="r" b="b"/>
              <a:pathLst>
                <a:path w="380" h="219" extrusionOk="0">
                  <a:moveTo>
                    <a:pt x="295" y="1"/>
                  </a:moveTo>
                  <a:cubicBezTo>
                    <a:pt x="257" y="1"/>
                    <a:pt x="207" y="13"/>
                    <a:pt x="157" y="38"/>
                  </a:cubicBezTo>
                  <a:cubicBezTo>
                    <a:pt x="61" y="89"/>
                    <a:pt x="1" y="154"/>
                    <a:pt x="21" y="195"/>
                  </a:cubicBezTo>
                  <a:cubicBezTo>
                    <a:pt x="30" y="210"/>
                    <a:pt x="52" y="218"/>
                    <a:pt x="82" y="218"/>
                  </a:cubicBezTo>
                  <a:cubicBezTo>
                    <a:pt x="121" y="218"/>
                    <a:pt x="172" y="205"/>
                    <a:pt x="223" y="180"/>
                  </a:cubicBezTo>
                  <a:cubicBezTo>
                    <a:pt x="319" y="134"/>
                    <a:pt x="380" y="68"/>
                    <a:pt x="360" y="28"/>
                  </a:cubicBezTo>
                  <a:cubicBezTo>
                    <a:pt x="351" y="10"/>
                    <a:pt x="327" y="1"/>
                    <a:pt x="295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2"/>
            <p:cNvSpPr/>
            <p:nvPr/>
          </p:nvSpPr>
          <p:spPr>
            <a:xfrm>
              <a:off x="6467388" y="5734302"/>
              <a:ext cx="137916" cy="255632"/>
            </a:xfrm>
            <a:custGeom>
              <a:avLst/>
              <a:gdLst/>
              <a:ahLst/>
              <a:cxnLst/>
              <a:rect l="l" t="t" r="r" b="b"/>
              <a:pathLst>
                <a:path w="198" h="367" extrusionOk="0">
                  <a:moveTo>
                    <a:pt x="129" y="1"/>
                  </a:moveTo>
                  <a:cubicBezTo>
                    <a:pt x="90" y="1"/>
                    <a:pt x="44" y="74"/>
                    <a:pt x="20" y="169"/>
                  </a:cubicBezTo>
                  <a:cubicBezTo>
                    <a:pt x="0" y="270"/>
                    <a:pt x="15" y="361"/>
                    <a:pt x="56" y="366"/>
                  </a:cubicBezTo>
                  <a:cubicBezTo>
                    <a:pt x="59" y="366"/>
                    <a:pt x="62" y="367"/>
                    <a:pt x="65" y="367"/>
                  </a:cubicBezTo>
                  <a:cubicBezTo>
                    <a:pt x="108" y="367"/>
                    <a:pt x="153" y="299"/>
                    <a:pt x="172" y="204"/>
                  </a:cubicBezTo>
                  <a:cubicBezTo>
                    <a:pt x="197" y="103"/>
                    <a:pt x="182" y="12"/>
                    <a:pt x="137" y="2"/>
                  </a:cubicBezTo>
                  <a:cubicBezTo>
                    <a:pt x="134" y="1"/>
                    <a:pt x="132" y="1"/>
                    <a:pt x="129" y="1"/>
                  </a:cubicBezTo>
                  <a:close/>
                </a:path>
              </a:pathLst>
            </a:custGeom>
            <a:solidFill>
              <a:srgbClr val="F59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2"/>
            <p:cNvSpPr/>
            <p:nvPr/>
          </p:nvSpPr>
          <p:spPr>
            <a:xfrm>
              <a:off x="6393554" y="5909135"/>
              <a:ext cx="229861" cy="176226"/>
            </a:xfrm>
            <a:custGeom>
              <a:avLst/>
              <a:gdLst/>
              <a:ahLst/>
              <a:cxnLst/>
              <a:rect l="l" t="t" r="r" b="b"/>
              <a:pathLst>
                <a:path w="330" h="253" extrusionOk="0">
                  <a:moveTo>
                    <a:pt x="166" y="0"/>
                  </a:moveTo>
                  <a:cubicBezTo>
                    <a:pt x="138" y="0"/>
                    <a:pt x="110" y="9"/>
                    <a:pt x="86" y="29"/>
                  </a:cubicBezTo>
                  <a:cubicBezTo>
                    <a:pt x="0" y="95"/>
                    <a:pt x="35" y="236"/>
                    <a:pt x="147" y="251"/>
                  </a:cubicBezTo>
                  <a:cubicBezTo>
                    <a:pt x="153" y="252"/>
                    <a:pt x="159" y="253"/>
                    <a:pt x="165" y="253"/>
                  </a:cubicBezTo>
                  <a:cubicBezTo>
                    <a:pt x="266" y="253"/>
                    <a:pt x="330" y="135"/>
                    <a:pt x="263" y="49"/>
                  </a:cubicBezTo>
                  <a:cubicBezTo>
                    <a:pt x="240" y="17"/>
                    <a:pt x="203" y="0"/>
                    <a:pt x="166" y="0"/>
                  </a:cubicBezTo>
                  <a:close/>
                </a:path>
              </a:pathLst>
            </a:custGeom>
            <a:solidFill>
              <a:srgbClr val="FB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2"/>
            <p:cNvSpPr/>
            <p:nvPr/>
          </p:nvSpPr>
          <p:spPr>
            <a:xfrm>
              <a:off x="6347582" y="5803957"/>
              <a:ext cx="73137" cy="110054"/>
            </a:xfrm>
            <a:custGeom>
              <a:avLst/>
              <a:gdLst/>
              <a:ahLst/>
              <a:cxnLst/>
              <a:rect l="l" t="t" r="r" b="b"/>
              <a:pathLst>
                <a:path w="105" h="158" extrusionOk="0">
                  <a:moveTo>
                    <a:pt x="20" y="1"/>
                  </a:moveTo>
                  <a:cubicBezTo>
                    <a:pt x="19" y="1"/>
                    <a:pt x="17" y="2"/>
                    <a:pt x="15" y="3"/>
                  </a:cubicBezTo>
                  <a:cubicBezTo>
                    <a:pt x="5" y="8"/>
                    <a:pt x="0" y="18"/>
                    <a:pt x="5" y="28"/>
                  </a:cubicBezTo>
                  <a:cubicBezTo>
                    <a:pt x="10" y="48"/>
                    <a:pt x="21" y="69"/>
                    <a:pt x="31" y="89"/>
                  </a:cubicBezTo>
                  <a:cubicBezTo>
                    <a:pt x="41" y="114"/>
                    <a:pt x="51" y="134"/>
                    <a:pt x="71" y="155"/>
                  </a:cubicBezTo>
                  <a:cubicBezTo>
                    <a:pt x="73" y="157"/>
                    <a:pt x="76" y="158"/>
                    <a:pt x="80" y="158"/>
                  </a:cubicBezTo>
                  <a:cubicBezTo>
                    <a:pt x="91" y="158"/>
                    <a:pt x="104" y="146"/>
                    <a:pt x="96" y="134"/>
                  </a:cubicBezTo>
                  <a:cubicBezTo>
                    <a:pt x="86" y="119"/>
                    <a:pt x="71" y="99"/>
                    <a:pt x="61" y="74"/>
                  </a:cubicBezTo>
                  <a:cubicBezTo>
                    <a:pt x="51" y="58"/>
                    <a:pt x="41" y="33"/>
                    <a:pt x="36" y="13"/>
                  </a:cubicBezTo>
                  <a:cubicBezTo>
                    <a:pt x="32" y="6"/>
                    <a:pt x="26" y="1"/>
                    <a:pt x="2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2"/>
            <p:cNvSpPr/>
            <p:nvPr/>
          </p:nvSpPr>
          <p:spPr>
            <a:xfrm>
              <a:off x="6491767" y="5763557"/>
              <a:ext cx="67565" cy="127468"/>
            </a:xfrm>
            <a:custGeom>
              <a:avLst/>
              <a:gdLst/>
              <a:ahLst/>
              <a:cxnLst/>
              <a:rect l="l" t="t" r="r" b="b"/>
              <a:pathLst>
                <a:path w="97" h="183" extrusionOk="0">
                  <a:moveTo>
                    <a:pt x="71" y="0"/>
                  </a:moveTo>
                  <a:cubicBezTo>
                    <a:pt x="51" y="0"/>
                    <a:pt x="41" y="25"/>
                    <a:pt x="31" y="41"/>
                  </a:cubicBezTo>
                  <a:cubicBezTo>
                    <a:pt x="26" y="51"/>
                    <a:pt x="21" y="66"/>
                    <a:pt x="16" y="81"/>
                  </a:cubicBezTo>
                  <a:cubicBezTo>
                    <a:pt x="6" y="91"/>
                    <a:pt x="6" y="106"/>
                    <a:pt x="1" y="122"/>
                  </a:cubicBezTo>
                  <a:cubicBezTo>
                    <a:pt x="1" y="137"/>
                    <a:pt x="1" y="152"/>
                    <a:pt x="1" y="167"/>
                  </a:cubicBezTo>
                  <a:cubicBezTo>
                    <a:pt x="1" y="177"/>
                    <a:pt x="8" y="182"/>
                    <a:pt x="16" y="182"/>
                  </a:cubicBezTo>
                  <a:cubicBezTo>
                    <a:pt x="23" y="182"/>
                    <a:pt x="31" y="177"/>
                    <a:pt x="31" y="167"/>
                  </a:cubicBezTo>
                  <a:lnTo>
                    <a:pt x="41" y="162"/>
                  </a:lnTo>
                  <a:cubicBezTo>
                    <a:pt x="41" y="152"/>
                    <a:pt x="51" y="142"/>
                    <a:pt x="51" y="132"/>
                  </a:cubicBezTo>
                  <a:cubicBezTo>
                    <a:pt x="51" y="127"/>
                    <a:pt x="51" y="127"/>
                    <a:pt x="51" y="122"/>
                  </a:cubicBezTo>
                  <a:cubicBezTo>
                    <a:pt x="51" y="116"/>
                    <a:pt x="51" y="116"/>
                    <a:pt x="51" y="111"/>
                  </a:cubicBezTo>
                  <a:cubicBezTo>
                    <a:pt x="51" y="106"/>
                    <a:pt x="56" y="101"/>
                    <a:pt x="61" y="96"/>
                  </a:cubicBezTo>
                  <a:lnTo>
                    <a:pt x="66" y="76"/>
                  </a:lnTo>
                  <a:lnTo>
                    <a:pt x="71" y="71"/>
                  </a:lnTo>
                  <a:cubicBezTo>
                    <a:pt x="71" y="66"/>
                    <a:pt x="71" y="66"/>
                    <a:pt x="71" y="66"/>
                  </a:cubicBezTo>
                  <a:lnTo>
                    <a:pt x="82" y="51"/>
                  </a:lnTo>
                  <a:cubicBezTo>
                    <a:pt x="87" y="41"/>
                    <a:pt x="97" y="36"/>
                    <a:pt x="92" y="20"/>
                  </a:cubicBezTo>
                  <a:cubicBezTo>
                    <a:pt x="92" y="10"/>
                    <a:pt x="82" y="0"/>
                    <a:pt x="71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2"/>
            <p:cNvSpPr/>
            <p:nvPr/>
          </p:nvSpPr>
          <p:spPr>
            <a:xfrm>
              <a:off x="6587194" y="5872218"/>
              <a:ext cx="130951" cy="68261"/>
            </a:xfrm>
            <a:custGeom>
              <a:avLst/>
              <a:gdLst/>
              <a:ahLst/>
              <a:cxnLst/>
              <a:rect l="l" t="t" r="r" b="b"/>
              <a:pathLst>
                <a:path w="188" h="98" extrusionOk="0">
                  <a:moveTo>
                    <a:pt x="146" y="0"/>
                  </a:moveTo>
                  <a:cubicBezTo>
                    <a:pt x="138" y="0"/>
                    <a:pt x="130" y="1"/>
                    <a:pt x="122" y="1"/>
                  </a:cubicBezTo>
                  <a:cubicBezTo>
                    <a:pt x="106" y="6"/>
                    <a:pt x="91" y="11"/>
                    <a:pt x="76" y="16"/>
                  </a:cubicBezTo>
                  <a:cubicBezTo>
                    <a:pt x="61" y="21"/>
                    <a:pt x="46" y="26"/>
                    <a:pt x="36" y="36"/>
                  </a:cubicBezTo>
                  <a:cubicBezTo>
                    <a:pt x="25" y="46"/>
                    <a:pt x="20" y="52"/>
                    <a:pt x="15" y="57"/>
                  </a:cubicBezTo>
                  <a:cubicBezTo>
                    <a:pt x="10" y="62"/>
                    <a:pt x="10" y="72"/>
                    <a:pt x="5" y="77"/>
                  </a:cubicBezTo>
                  <a:cubicBezTo>
                    <a:pt x="0" y="87"/>
                    <a:pt x="10" y="97"/>
                    <a:pt x="20" y="97"/>
                  </a:cubicBezTo>
                  <a:lnTo>
                    <a:pt x="20" y="87"/>
                  </a:lnTo>
                  <a:lnTo>
                    <a:pt x="36" y="82"/>
                  </a:lnTo>
                  <a:lnTo>
                    <a:pt x="56" y="82"/>
                  </a:lnTo>
                  <a:cubicBezTo>
                    <a:pt x="71" y="77"/>
                    <a:pt x="81" y="67"/>
                    <a:pt x="96" y="67"/>
                  </a:cubicBezTo>
                  <a:lnTo>
                    <a:pt x="111" y="67"/>
                  </a:lnTo>
                  <a:lnTo>
                    <a:pt x="132" y="62"/>
                  </a:lnTo>
                  <a:lnTo>
                    <a:pt x="152" y="62"/>
                  </a:lnTo>
                  <a:cubicBezTo>
                    <a:pt x="162" y="62"/>
                    <a:pt x="172" y="57"/>
                    <a:pt x="182" y="46"/>
                  </a:cubicBezTo>
                  <a:cubicBezTo>
                    <a:pt x="187" y="41"/>
                    <a:pt x="187" y="36"/>
                    <a:pt x="187" y="26"/>
                  </a:cubicBezTo>
                  <a:cubicBezTo>
                    <a:pt x="187" y="21"/>
                    <a:pt x="182" y="16"/>
                    <a:pt x="177" y="11"/>
                  </a:cubicBezTo>
                  <a:cubicBezTo>
                    <a:pt x="168" y="2"/>
                    <a:pt x="157" y="0"/>
                    <a:pt x="146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2"/>
            <p:cNvSpPr/>
            <p:nvPr/>
          </p:nvSpPr>
          <p:spPr>
            <a:xfrm>
              <a:off x="6628987" y="6015706"/>
              <a:ext cx="103089" cy="87765"/>
            </a:xfrm>
            <a:custGeom>
              <a:avLst/>
              <a:gdLst/>
              <a:ahLst/>
              <a:cxnLst/>
              <a:rect l="l" t="t" r="r" b="b"/>
              <a:pathLst>
                <a:path w="148" h="126" extrusionOk="0">
                  <a:moveTo>
                    <a:pt x="18" y="0"/>
                  </a:moveTo>
                  <a:cubicBezTo>
                    <a:pt x="11" y="0"/>
                    <a:pt x="5" y="5"/>
                    <a:pt x="1" y="12"/>
                  </a:cubicBezTo>
                  <a:cubicBezTo>
                    <a:pt x="1" y="17"/>
                    <a:pt x="1" y="28"/>
                    <a:pt x="6" y="38"/>
                  </a:cubicBezTo>
                  <a:lnTo>
                    <a:pt x="11" y="38"/>
                  </a:lnTo>
                  <a:cubicBezTo>
                    <a:pt x="26" y="48"/>
                    <a:pt x="46" y="58"/>
                    <a:pt x="62" y="73"/>
                  </a:cubicBezTo>
                  <a:cubicBezTo>
                    <a:pt x="72" y="78"/>
                    <a:pt x="82" y="88"/>
                    <a:pt x="92" y="93"/>
                  </a:cubicBezTo>
                  <a:cubicBezTo>
                    <a:pt x="97" y="98"/>
                    <a:pt x="102" y="108"/>
                    <a:pt x="107" y="119"/>
                  </a:cubicBezTo>
                  <a:cubicBezTo>
                    <a:pt x="114" y="122"/>
                    <a:pt x="121" y="126"/>
                    <a:pt x="129" y="126"/>
                  </a:cubicBezTo>
                  <a:cubicBezTo>
                    <a:pt x="132" y="126"/>
                    <a:pt x="134" y="125"/>
                    <a:pt x="137" y="124"/>
                  </a:cubicBezTo>
                  <a:cubicBezTo>
                    <a:pt x="142" y="114"/>
                    <a:pt x="148" y="103"/>
                    <a:pt x="137" y="93"/>
                  </a:cubicBezTo>
                  <a:lnTo>
                    <a:pt x="117" y="68"/>
                  </a:lnTo>
                  <a:cubicBezTo>
                    <a:pt x="107" y="58"/>
                    <a:pt x="97" y="48"/>
                    <a:pt x="92" y="43"/>
                  </a:cubicBezTo>
                  <a:cubicBezTo>
                    <a:pt x="72" y="23"/>
                    <a:pt x="51" y="12"/>
                    <a:pt x="26" y="2"/>
                  </a:cubicBezTo>
                  <a:cubicBezTo>
                    <a:pt x="23" y="1"/>
                    <a:pt x="21" y="0"/>
                    <a:pt x="18" y="0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2"/>
            <p:cNvSpPr/>
            <p:nvPr/>
          </p:nvSpPr>
          <p:spPr>
            <a:xfrm>
              <a:off x="6500126" y="6132029"/>
              <a:ext cx="73137" cy="107268"/>
            </a:xfrm>
            <a:custGeom>
              <a:avLst/>
              <a:gdLst/>
              <a:ahLst/>
              <a:cxnLst/>
              <a:rect l="l" t="t" r="r" b="b"/>
              <a:pathLst>
                <a:path w="105" h="154" extrusionOk="0">
                  <a:moveTo>
                    <a:pt x="20" y="1"/>
                  </a:moveTo>
                  <a:cubicBezTo>
                    <a:pt x="11" y="1"/>
                    <a:pt x="1" y="8"/>
                    <a:pt x="4" y="17"/>
                  </a:cubicBezTo>
                  <a:cubicBezTo>
                    <a:pt x="9" y="43"/>
                    <a:pt x="19" y="68"/>
                    <a:pt x="34" y="93"/>
                  </a:cubicBezTo>
                  <a:cubicBezTo>
                    <a:pt x="39" y="103"/>
                    <a:pt x="44" y="113"/>
                    <a:pt x="54" y="124"/>
                  </a:cubicBezTo>
                  <a:cubicBezTo>
                    <a:pt x="59" y="129"/>
                    <a:pt x="59" y="134"/>
                    <a:pt x="65" y="139"/>
                  </a:cubicBezTo>
                  <a:cubicBezTo>
                    <a:pt x="70" y="144"/>
                    <a:pt x="80" y="149"/>
                    <a:pt x="85" y="154"/>
                  </a:cubicBezTo>
                  <a:cubicBezTo>
                    <a:pt x="95" y="154"/>
                    <a:pt x="105" y="144"/>
                    <a:pt x="105" y="134"/>
                  </a:cubicBezTo>
                  <a:cubicBezTo>
                    <a:pt x="100" y="124"/>
                    <a:pt x="95" y="113"/>
                    <a:pt x="85" y="103"/>
                  </a:cubicBezTo>
                  <a:cubicBezTo>
                    <a:pt x="75" y="93"/>
                    <a:pt x="70" y="83"/>
                    <a:pt x="65" y="73"/>
                  </a:cubicBezTo>
                  <a:cubicBezTo>
                    <a:pt x="49" y="53"/>
                    <a:pt x="39" y="33"/>
                    <a:pt x="34" y="12"/>
                  </a:cubicBezTo>
                  <a:cubicBezTo>
                    <a:pt x="32" y="4"/>
                    <a:pt x="26" y="1"/>
                    <a:pt x="20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2"/>
            <p:cNvSpPr/>
            <p:nvPr/>
          </p:nvSpPr>
          <p:spPr>
            <a:xfrm>
              <a:off x="6340617" y="6065858"/>
              <a:ext cx="75924" cy="114930"/>
            </a:xfrm>
            <a:custGeom>
              <a:avLst/>
              <a:gdLst/>
              <a:ahLst/>
              <a:cxnLst/>
              <a:rect l="l" t="t" r="r" b="b"/>
              <a:pathLst>
                <a:path w="109" h="165" extrusionOk="0">
                  <a:moveTo>
                    <a:pt x="85" y="1"/>
                  </a:moveTo>
                  <a:cubicBezTo>
                    <a:pt x="81" y="1"/>
                    <a:pt x="76" y="2"/>
                    <a:pt x="71" y="6"/>
                  </a:cubicBezTo>
                  <a:lnTo>
                    <a:pt x="76" y="1"/>
                  </a:lnTo>
                  <a:lnTo>
                    <a:pt x="76" y="1"/>
                  </a:lnTo>
                  <a:cubicBezTo>
                    <a:pt x="56" y="16"/>
                    <a:pt x="36" y="42"/>
                    <a:pt x="25" y="67"/>
                  </a:cubicBezTo>
                  <a:cubicBezTo>
                    <a:pt x="15" y="82"/>
                    <a:pt x="15" y="92"/>
                    <a:pt x="10" y="102"/>
                  </a:cubicBezTo>
                  <a:cubicBezTo>
                    <a:pt x="5" y="112"/>
                    <a:pt x="5" y="117"/>
                    <a:pt x="5" y="128"/>
                  </a:cubicBezTo>
                  <a:cubicBezTo>
                    <a:pt x="0" y="138"/>
                    <a:pt x="0" y="148"/>
                    <a:pt x="5" y="153"/>
                  </a:cubicBezTo>
                  <a:cubicBezTo>
                    <a:pt x="8" y="161"/>
                    <a:pt x="14" y="165"/>
                    <a:pt x="20" y="165"/>
                  </a:cubicBezTo>
                  <a:cubicBezTo>
                    <a:pt x="25" y="165"/>
                    <a:pt x="31" y="162"/>
                    <a:pt x="36" y="158"/>
                  </a:cubicBezTo>
                  <a:cubicBezTo>
                    <a:pt x="41" y="153"/>
                    <a:pt x="46" y="148"/>
                    <a:pt x="46" y="138"/>
                  </a:cubicBezTo>
                  <a:cubicBezTo>
                    <a:pt x="46" y="133"/>
                    <a:pt x="51" y="128"/>
                    <a:pt x="51" y="122"/>
                  </a:cubicBezTo>
                  <a:cubicBezTo>
                    <a:pt x="56" y="112"/>
                    <a:pt x="61" y="97"/>
                    <a:pt x="66" y="87"/>
                  </a:cubicBezTo>
                  <a:lnTo>
                    <a:pt x="76" y="72"/>
                  </a:lnTo>
                  <a:lnTo>
                    <a:pt x="76" y="62"/>
                  </a:lnTo>
                  <a:cubicBezTo>
                    <a:pt x="86" y="52"/>
                    <a:pt x="91" y="42"/>
                    <a:pt x="101" y="31"/>
                  </a:cubicBezTo>
                  <a:cubicBezTo>
                    <a:pt x="109" y="16"/>
                    <a:pt x="99" y="1"/>
                    <a:pt x="85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2"/>
            <p:cNvSpPr/>
            <p:nvPr/>
          </p:nvSpPr>
          <p:spPr>
            <a:xfrm>
              <a:off x="6259121" y="5985059"/>
              <a:ext cx="127468" cy="46669"/>
            </a:xfrm>
            <a:custGeom>
              <a:avLst/>
              <a:gdLst/>
              <a:ahLst/>
              <a:cxnLst/>
              <a:rect l="l" t="t" r="r" b="b"/>
              <a:pathLst>
                <a:path w="183" h="67" extrusionOk="0">
                  <a:moveTo>
                    <a:pt x="21" y="1"/>
                  </a:moveTo>
                  <a:cubicBezTo>
                    <a:pt x="16" y="1"/>
                    <a:pt x="6" y="1"/>
                    <a:pt x="6" y="11"/>
                  </a:cubicBezTo>
                  <a:cubicBezTo>
                    <a:pt x="1" y="16"/>
                    <a:pt x="1" y="26"/>
                    <a:pt x="6" y="26"/>
                  </a:cubicBezTo>
                  <a:lnTo>
                    <a:pt x="11" y="26"/>
                  </a:lnTo>
                  <a:cubicBezTo>
                    <a:pt x="26" y="36"/>
                    <a:pt x="51" y="46"/>
                    <a:pt x="72" y="51"/>
                  </a:cubicBezTo>
                  <a:cubicBezTo>
                    <a:pt x="92" y="56"/>
                    <a:pt x="112" y="61"/>
                    <a:pt x="137" y="67"/>
                  </a:cubicBezTo>
                  <a:cubicBezTo>
                    <a:pt x="148" y="67"/>
                    <a:pt x="163" y="67"/>
                    <a:pt x="173" y="61"/>
                  </a:cubicBezTo>
                  <a:cubicBezTo>
                    <a:pt x="183" y="56"/>
                    <a:pt x="183" y="41"/>
                    <a:pt x="173" y="36"/>
                  </a:cubicBezTo>
                  <a:cubicBezTo>
                    <a:pt x="169" y="33"/>
                    <a:pt x="163" y="29"/>
                    <a:pt x="158" y="29"/>
                  </a:cubicBezTo>
                  <a:cubicBezTo>
                    <a:pt x="156" y="29"/>
                    <a:pt x="154" y="30"/>
                    <a:pt x="153" y="31"/>
                  </a:cubicBezTo>
                  <a:lnTo>
                    <a:pt x="122" y="31"/>
                  </a:lnTo>
                  <a:lnTo>
                    <a:pt x="87" y="26"/>
                  </a:lnTo>
                  <a:cubicBezTo>
                    <a:pt x="77" y="21"/>
                    <a:pt x="67" y="21"/>
                    <a:pt x="57" y="16"/>
                  </a:cubicBezTo>
                  <a:cubicBezTo>
                    <a:pt x="46" y="11"/>
                    <a:pt x="31" y="6"/>
                    <a:pt x="21" y="1"/>
                  </a:cubicBezTo>
                  <a:close/>
                </a:path>
              </a:pathLst>
            </a:custGeom>
            <a:solidFill>
              <a:srgbClr val="F6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4" name="Google Shape;2964;p42"/>
          <p:cNvSpPr txBox="1">
            <a:spLocks noGrp="1"/>
          </p:cNvSpPr>
          <p:nvPr>
            <p:ph type="subTitle" idx="1"/>
          </p:nvPr>
        </p:nvSpPr>
        <p:spPr>
          <a:xfrm>
            <a:off x="1336125" y="3171750"/>
            <a:ext cx="651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problem statement 5.1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2514600"/>
            <a:ext cx="8520600" cy="3422667"/>
          </a:xfrm>
        </p:spPr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  <a:p>
            <a:pPr lvl="0">
              <a:buNone/>
            </a:pP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0" y="3352800"/>
            <a:ext cx="12573000" cy="134399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1700" y="80167"/>
            <a:ext cx="8756100" cy="2618100"/>
          </a:xfrm>
        </p:spPr>
        <p:txBody>
          <a:bodyPr/>
          <a:lstStyle/>
          <a:p>
            <a:r>
              <a:rPr lang="en-US" sz="7200" dirty="0"/>
              <a:t>Problem statement: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629145"/>
              </p:ext>
            </p:extLst>
          </p:nvPr>
        </p:nvGraphicFramePr>
        <p:xfrm>
          <a:off x="1295400" y="1"/>
          <a:ext cx="63246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Acrobat Document" r:id="rId3" imgW="4663440" imgH="6118473" progId="Acrobat.Document.DC">
                  <p:embed/>
                </p:oleObj>
              </mc:Choice>
              <mc:Fallback>
                <p:oleObj name="Acrobat Document" r:id="rId3" imgW="4663440" imgH="611847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1"/>
                        <a:ext cx="63246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275"/>
            <a:ext cx="5943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4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/>
              <a:t>Conclusion: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3600" dirty="0"/>
              <a:t>’ ’ is semi-distributive over ’ ’: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318027"/>
              </p:ext>
            </p:extLst>
          </p:nvPr>
        </p:nvGraphicFramePr>
        <p:xfrm>
          <a:off x="1676400" y="44196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r:id="rId3" imgW="114151" imgH="152202" progId="Equation.3">
                  <p:embed/>
                </p:oleObj>
              </mc:Choice>
              <mc:Fallback>
                <p:oleObj r:id="rId3" imgW="114151" imgH="15220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19600"/>
                        <a:ext cx="304800" cy="406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940626"/>
              </p:ext>
            </p:extLst>
          </p:nvPr>
        </p:nvGraphicFramePr>
        <p:xfrm>
          <a:off x="7086600" y="4437888"/>
          <a:ext cx="546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r:id="rId5" imgW="139579" imgH="114201" progId="Equation.3">
                  <p:embed/>
                </p:oleObj>
              </mc:Choice>
              <mc:Fallback>
                <p:oleObj r:id="rId5" imgW="139579" imgH="1142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437888"/>
                        <a:ext cx="54610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525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/>
          <p:nvPr/>
        </p:nvSpPr>
        <p:spPr>
          <a:xfrm>
            <a:off x="1447800" y="2747900"/>
            <a:ext cx="6400799" cy="913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xfrm>
            <a:off x="990600" y="1676400"/>
            <a:ext cx="7315200" cy="33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THEORY ASPECTS</a:t>
            </a:r>
            <a:endParaRPr/>
          </a:p>
        </p:txBody>
      </p:sp>
      <p:grpSp>
        <p:nvGrpSpPr>
          <p:cNvPr id="196" name="Google Shape;196;p35"/>
          <p:cNvGrpSpPr/>
          <p:nvPr/>
        </p:nvGrpSpPr>
        <p:grpSpPr>
          <a:xfrm>
            <a:off x="-719387" y="4579046"/>
            <a:ext cx="10582770" cy="3792566"/>
            <a:chOff x="10909200" y="2273900"/>
            <a:chExt cx="2160675" cy="774325"/>
          </a:xfrm>
        </p:grpSpPr>
        <p:sp>
          <p:nvSpPr>
            <p:cNvPr id="197" name="Google Shape;197;p35"/>
            <p:cNvSpPr/>
            <p:nvPr/>
          </p:nvSpPr>
          <p:spPr>
            <a:xfrm>
              <a:off x="11101475" y="2517400"/>
              <a:ext cx="217400" cy="198850"/>
            </a:xfrm>
            <a:custGeom>
              <a:avLst/>
              <a:gdLst/>
              <a:ahLst/>
              <a:cxnLst/>
              <a:rect l="l" t="t" r="r" b="b"/>
              <a:pathLst>
                <a:path w="8696" h="7954" extrusionOk="0">
                  <a:moveTo>
                    <a:pt x="2512" y="0"/>
                  </a:moveTo>
                  <a:cubicBezTo>
                    <a:pt x="2450" y="0"/>
                    <a:pt x="2388" y="5"/>
                    <a:pt x="2327" y="15"/>
                  </a:cubicBezTo>
                  <a:cubicBezTo>
                    <a:pt x="2080" y="72"/>
                    <a:pt x="1850" y="179"/>
                    <a:pt x="1653" y="335"/>
                  </a:cubicBezTo>
                  <a:cubicBezTo>
                    <a:pt x="1" y="1551"/>
                    <a:pt x="2976" y="3055"/>
                    <a:pt x="3485" y="3943"/>
                  </a:cubicBezTo>
                  <a:cubicBezTo>
                    <a:pt x="3626" y="4183"/>
                    <a:pt x="3573" y="4259"/>
                    <a:pt x="3426" y="4259"/>
                  </a:cubicBezTo>
                  <a:cubicBezTo>
                    <a:pt x="3331" y="4259"/>
                    <a:pt x="3197" y="4228"/>
                    <a:pt x="3050" y="4189"/>
                  </a:cubicBezTo>
                  <a:cubicBezTo>
                    <a:pt x="2856" y="4137"/>
                    <a:pt x="2688" y="4113"/>
                    <a:pt x="2547" y="4113"/>
                  </a:cubicBezTo>
                  <a:cubicBezTo>
                    <a:pt x="1721" y="4113"/>
                    <a:pt x="1802" y="4914"/>
                    <a:pt x="2721" y="5307"/>
                  </a:cubicBezTo>
                  <a:cubicBezTo>
                    <a:pt x="3743" y="5740"/>
                    <a:pt x="5534" y="6503"/>
                    <a:pt x="4994" y="6503"/>
                  </a:cubicBezTo>
                  <a:cubicBezTo>
                    <a:pt x="4970" y="6503"/>
                    <a:pt x="4941" y="6502"/>
                    <a:pt x="4907" y="6499"/>
                  </a:cubicBezTo>
                  <a:cubicBezTo>
                    <a:pt x="4467" y="6458"/>
                    <a:pt x="3708" y="6192"/>
                    <a:pt x="3290" y="6192"/>
                  </a:cubicBezTo>
                  <a:cubicBezTo>
                    <a:pt x="2950" y="6192"/>
                    <a:pt x="2836" y="6368"/>
                    <a:pt x="3305" y="6983"/>
                  </a:cubicBezTo>
                  <a:cubicBezTo>
                    <a:pt x="3921" y="7789"/>
                    <a:pt x="5249" y="7954"/>
                    <a:pt x="6233" y="7954"/>
                  </a:cubicBezTo>
                  <a:cubicBezTo>
                    <a:pt x="6824" y="7954"/>
                    <a:pt x="7291" y="7895"/>
                    <a:pt x="7405" y="7879"/>
                  </a:cubicBezTo>
                  <a:cubicBezTo>
                    <a:pt x="7529" y="7608"/>
                    <a:pt x="8695" y="5028"/>
                    <a:pt x="7750" y="3704"/>
                  </a:cubicBezTo>
                  <a:cubicBezTo>
                    <a:pt x="7503" y="3360"/>
                    <a:pt x="7331" y="3222"/>
                    <a:pt x="7210" y="3222"/>
                  </a:cubicBezTo>
                  <a:cubicBezTo>
                    <a:pt x="6840" y="3222"/>
                    <a:pt x="6944" y="4503"/>
                    <a:pt x="6814" y="5085"/>
                  </a:cubicBezTo>
                  <a:cubicBezTo>
                    <a:pt x="6788" y="5205"/>
                    <a:pt x="6762" y="5258"/>
                    <a:pt x="6736" y="5258"/>
                  </a:cubicBezTo>
                  <a:cubicBezTo>
                    <a:pt x="6588" y="5258"/>
                    <a:pt x="6425" y="3633"/>
                    <a:pt x="6320" y="2644"/>
                  </a:cubicBezTo>
                  <a:cubicBezTo>
                    <a:pt x="6260" y="2038"/>
                    <a:pt x="5957" y="1686"/>
                    <a:pt x="5675" y="1686"/>
                  </a:cubicBezTo>
                  <a:cubicBezTo>
                    <a:pt x="5417" y="1686"/>
                    <a:pt x="5177" y="1978"/>
                    <a:pt x="5154" y="2636"/>
                  </a:cubicBezTo>
                  <a:cubicBezTo>
                    <a:pt x="5154" y="2752"/>
                    <a:pt x="5134" y="3161"/>
                    <a:pt x="4978" y="3161"/>
                  </a:cubicBezTo>
                  <a:cubicBezTo>
                    <a:pt x="4957" y="3161"/>
                    <a:pt x="4933" y="3154"/>
                    <a:pt x="4907" y="3137"/>
                  </a:cubicBezTo>
                  <a:cubicBezTo>
                    <a:pt x="4792" y="3064"/>
                    <a:pt x="4718" y="2875"/>
                    <a:pt x="4652" y="2768"/>
                  </a:cubicBezTo>
                  <a:cubicBezTo>
                    <a:pt x="4545" y="2562"/>
                    <a:pt x="4447" y="2357"/>
                    <a:pt x="4356" y="2143"/>
                  </a:cubicBezTo>
                  <a:cubicBezTo>
                    <a:pt x="4052" y="1436"/>
                    <a:pt x="3781" y="352"/>
                    <a:pt x="2951" y="72"/>
                  </a:cubicBezTo>
                  <a:cubicBezTo>
                    <a:pt x="2807" y="26"/>
                    <a:pt x="2659" y="0"/>
                    <a:pt x="2512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5"/>
            <p:cNvSpPr/>
            <p:nvPr/>
          </p:nvSpPr>
          <p:spPr>
            <a:xfrm>
              <a:off x="12454950" y="2364375"/>
              <a:ext cx="58375" cy="325300"/>
            </a:xfrm>
            <a:custGeom>
              <a:avLst/>
              <a:gdLst/>
              <a:ahLst/>
              <a:cxnLst/>
              <a:rect l="l" t="t" r="r" b="b"/>
              <a:pathLst>
                <a:path w="2335" h="13012" extrusionOk="0">
                  <a:moveTo>
                    <a:pt x="2255" y="0"/>
                  </a:moveTo>
                  <a:cubicBezTo>
                    <a:pt x="2228" y="0"/>
                    <a:pt x="2200" y="21"/>
                    <a:pt x="2187" y="46"/>
                  </a:cubicBezTo>
                  <a:cubicBezTo>
                    <a:pt x="2170" y="112"/>
                    <a:pt x="1" y="6826"/>
                    <a:pt x="2187" y="12965"/>
                  </a:cubicBezTo>
                  <a:cubicBezTo>
                    <a:pt x="2201" y="12986"/>
                    <a:pt x="2222" y="13007"/>
                    <a:pt x="2248" y="13007"/>
                  </a:cubicBezTo>
                  <a:cubicBezTo>
                    <a:pt x="2252" y="13007"/>
                    <a:pt x="2256" y="13007"/>
                    <a:pt x="2261" y="13006"/>
                  </a:cubicBezTo>
                  <a:cubicBezTo>
                    <a:pt x="2265" y="13010"/>
                    <a:pt x="2269" y="13012"/>
                    <a:pt x="2273" y="13012"/>
                  </a:cubicBezTo>
                  <a:cubicBezTo>
                    <a:pt x="2277" y="13012"/>
                    <a:pt x="2281" y="13010"/>
                    <a:pt x="2286" y="13006"/>
                  </a:cubicBezTo>
                  <a:cubicBezTo>
                    <a:pt x="2318" y="12998"/>
                    <a:pt x="2335" y="12956"/>
                    <a:pt x="2327" y="12924"/>
                  </a:cubicBezTo>
                  <a:cubicBezTo>
                    <a:pt x="157" y="6826"/>
                    <a:pt x="2302" y="161"/>
                    <a:pt x="2327" y="96"/>
                  </a:cubicBezTo>
                  <a:cubicBezTo>
                    <a:pt x="2335" y="55"/>
                    <a:pt x="2318" y="13"/>
                    <a:pt x="2277" y="5"/>
                  </a:cubicBezTo>
                  <a:cubicBezTo>
                    <a:pt x="2270" y="2"/>
                    <a:pt x="2263" y="0"/>
                    <a:pt x="225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5"/>
            <p:cNvSpPr/>
            <p:nvPr/>
          </p:nvSpPr>
          <p:spPr>
            <a:xfrm>
              <a:off x="12466675" y="2367950"/>
              <a:ext cx="43650" cy="36750"/>
            </a:xfrm>
            <a:custGeom>
              <a:avLst/>
              <a:gdLst/>
              <a:ahLst/>
              <a:cxnLst/>
              <a:rect l="l" t="t" r="r" b="b"/>
              <a:pathLst>
                <a:path w="1746" h="1470" extrusionOk="0">
                  <a:moveTo>
                    <a:pt x="819" y="0"/>
                  </a:moveTo>
                  <a:cubicBezTo>
                    <a:pt x="767" y="0"/>
                    <a:pt x="713" y="6"/>
                    <a:pt x="658" y="18"/>
                  </a:cubicBezTo>
                  <a:cubicBezTo>
                    <a:pt x="255" y="101"/>
                    <a:pt x="0" y="495"/>
                    <a:pt x="91" y="898"/>
                  </a:cubicBezTo>
                  <a:cubicBezTo>
                    <a:pt x="172" y="1265"/>
                    <a:pt x="492" y="1469"/>
                    <a:pt x="815" y="1469"/>
                  </a:cubicBezTo>
                  <a:cubicBezTo>
                    <a:pt x="1048" y="1469"/>
                    <a:pt x="1282" y="1363"/>
                    <a:pt x="1430" y="1136"/>
                  </a:cubicBezTo>
                  <a:cubicBezTo>
                    <a:pt x="1745" y="633"/>
                    <a:pt x="1369" y="0"/>
                    <a:pt x="819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5"/>
            <p:cNvSpPr/>
            <p:nvPr/>
          </p:nvSpPr>
          <p:spPr>
            <a:xfrm>
              <a:off x="12472025" y="2370825"/>
              <a:ext cx="22025" cy="18750"/>
            </a:xfrm>
            <a:custGeom>
              <a:avLst/>
              <a:gdLst/>
              <a:ahLst/>
              <a:cxnLst/>
              <a:rect l="l" t="t" r="r" b="b"/>
              <a:pathLst>
                <a:path w="881" h="750" extrusionOk="0">
                  <a:moveTo>
                    <a:pt x="413" y="0"/>
                  </a:moveTo>
                  <a:cubicBezTo>
                    <a:pt x="386" y="0"/>
                    <a:pt x="358" y="4"/>
                    <a:pt x="329" y="10"/>
                  </a:cubicBezTo>
                  <a:cubicBezTo>
                    <a:pt x="123" y="60"/>
                    <a:pt x="0" y="257"/>
                    <a:pt x="41" y="454"/>
                  </a:cubicBezTo>
                  <a:cubicBezTo>
                    <a:pt x="84" y="645"/>
                    <a:pt x="246" y="750"/>
                    <a:pt x="409" y="750"/>
                  </a:cubicBezTo>
                  <a:cubicBezTo>
                    <a:pt x="528" y="750"/>
                    <a:pt x="647" y="695"/>
                    <a:pt x="723" y="577"/>
                  </a:cubicBezTo>
                  <a:cubicBezTo>
                    <a:pt x="880" y="323"/>
                    <a:pt x="690" y="0"/>
                    <a:pt x="41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5"/>
            <p:cNvSpPr/>
            <p:nvPr/>
          </p:nvSpPr>
          <p:spPr>
            <a:xfrm>
              <a:off x="12499000" y="2389425"/>
              <a:ext cx="38775" cy="36800"/>
            </a:xfrm>
            <a:custGeom>
              <a:avLst/>
              <a:gdLst/>
              <a:ahLst/>
              <a:cxnLst/>
              <a:rect l="l" t="t" r="r" b="b"/>
              <a:pathLst>
                <a:path w="1551" h="1472" extrusionOk="0">
                  <a:moveTo>
                    <a:pt x="745" y="0"/>
                  </a:moveTo>
                  <a:cubicBezTo>
                    <a:pt x="363" y="0"/>
                    <a:pt x="0" y="302"/>
                    <a:pt x="6" y="745"/>
                  </a:cubicBezTo>
                  <a:cubicBezTo>
                    <a:pt x="11" y="1186"/>
                    <a:pt x="370" y="1471"/>
                    <a:pt x="745" y="1471"/>
                  </a:cubicBezTo>
                  <a:cubicBezTo>
                    <a:pt x="930" y="1471"/>
                    <a:pt x="1119" y="1402"/>
                    <a:pt x="1271" y="1247"/>
                  </a:cubicBezTo>
                  <a:cubicBezTo>
                    <a:pt x="1551" y="959"/>
                    <a:pt x="1543" y="491"/>
                    <a:pt x="1255" y="211"/>
                  </a:cubicBezTo>
                  <a:cubicBezTo>
                    <a:pt x="1104" y="65"/>
                    <a:pt x="922" y="0"/>
                    <a:pt x="745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5"/>
            <p:cNvSpPr/>
            <p:nvPr/>
          </p:nvSpPr>
          <p:spPr>
            <a:xfrm>
              <a:off x="12515375" y="2395750"/>
              <a:ext cx="19725" cy="18650"/>
            </a:xfrm>
            <a:custGeom>
              <a:avLst/>
              <a:gdLst/>
              <a:ahLst/>
              <a:cxnLst/>
              <a:rect l="l" t="t" r="r" b="b"/>
              <a:pathLst>
                <a:path w="789" h="746" extrusionOk="0">
                  <a:moveTo>
                    <a:pt x="377" y="1"/>
                  </a:moveTo>
                  <a:cubicBezTo>
                    <a:pt x="184" y="1"/>
                    <a:pt x="0" y="153"/>
                    <a:pt x="0" y="377"/>
                  </a:cubicBezTo>
                  <a:cubicBezTo>
                    <a:pt x="6" y="598"/>
                    <a:pt x="189" y="745"/>
                    <a:pt x="379" y="745"/>
                  </a:cubicBezTo>
                  <a:cubicBezTo>
                    <a:pt x="472" y="745"/>
                    <a:pt x="566" y="710"/>
                    <a:pt x="641" y="632"/>
                  </a:cubicBezTo>
                  <a:cubicBezTo>
                    <a:pt x="789" y="484"/>
                    <a:pt x="781" y="246"/>
                    <a:pt x="633" y="106"/>
                  </a:cubicBezTo>
                  <a:cubicBezTo>
                    <a:pt x="557" y="33"/>
                    <a:pt x="466" y="1"/>
                    <a:pt x="37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5"/>
            <p:cNvSpPr/>
            <p:nvPr/>
          </p:nvSpPr>
          <p:spPr>
            <a:xfrm>
              <a:off x="12491400" y="2440475"/>
              <a:ext cx="38775" cy="36850"/>
            </a:xfrm>
            <a:custGeom>
              <a:avLst/>
              <a:gdLst/>
              <a:ahLst/>
              <a:cxnLst/>
              <a:rect l="l" t="t" r="r" b="b"/>
              <a:pathLst>
                <a:path w="1551" h="1474" extrusionOk="0">
                  <a:moveTo>
                    <a:pt x="744" y="0"/>
                  </a:moveTo>
                  <a:cubicBezTo>
                    <a:pt x="363" y="0"/>
                    <a:pt x="0" y="300"/>
                    <a:pt x="6" y="750"/>
                  </a:cubicBezTo>
                  <a:cubicBezTo>
                    <a:pt x="11" y="1186"/>
                    <a:pt x="373" y="1473"/>
                    <a:pt x="746" y="1473"/>
                  </a:cubicBezTo>
                  <a:cubicBezTo>
                    <a:pt x="929" y="1473"/>
                    <a:pt x="1115" y="1405"/>
                    <a:pt x="1263" y="1251"/>
                  </a:cubicBezTo>
                  <a:cubicBezTo>
                    <a:pt x="1551" y="955"/>
                    <a:pt x="1542" y="495"/>
                    <a:pt x="1247" y="207"/>
                  </a:cubicBezTo>
                  <a:cubicBezTo>
                    <a:pt x="1099" y="64"/>
                    <a:pt x="919" y="0"/>
                    <a:pt x="74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5"/>
            <p:cNvSpPr/>
            <p:nvPr/>
          </p:nvSpPr>
          <p:spPr>
            <a:xfrm>
              <a:off x="12507750" y="2446775"/>
              <a:ext cx="19550" cy="18675"/>
            </a:xfrm>
            <a:custGeom>
              <a:avLst/>
              <a:gdLst/>
              <a:ahLst/>
              <a:cxnLst/>
              <a:rect l="l" t="t" r="r" b="b"/>
              <a:pathLst>
                <a:path w="782" h="747" extrusionOk="0">
                  <a:moveTo>
                    <a:pt x="374" y="1"/>
                  </a:moveTo>
                  <a:cubicBezTo>
                    <a:pt x="183" y="1"/>
                    <a:pt x="1" y="154"/>
                    <a:pt x="1" y="383"/>
                  </a:cubicBezTo>
                  <a:cubicBezTo>
                    <a:pt x="6" y="604"/>
                    <a:pt x="190" y="747"/>
                    <a:pt x="380" y="747"/>
                  </a:cubicBezTo>
                  <a:cubicBezTo>
                    <a:pt x="473" y="747"/>
                    <a:pt x="567" y="713"/>
                    <a:pt x="642" y="637"/>
                  </a:cubicBezTo>
                  <a:cubicBezTo>
                    <a:pt x="782" y="489"/>
                    <a:pt x="782" y="251"/>
                    <a:pt x="634" y="111"/>
                  </a:cubicBezTo>
                  <a:cubicBezTo>
                    <a:pt x="557" y="35"/>
                    <a:pt x="465" y="1"/>
                    <a:pt x="37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5"/>
            <p:cNvSpPr/>
            <p:nvPr/>
          </p:nvSpPr>
          <p:spPr>
            <a:xfrm>
              <a:off x="12486675" y="2501900"/>
              <a:ext cx="38775" cy="36850"/>
            </a:xfrm>
            <a:custGeom>
              <a:avLst/>
              <a:gdLst/>
              <a:ahLst/>
              <a:cxnLst/>
              <a:rect l="l" t="t" r="r" b="b"/>
              <a:pathLst>
                <a:path w="1551" h="1474" extrusionOk="0">
                  <a:moveTo>
                    <a:pt x="750" y="0"/>
                  </a:moveTo>
                  <a:cubicBezTo>
                    <a:pt x="367" y="0"/>
                    <a:pt x="0" y="300"/>
                    <a:pt x="6" y="750"/>
                  </a:cubicBezTo>
                  <a:cubicBezTo>
                    <a:pt x="17" y="1186"/>
                    <a:pt x="380" y="1474"/>
                    <a:pt x="754" y="1474"/>
                  </a:cubicBezTo>
                  <a:cubicBezTo>
                    <a:pt x="937" y="1474"/>
                    <a:pt x="1123" y="1405"/>
                    <a:pt x="1271" y="1251"/>
                  </a:cubicBezTo>
                  <a:cubicBezTo>
                    <a:pt x="1551" y="955"/>
                    <a:pt x="1542" y="495"/>
                    <a:pt x="1255" y="207"/>
                  </a:cubicBezTo>
                  <a:cubicBezTo>
                    <a:pt x="1107" y="65"/>
                    <a:pt x="927" y="0"/>
                    <a:pt x="75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5"/>
            <p:cNvSpPr/>
            <p:nvPr/>
          </p:nvSpPr>
          <p:spPr>
            <a:xfrm>
              <a:off x="12503100" y="2508150"/>
              <a:ext cx="19675" cy="18675"/>
            </a:xfrm>
            <a:custGeom>
              <a:avLst/>
              <a:gdLst/>
              <a:ahLst/>
              <a:cxnLst/>
              <a:rect l="l" t="t" r="r" b="b"/>
              <a:pathLst>
                <a:path w="787" h="747" extrusionOk="0">
                  <a:moveTo>
                    <a:pt x="383" y="0"/>
                  </a:moveTo>
                  <a:cubicBezTo>
                    <a:pt x="188" y="0"/>
                    <a:pt x="1" y="154"/>
                    <a:pt x="6" y="385"/>
                  </a:cubicBezTo>
                  <a:cubicBezTo>
                    <a:pt x="12" y="604"/>
                    <a:pt x="192" y="746"/>
                    <a:pt x="381" y="746"/>
                  </a:cubicBezTo>
                  <a:cubicBezTo>
                    <a:pt x="475" y="746"/>
                    <a:pt x="570" y="711"/>
                    <a:pt x="647" y="631"/>
                  </a:cubicBezTo>
                  <a:cubicBezTo>
                    <a:pt x="787" y="483"/>
                    <a:pt x="779" y="253"/>
                    <a:pt x="639" y="105"/>
                  </a:cubicBezTo>
                  <a:cubicBezTo>
                    <a:pt x="564" y="33"/>
                    <a:pt x="472" y="0"/>
                    <a:pt x="38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5"/>
            <p:cNvSpPr/>
            <p:nvPr/>
          </p:nvSpPr>
          <p:spPr>
            <a:xfrm>
              <a:off x="12486675" y="2555525"/>
              <a:ext cx="38775" cy="36850"/>
            </a:xfrm>
            <a:custGeom>
              <a:avLst/>
              <a:gdLst/>
              <a:ahLst/>
              <a:cxnLst/>
              <a:rect l="l" t="t" r="r" b="b"/>
              <a:pathLst>
                <a:path w="1551" h="1474" extrusionOk="0">
                  <a:moveTo>
                    <a:pt x="750" y="0"/>
                  </a:moveTo>
                  <a:cubicBezTo>
                    <a:pt x="367" y="0"/>
                    <a:pt x="0" y="300"/>
                    <a:pt x="6" y="750"/>
                  </a:cubicBezTo>
                  <a:cubicBezTo>
                    <a:pt x="17" y="1186"/>
                    <a:pt x="380" y="1473"/>
                    <a:pt x="754" y="1473"/>
                  </a:cubicBezTo>
                  <a:cubicBezTo>
                    <a:pt x="937" y="1473"/>
                    <a:pt x="1123" y="1405"/>
                    <a:pt x="1271" y="1251"/>
                  </a:cubicBezTo>
                  <a:cubicBezTo>
                    <a:pt x="1551" y="955"/>
                    <a:pt x="1551" y="487"/>
                    <a:pt x="1255" y="207"/>
                  </a:cubicBezTo>
                  <a:cubicBezTo>
                    <a:pt x="1107" y="64"/>
                    <a:pt x="927" y="0"/>
                    <a:pt x="75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5"/>
            <p:cNvSpPr/>
            <p:nvPr/>
          </p:nvSpPr>
          <p:spPr>
            <a:xfrm>
              <a:off x="12503100" y="2561750"/>
              <a:ext cx="19675" cy="18650"/>
            </a:xfrm>
            <a:custGeom>
              <a:avLst/>
              <a:gdLst/>
              <a:ahLst/>
              <a:cxnLst/>
              <a:rect l="l" t="t" r="r" b="b"/>
              <a:pathLst>
                <a:path w="787" h="746" extrusionOk="0">
                  <a:moveTo>
                    <a:pt x="382" y="1"/>
                  </a:moveTo>
                  <a:cubicBezTo>
                    <a:pt x="187" y="1"/>
                    <a:pt x="1" y="153"/>
                    <a:pt x="6" y="377"/>
                  </a:cubicBezTo>
                  <a:cubicBezTo>
                    <a:pt x="12" y="598"/>
                    <a:pt x="196" y="745"/>
                    <a:pt x="385" y="745"/>
                  </a:cubicBezTo>
                  <a:cubicBezTo>
                    <a:pt x="478" y="745"/>
                    <a:pt x="572" y="710"/>
                    <a:pt x="647" y="632"/>
                  </a:cubicBezTo>
                  <a:cubicBezTo>
                    <a:pt x="787" y="484"/>
                    <a:pt x="779" y="246"/>
                    <a:pt x="639" y="106"/>
                  </a:cubicBezTo>
                  <a:cubicBezTo>
                    <a:pt x="564" y="33"/>
                    <a:pt x="472" y="1"/>
                    <a:pt x="38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5"/>
            <p:cNvSpPr/>
            <p:nvPr/>
          </p:nvSpPr>
          <p:spPr>
            <a:xfrm>
              <a:off x="12492825" y="2603300"/>
              <a:ext cx="38800" cy="36775"/>
            </a:xfrm>
            <a:custGeom>
              <a:avLst/>
              <a:gdLst/>
              <a:ahLst/>
              <a:cxnLst/>
              <a:rect l="l" t="t" r="r" b="b"/>
              <a:pathLst>
                <a:path w="1552" h="1471" extrusionOk="0">
                  <a:moveTo>
                    <a:pt x="749" y="0"/>
                  </a:moveTo>
                  <a:cubicBezTo>
                    <a:pt x="367" y="0"/>
                    <a:pt x="1" y="302"/>
                    <a:pt x="6" y="745"/>
                  </a:cubicBezTo>
                  <a:cubicBezTo>
                    <a:pt x="12" y="1185"/>
                    <a:pt x="371" y="1471"/>
                    <a:pt x="746" y="1471"/>
                  </a:cubicBezTo>
                  <a:cubicBezTo>
                    <a:pt x="931" y="1471"/>
                    <a:pt x="1120" y="1401"/>
                    <a:pt x="1272" y="1246"/>
                  </a:cubicBezTo>
                  <a:cubicBezTo>
                    <a:pt x="1551" y="959"/>
                    <a:pt x="1543" y="490"/>
                    <a:pt x="1255" y="211"/>
                  </a:cubicBezTo>
                  <a:cubicBezTo>
                    <a:pt x="1107" y="65"/>
                    <a:pt x="926" y="0"/>
                    <a:pt x="749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5"/>
            <p:cNvSpPr/>
            <p:nvPr/>
          </p:nvSpPr>
          <p:spPr>
            <a:xfrm>
              <a:off x="12509275" y="2609625"/>
              <a:ext cx="19675" cy="18625"/>
            </a:xfrm>
            <a:custGeom>
              <a:avLst/>
              <a:gdLst/>
              <a:ahLst/>
              <a:cxnLst/>
              <a:rect l="l" t="t" r="r" b="b"/>
              <a:pathLst>
                <a:path w="787" h="745" extrusionOk="0">
                  <a:moveTo>
                    <a:pt x="379" y="1"/>
                  </a:moveTo>
                  <a:cubicBezTo>
                    <a:pt x="187" y="1"/>
                    <a:pt x="0" y="152"/>
                    <a:pt x="6" y="377"/>
                  </a:cubicBezTo>
                  <a:cubicBezTo>
                    <a:pt x="6" y="598"/>
                    <a:pt x="188" y="745"/>
                    <a:pt x="377" y="745"/>
                  </a:cubicBezTo>
                  <a:cubicBezTo>
                    <a:pt x="469" y="745"/>
                    <a:pt x="563" y="710"/>
                    <a:pt x="638" y="632"/>
                  </a:cubicBezTo>
                  <a:cubicBezTo>
                    <a:pt x="786" y="484"/>
                    <a:pt x="778" y="246"/>
                    <a:pt x="630" y="106"/>
                  </a:cubicBezTo>
                  <a:cubicBezTo>
                    <a:pt x="557" y="33"/>
                    <a:pt x="467" y="1"/>
                    <a:pt x="3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5"/>
            <p:cNvSpPr/>
            <p:nvPr/>
          </p:nvSpPr>
          <p:spPr>
            <a:xfrm>
              <a:off x="12456200" y="2415825"/>
              <a:ext cx="43625" cy="36750"/>
            </a:xfrm>
            <a:custGeom>
              <a:avLst/>
              <a:gdLst/>
              <a:ahLst/>
              <a:cxnLst/>
              <a:rect l="l" t="t" r="r" b="b"/>
              <a:pathLst>
                <a:path w="1745" h="1470" extrusionOk="0">
                  <a:moveTo>
                    <a:pt x="813" y="0"/>
                  </a:moveTo>
                  <a:cubicBezTo>
                    <a:pt x="760" y="0"/>
                    <a:pt x="705" y="6"/>
                    <a:pt x="649" y="18"/>
                  </a:cubicBezTo>
                  <a:cubicBezTo>
                    <a:pt x="247" y="109"/>
                    <a:pt x="0" y="503"/>
                    <a:pt x="91" y="897"/>
                  </a:cubicBezTo>
                  <a:cubicBezTo>
                    <a:pt x="171" y="1267"/>
                    <a:pt x="487" y="1470"/>
                    <a:pt x="807" y="1470"/>
                  </a:cubicBezTo>
                  <a:cubicBezTo>
                    <a:pt x="1043" y="1470"/>
                    <a:pt x="1281" y="1361"/>
                    <a:pt x="1430" y="1128"/>
                  </a:cubicBezTo>
                  <a:cubicBezTo>
                    <a:pt x="1745" y="625"/>
                    <a:pt x="1362" y="0"/>
                    <a:pt x="813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5"/>
            <p:cNvSpPr/>
            <p:nvPr/>
          </p:nvSpPr>
          <p:spPr>
            <a:xfrm>
              <a:off x="12461325" y="2418700"/>
              <a:ext cx="22225" cy="18675"/>
            </a:xfrm>
            <a:custGeom>
              <a:avLst/>
              <a:gdLst/>
              <a:ahLst/>
              <a:cxnLst/>
              <a:rect l="l" t="t" r="r" b="b"/>
              <a:pathLst>
                <a:path w="889" h="747" extrusionOk="0">
                  <a:moveTo>
                    <a:pt x="414" y="0"/>
                  </a:moveTo>
                  <a:cubicBezTo>
                    <a:pt x="386" y="0"/>
                    <a:pt x="358" y="3"/>
                    <a:pt x="329" y="10"/>
                  </a:cubicBezTo>
                  <a:cubicBezTo>
                    <a:pt x="132" y="59"/>
                    <a:pt x="1" y="257"/>
                    <a:pt x="50" y="454"/>
                  </a:cubicBezTo>
                  <a:cubicBezTo>
                    <a:pt x="88" y="641"/>
                    <a:pt x="250" y="747"/>
                    <a:pt x="414" y="747"/>
                  </a:cubicBezTo>
                  <a:cubicBezTo>
                    <a:pt x="531" y="747"/>
                    <a:pt x="649" y="693"/>
                    <a:pt x="724" y="577"/>
                  </a:cubicBezTo>
                  <a:cubicBezTo>
                    <a:pt x="888" y="323"/>
                    <a:pt x="692" y="0"/>
                    <a:pt x="41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5"/>
            <p:cNvSpPr/>
            <p:nvPr/>
          </p:nvSpPr>
          <p:spPr>
            <a:xfrm>
              <a:off x="12450850" y="2465225"/>
              <a:ext cx="41350" cy="36850"/>
            </a:xfrm>
            <a:custGeom>
              <a:avLst/>
              <a:gdLst/>
              <a:ahLst/>
              <a:cxnLst/>
              <a:rect l="l" t="t" r="r" b="b"/>
              <a:pathLst>
                <a:path w="1654" h="1474" extrusionOk="0">
                  <a:moveTo>
                    <a:pt x="828" y="0"/>
                  </a:moveTo>
                  <a:cubicBezTo>
                    <a:pt x="601" y="0"/>
                    <a:pt x="371" y="104"/>
                    <a:pt x="223" y="327"/>
                  </a:cubicBezTo>
                  <a:cubicBezTo>
                    <a:pt x="1" y="672"/>
                    <a:pt x="91" y="1124"/>
                    <a:pt x="428" y="1346"/>
                  </a:cubicBezTo>
                  <a:cubicBezTo>
                    <a:pt x="558" y="1434"/>
                    <a:pt x="698" y="1474"/>
                    <a:pt x="834" y="1474"/>
                  </a:cubicBezTo>
                  <a:cubicBezTo>
                    <a:pt x="1265" y="1474"/>
                    <a:pt x="1654" y="1077"/>
                    <a:pt x="1554" y="590"/>
                  </a:cubicBezTo>
                  <a:cubicBezTo>
                    <a:pt x="1476" y="212"/>
                    <a:pt x="1154" y="0"/>
                    <a:pt x="828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5"/>
            <p:cNvSpPr/>
            <p:nvPr/>
          </p:nvSpPr>
          <p:spPr>
            <a:xfrm>
              <a:off x="12453525" y="2473125"/>
              <a:ext cx="20800" cy="18675"/>
            </a:xfrm>
            <a:custGeom>
              <a:avLst/>
              <a:gdLst/>
              <a:ahLst/>
              <a:cxnLst/>
              <a:rect l="l" t="t" r="r" b="b"/>
              <a:pathLst>
                <a:path w="832" h="747" extrusionOk="0">
                  <a:moveTo>
                    <a:pt x="418" y="0"/>
                  </a:moveTo>
                  <a:cubicBezTo>
                    <a:pt x="302" y="0"/>
                    <a:pt x="185" y="52"/>
                    <a:pt x="107" y="167"/>
                  </a:cubicBezTo>
                  <a:cubicBezTo>
                    <a:pt x="0" y="339"/>
                    <a:pt x="42" y="569"/>
                    <a:pt x="214" y="685"/>
                  </a:cubicBezTo>
                  <a:cubicBezTo>
                    <a:pt x="279" y="728"/>
                    <a:pt x="348" y="747"/>
                    <a:pt x="416" y="747"/>
                  </a:cubicBezTo>
                  <a:cubicBezTo>
                    <a:pt x="633" y="747"/>
                    <a:pt x="831" y="549"/>
                    <a:pt x="781" y="298"/>
                  </a:cubicBezTo>
                  <a:cubicBezTo>
                    <a:pt x="747" y="109"/>
                    <a:pt x="584" y="0"/>
                    <a:pt x="41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5"/>
            <p:cNvSpPr/>
            <p:nvPr/>
          </p:nvSpPr>
          <p:spPr>
            <a:xfrm>
              <a:off x="12447775" y="2517200"/>
              <a:ext cx="41350" cy="36775"/>
            </a:xfrm>
            <a:custGeom>
              <a:avLst/>
              <a:gdLst/>
              <a:ahLst/>
              <a:cxnLst/>
              <a:rect l="l" t="t" r="r" b="b"/>
              <a:pathLst>
                <a:path w="1654" h="1471" extrusionOk="0">
                  <a:moveTo>
                    <a:pt x="828" y="0"/>
                  </a:moveTo>
                  <a:cubicBezTo>
                    <a:pt x="600" y="0"/>
                    <a:pt x="371" y="104"/>
                    <a:pt x="222" y="327"/>
                  </a:cubicBezTo>
                  <a:cubicBezTo>
                    <a:pt x="0" y="672"/>
                    <a:pt x="91" y="1124"/>
                    <a:pt x="428" y="1346"/>
                  </a:cubicBezTo>
                  <a:cubicBezTo>
                    <a:pt x="557" y="1432"/>
                    <a:pt x="696" y="1471"/>
                    <a:pt x="831" y="1471"/>
                  </a:cubicBezTo>
                  <a:cubicBezTo>
                    <a:pt x="1263" y="1471"/>
                    <a:pt x="1654" y="1078"/>
                    <a:pt x="1554" y="590"/>
                  </a:cubicBezTo>
                  <a:cubicBezTo>
                    <a:pt x="1476" y="212"/>
                    <a:pt x="1154" y="0"/>
                    <a:pt x="828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5"/>
            <p:cNvSpPr/>
            <p:nvPr/>
          </p:nvSpPr>
          <p:spPr>
            <a:xfrm>
              <a:off x="12450225" y="2525100"/>
              <a:ext cx="21000" cy="18675"/>
            </a:xfrm>
            <a:custGeom>
              <a:avLst/>
              <a:gdLst/>
              <a:ahLst/>
              <a:cxnLst/>
              <a:rect l="l" t="t" r="r" b="b"/>
              <a:pathLst>
                <a:path w="840" h="747" extrusionOk="0">
                  <a:moveTo>
                    <a:pt x="424" y="0"/>
                  </a:moveTo>
                  <a:cubicBezTo>
                    <a:pt x="309" y="0"/>
                    <a:pt x="193" y="53"/>
                    <a:pt x="116" y="167"/>
                  </a:cubicBezTo>
                  <a:cubicBezTo>
                    <a:pt x="1" y="339"/>
                    <a:pt x="50" y="570"/>
                    <a:pt x="223" y="685"/>
                  </a:cubicBezTo>
                  <a:cubicBezTo>
                    <a:pt x="287" y="728"/>
                    <a:pt x="357" y="747"/>
                    <a:pt x="425" y="747"/>
                  </a:cubicBezTo>
                  <a:cubicBezTo>
                    <a:pt x="642" y="747"/>
                    <a:pt x="840" y="549"/>
                    <a:pt x="790" y="298"/>
                  </a:cubicBezTo>
                  <a:cubicBezTo>
                    <a:pt x="751" y="109"/>
                    <a:pt x="589" y="0"/>
                    <a:pt x="42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5"/>
            <p:cNvSpPr/>
            <p:nvPr/>
          </p:nvSpPr>
          <p:spPr>
            <a:xfrm>
              <a:off x="12449200" y="2571225"/>
              <a:ext cx="41425" cy="36775"/>
            </a:xfrm>
            <a:custGeom>
              <a:avLst/>
              <a:gdLst/>
              <a:ahLst/>
              <a:cxnLst/>
              <a:rect l="l" t="t" r="r" b="b"/>
              <a:pathLst>
                <a:path w="1657" h="1471" extrusionOk="0">
                  <a:moveTo>
                    <a:pt x="837" y="0"/>
                  </a:moveTo>
                  <a:cubicBezTo>
                    <a:pt x="609" y="0"/>
                    <a:pt x="380" y="104"/>
                    <a:pt x="231" y="327"/>
                  </a:cubicBezTo>
                  <a:cubicBezTo>
                    <a:pt x="1" y="664"/>
                    <a:pt x="99" y="1116"/>
                    <a:pt x="436" y="1346"/>
                  </a:cubicBezTo>
                  <a:cubicBezTo>
                    <a:pt x="566" y="1432"/>
                    <a:pt x="705" y="1471"/>
                    <a:pt x="839" y="1471"/>
                  </a:cubicBezTo>
                  <a:cubicBezTo>
                    <a:pt x="1269" y="1471"/>
                    <a:pt x="1656" y="1078"/>
                    <a:pt x="1562" y="590"/>
                  </a:cubicBezTo>
                  <a:cubicBezTo>
                    <a:pt x="1485" y="213"/>
                    <a:pt x="1162" y="0"/>
                    <a:pt x="83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12451875" y="2579050"/>
              <a:ext cx="21000" cy="18650"/>
            </a:xfrm>
            <a:custGeom>
              <a:avLst/>
              <a:gdLst/>
              <a:ahLst/>
              <a:cxnLst/>
              <a:rect l="l" t="t" r="r" b="b"/>
              <a:pathLst>
                <a:path w="840" h="746" extrusionOk="0">
                  <a:moveTo>
                    <a:pt x="424" y="1"/>
                  </a:moveTo>
                  <a:cubicBezTo>
                    <a:pt x="307" y="1"/>
                    <a:pt x="191" y="55"/>
                    <a:pt x="116" y="170"/>
                  </a:cubicBezTo>
                  <a:cubicBezTo>
                    <a:pt x="1" y="335"/>
                    <a:pt x="50" y="565"/>
                    <a:pt x="223" y="680"/>
                  </a:cubicBezTo>
                  <a:cubicBezTo>
                    <a:pt x="288" y="725"/>
                    <a:pt x="359" y="746"/>
                    <a:pt x="427" y="746"/>
                  </a:cubicBezTo>
                  <a:cubicBezTo>
                    <a:pt x="643" y="746"/>
                    <a:pt x="840" y="545"/>
                    <a:pt x="790" y="302"/>
                  </a:cubicBezTo>
                  <a:cubicBezTo>
                    <a:pt x="751" y="109"/>
                    <a:pt x="588" y="1"/>
                    <a:pt x="42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12458250" y="2621150"/>
              <a:ext cx="41550" cy="36775"/>
            </a:xfrm>
            <a:custGeom>
              <a:avLst/>
              <a:gdLst/>
              <a:ahLst/>
              <a:cxnLst/>
              <a:rect l="l" t="t" r="r" b="b"/>
              <a:pathLst>
                <a:path w="1662" h="1471" extrusionOk="0">
                  <a:moveTo>
                    <a:pt x="836" y="0"/>
                  </a:moveTo>
                  <a:cubicBezTo>
                    <a:pt x="609" y="0"/>
                    <a:pt x="379" y="104"/>
                    <a:pt x="231" y="327"/>
                  </a:cubicBezTo>
                  <a:cubicBezTo>
                    <a:pt x="0" y="664"/>
                    <a:pt x="99" y="1124"/>
                    <a:pt x="436" y="1346"/>
                  </a:cubicBezTo>
                  <a:cubicBezTo>
                    <a:pt x="565" y="1432"/>
                    <a:pt x="705" y="1471"/>
                    <a:pt x="840" y="1471"/>
                  </a:cubicBezTo>
                  <a:cubicBezTo>
                    <a:pt x="1271" y="1471"/>
                    <a:pt x="1662" y="1078"/>
                    <a:pt x="1562" y="590"/>
                  </a:cubicBezTo>
                  <a:cubicBezTo>
                    <a:pt x="1484" y="213"/>
                    <a:pt x="1162" y="0"/>
                    <a:pt x="836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5"/>
            <p:cNvSpPr/>
            <p:nvPr/>
          </p:nvSpPr>
          <p:spPr>
            <a:xfrm>
              <a:off x="12460925" y="2628975"/>
              <a:ext cx="20975" cy="18675"/>
            </a:xfrm>
            <a:custGeom>
              <a:avLst/>
              <a:gdLst/>
              <a:ahLst/>
              <a:cxnLst/>
              <a:rect l="l" t="t" r="r" b="b"/>
              <a:pathLst>
                <a:path w="839" h="747" extrusionOk="0">
                  <a:moveTo>
                    <a:pt x="427" y="1"/>
                  </a:moveTo>
                  <a:cubicBezTo>
                    <a:pt x="311" y="1"/>
                    <a:pt x="194" y="55"/>
                    <a:pt x="115" y="170"/>
                  </a:cubicBezTo>
                  <a:cubicBezTo>
                    <a:pt x="0" y="343"/>
                    <a:pt x="50" y="573"/>
                    <a:pt x="222" y="680"/>
                  </a:cubicBezTo>
                  <a:cubicBezTo>
                    <a:pt x="289" y="726"/>
                    <a:pt x="360" y="747"/>
                    <a:pt x="430" y="747"/>
                  </a:cubicBezTo>
                  <a:cubicBezTo>
                    <a:pt x="645" y="747"/>
                    <a:pt x="839" y="550"/>
                    <a:pt x="789" y="302"/>
                  </a:cubicBezTo>
                  <a:cubicBezTo>
                    <a:pt x="751" y="109"/>
                    <a:pt x="591" y="1"/>
                    <a:pt x="42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5"/>
            <p:cNvSpPr/>
            <p:nvPr/>
          </p:nvSpPr>
          <p:spPr>
            <a:xfrm>
              <a:off x="12413675" y="2354075"/>
              <a:ext cx="46850" cy="238425"/>
            </a:xfrm>
            <a:custGeom>
              <a:avLst/>
              <a:gdLst/>
              <a:ahLst/>
              <a:cxnLst/>
              <a:rect l="l" t="t" r="r" b="b"/>
              <a:pathLst>
                <a:path w="1874" h="9537" extrusionOk="0">
                  <a:moveTo>
                    <a:pt x="1481" y="1"/>
                  </a:moveTo>
                  <a:cubicBezTo>
                    <a:pt x="1459" y="1"/>
                    <a:pt x="1437" y="12"/>
                    <a:pt x="1430" y="39"/>
                  </a:cubicBezTo>
                  <a:cubicBezTo>
                    <a:pt x="1414" y="89"/>
                    <a:pt x="0" y="5069"/>
                    <a:pt x="1767" y="9506"/>
                  </a:cubicBezTo>
                  <a:cubicBezTo>
                    <a:pt x="1775" y="9523"/>
                    <a:pt x="1792" y="9531"/>
                    <a:pt x="1808" y="9531"/>
                  </a:cubicBezTo>
                  <a:cubicBezTo>
                    <a:pt x="1812" y="9535"/>
                    <a:pt x="1816" y="9537"/>
                    <a:pt x="1820" y="9537"/>
                  </a:cubicBezTo>
                  <a:cubicBezTo>
                    <a:pt x="1825" y="9537"/>
                    <a:pt x="1829" y="9535"/>
                    <a:pt x="1833" y="9531"/>
                  </a:cubicBezTo>
                  <a:cubicBezTo>
                    <a:pt x="1866" y="9523"/>
                    <a:pt x="1874" y="9490"/>
                    <a:pt x="1866" y="9465"/>
                  </a:cubicBezTo>
                  <a:cubicBezTo>
                    <a:pt x="115" y="5060"/>
                    <a:pt x="1520" y="121"/>
                    <a:pt x="1529" y="64"/>
                  </a:cubicBezTo>
                  <a:cubicBezTo>
                    <a:pt x="1543" y="25"/>
                    <a:pt x="1512" y="1"/>
                    <a:pt x="14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5"/>
            <p:cNvSpPr/>
            <p:nvPr/>
          </p:nvSpPr>
          <p:spPr>
            <a:xfrm>
              <a:off x="12437500" y="2341275"/>
              <a:ext cx="30325" cy="25725"/>
            </a:xfrm>
            <a:custGeom>
              <a:avLst/>
              <a:gdLst/>
              <a:ahLst/>
              <a:cxnLst/>
              <a:rect l="l" t="t" r="r" b="b"/>
              <a:pathLst>
                <a:path w="1213" h="1029" extrusionOk="0">
                  <a:moveTo>
                    <a:pt x="530" y="0"/>
                  </a:moveTo>
                  <a:cubicBezTo>
                    <a:pt x="523" y="0"/>
                    <a:pt x="517" y="0"/>
                    <a:pt x="510" y="1"/>
                  </a:cubicBezTo>
                  <a:cubicBezTo>
                    <a:pt x="222" y="9"/>
                    <a:pt x="0" y="247"/>
                    <a:pt x="17" y="535"/>
                  </a:cubicBezTo>
                  <a:cubicBezTo>
                    <a:pt x="28" y="834"/>
                    <a:pt x="276" y="1029"/>
                    <a:pt x="533" y="1029"/>
                  </a:cubicBezTo>
                  <a:cubicBezTo>
                    <a:pt x="665" y="1029"/>
                    <a:pt x="799" y="978"/>
                    <a:pt x="904" y="864"/>
                  </a:cubicBezTo>
                  <a:cubicBezTo>
                    <a:pt x="1212" y="532"/>
                    <a:pt x="969" y="0"/>
                    <a:pt x="53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5"/>
            <p:cNvSpPr/>
            <p:nvPr/>
          </p:nvSpPr>
          <p:spPr>
            <a:xfrm>
              <a:off x="12438725" y="2388275"/>
              <a:ext cx="42550" cy="26850"/>
            </a:xfrm>
            <a:custGeom>
              <a:avLst/>
              <a:gdLst/>
              <a:ahLst/>
              <a:cxnLst/>
              <a:rect l="l" t="t" r="r" b="b"/>
              <a:pathLst>
                <a:path w="1702" h="1074" extrusionOk="0">
                  <a:moveTo>
                    <a:pt x="1649" y="0"/>
                  </a:moveTo>
                  <a:cubicBezTo>
                    <a:pt x="1645" y="0"/>
                    <a:pt x="1640" y="1"/>
                    <a:pt x="1636" y="3"/>
                  </a:cubicBezTo>
                  <a:cubicBezTo>
                    <a:pt x="1587" y="11"/>
                    <a:pt x="477" y="233"/>
                    <a:pt x="9" y="997"/>
                  </a:cubicBezTo>
                  <a:cubicBezTo>
                    <a:pt x="1" y="1022"/>
                    <a:pt x="9" y="1046"/>
                    <a:pt x="34" y="1063"/>
                  </a:cubicBezTo>
                  <a:cubicBezTo>
                    <a:pt x="34" y="1071"/>
                    <a:pt x="42" y="1071"/>
                    <a:pt x="50" y="1071"/>
                  </a:cubicBezTo>
                  <a:cubicBezTo>
                    <a:pt x="53" y="1072"/>
                    <a:pt x="56" y="1073"/>
                    <a:pt x="60" y="1073"/>
                  </a:cubicBezTo>
                  <a:cubicBezTo>
                    <a:pt x="75" y="1073"/>
                    <a:pt x="93" y="1060"/>
                    <a:pt x="99" y="1046"/>
                  </a:cubicBezTo>
                  <a:cubicBezTo>
                    <a:pt x="543" y="331"/>
                    <a:pt x="1644" y="101"/>
                    <a:pt x="1653" y="101"/>
                  </a:cubicBezTo>
                  <a:cubicBezTo>
                    <a:pt x="1677" y="93"/>
                    <a:pt x="1702" y="68"/>
                    <a:pt x="1694" y="44"/>
                  </a:cubicBezTo>
                  <a:cubicBezTo>
                    <a:pt x="1687" y="16"/>
                    <a:pt x="1669" y="0"/>
                    <a:pt x="164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5"/>
            <p:cNvSpPr/>
            <p:nvPr/>
          </p:nvSpPr>
          <p:spPr>
            <a:xfrm>
              <a:off x="12466675" y="2376600"/>
              <a:ext cx="30325" cy="25775"/>
            </a:xfrm>
            <a:custGeom>
              <a:avLst/>
              <a:gdLst/>
              <a:ahLst/>
              <a:cxnLst/>
              <a:rect l="l" t="t" r="r" b="b"/>
              <a:pathLst>
                <a:path w="1213" h="1031" extrusionOk="0">
                  <a:moveTo>
                    <a:pt x="530" y="1"/>
                  </a:moveTo>
                  <a:cubicBezTo>
                    <a:pt x="523" y="1"/>
                    <a:pt x="517" y="1"/>
                    <a:pt x="510" y="1"/>
                  </a:cubicBezTo>
                  <a:cubicBezTo>
                    <a:pt x="222" y="18"/>
                    <a:pt x="0" y="256"/>
                    <a:pt x="9" y="535"/>
                  </a:cubicBezTo>
                  <a:cubicBezTo>
                    <a:pt x="19" y="838"/>
                    <a:pt x="269" y="1031"/>
                    <a:pt x="527" y="1031"/>
                  </a:cubicBezTo>
                  <a:cubicBezTo>
                    <a:pt x="661" y="1031"/>
                    <a:pt x="798" y="979"/>
                    <a:pt x="904" y="864"/>
                  </a:cubicBezTo>
                  <a:cubicBezTo>
                    <a:pt x="1212" y="540"/>
                    <a:pt x="969" y="1"/>
                    <a:pt x="530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5"/>
            <p:cNvSpPr/>
            <p:nvPr/>
          </p:nvSpPr>
          <p:spPr>
            <a:xfrm>
              <a:off x="12435850" y="2436575"/>
              <a:ext cx="42550" cy="26975"/>
            </a:xfrm>
            <a:custGeom>
              <a:avLst/>
              <a:gdLst/>
              <a:ahLst/>
              <a:cxnLst/>
              <a:rect l="l" t="t" r="r" b="b"/>
              <a:pathLst>
                <a:path w="1702" h="1079" extrusionOk="0">
                  <a:moveTo>
                    <a:pt x="1649" y="0"/>
                  </a:moveTo>
                  <a:cubicBezTo>
                    <a:pt x="1645" y="0"/>
                    <a:pt x="1640" y="1"/>
                    <a:pt x="1636" y="2"/>
                  </a:cubicBezTo>
                  <a:cubicBezTo>
                    <a:pt x="1595" y="10"/>
                    <a:pt x="486" y="232"/>
                    <a:pt x="17" y="996"/>
                  </a:cubicBezTo>
                  <a:cubicBezTo>
                    <a:pt x="1" y="1021"/>
                    <a:pt x="9" y="1054"/>
                    <a:pt x="34" y="1070"/>
                  </a:cubicBezTo>
                  <a:cubicBezTo>
                    <a:pt x="42" y="1070"/>
                    <a:pt x="42" y="1070"/>
                    <a:pt x="50" y="1078"/>
                  </a:cubicBezTo>
                  <a:cubicBezTo>
                    <a:pt x="75" y="1078"/>
                    <a:pt x="91" y="1070"/>
                    <a:pt x="108" y="1054"/>
                  </a:cubicBezTo>
                  <a:cubicBezTo>
                    <a:pt x="551" y="330"/>
                    <a:pt x="1644" y="109"/>
                    <a:pt x="1661" y="100"/>
                  </a:cubicBezTo>
                  <a:cubicBezTo>
                    <a:pt x="1685" y="100"/>
                    <a:pt x="1702" y="67"/>
                    <a:pt x="1702" y="43"/>
                  </a:cubicBezTo>
                  <a:cubicBezTo>
                    <a:pt x="1695" y="21"/>
                    <a:pt x="1675" y="0"/>
                    <a:pt x="164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5"/>
            <p:cNvSpPr/>
            <p:nvPr/>
          </p:nvSpPr>
          <p:spPr>
            <a:xfrm>
              <a:off x="12464000" y="2424875"/>
              <a:ext cx="30100" cy="25750"/>
            </a:xfrm>
            <a:custGeom>
              <a:avLst/>
              <a:gdLst/>
              <a:ahLst/>
              <a:cxnLst/>
              <a:rect l="l" t="t" r="r" b="b"/>
              <a:pathLst>
                <a:path w="1204" h="1030" extrusionOk="0">
                  <a:moveTo>
                    <a:pt x="522" y="1"/>
                  </a:moveTo>
                  <a:cubicBezTo>
                    <a:pt x="515" y="1"/>
                    <a:pt x="509" y="1"/>
                    <a:pt x="502" y="1"/>
                  </a:cubicBezTo>
                  <a:cubicBezTo>
                    <a:pt x="222" y="10"/>
                    <a:pt x="1" y="248"/>
                    <a:pt x="9" y="535"/>
                  </a:cubicBezTo>
                  <a:cubicBezTo>
                    <a:pt x="20" y="834"/>
                    <a:pt x="268" y="1029"/>
                    <a:pt x="525" y="1029"/>
                  </a:cubicBezTo>
                  <a:cubicBezTo>
                    <a:pt x="657" y="1029"/>
                    <a:pt x="791" y="978"/>
                    <a:pt x="896" y="864"/>
                  </a:cubicBezTo>
                  <a:cubicBezTo>
                    <a:pt x="1204" y="532"/>
                    <a:pt x="969" y="1"/>
                    <a:pt x="522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5"/>
            <p:cNvSpPr/>
            <p:nvPr/>
          </p:nvSpPr>
          <p:spPr>
            <a:xfrm>
              <a:off x="12438925" y="2487100"/>
              <a:ext cx="43075" cy="26850"/>
            </a:xfrm>
            <a:custGeom>
              <a:avLst/>
              <a:gdLst/>
              <a:ahLst/>
              <a:cxnLst/>
              <a:rect l="l" t="t" r="r" b="b"/>
              <a:pathLst>
                <a:path w="1723" h="1074" extrusionOk="0">
                  <a:moveTo>
                    <a:pt x="1658" y="1"/>
                  </a:moveTo>
                  <a:cubicBezTo>
                    <a:pt x="1654" y="1"/>
                    <a:pt x="1649" y="1"/>
                    <a:pt x="1645" y="2"/>
                  </a:cubicBezTo>
                  <a:cubicBezTo>
                    <a:pt x="1595" y="10"/>
                    <a:pt x="486" y="232"/>
                    <a:pt x="17" y="997"/>
                  </a:cubicBezTo>
                  <a:cubicBezTo>
                    <a:pt x="1" y="1021"/>
                    <a:pt x="9" y="1046"/>
                    <a:pt x="34" y="1062"/>
                  </a:cubicBezTo>
                  <a:cubicBezTo>
                    <a:pt x="42" y="1071"/>
                    <a:pt x="50" y="1071"/>
                    <a:pt x="59" y="1071"/>
                  </a:cubicBezTo>
                  <a:cubicBezTo>
                    <a:pt x="63" y="1073"/>
                    <a:pt x="67" y="1074"/>
                    <a:pt x="72" y="1074"/>
                  </a:cubicBezTo>
                  <a:cubicBezTo>
                    <a:pt x="86" y="1074"/>
                    <a:pt x="102" y="1064"/>
                    <a:pt x="108" y="1046"/>
                  </a:cubicBezTo>
                  <a:cubicBezTo>
                    <a:pt x="552" y="331"/>
                    <a:pt x="1653" y="101"/>
                    <a:pt x="1661" y="101"/>
                  </a:cubicBezTo>
                  <a:cubicBezTo>
                    <a:pt x="1722" y="93"/>
                    <a:pt x="1712" y="1"/>
                    <a:pt x="16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5"/>
            <p:cNvSpPr/>
            <p:nvPr/>
          </p:nvSpPr>
          <p:spPr>
            <a:xfrm>
              <a:off x="12467075" y="2475625"/>
              <a:ext cx="30125" cy="25625"/>
            </a:xfrm>
            <a:custGeom>
              <a:avLst/>
              <a:gdLst/>
              <a:ahLst/>
              <a:cxnLst/>
              <a:rect l="l" t="t" r="r" b="b"/>
              <a:pathLst>
                <a:path w="1205" h="1025" extrusionOk="0">
                  <a:moveTo>
                    <a:pt x="530" y="1"/>
                  </a:moveTo>
                  <a:cubicBezTo>
                    <a:pt x="524" y="1"/>
                    <a:pt x="517" y="1"/>
                    <a:pt x="510" y="1"/>
                  </a:cubicBezTo>
                  <a:cubicBezTo>
                    <a:pt x="223" y="9"/>
                    <a:pt x="1" y="248"/>
                    <a:pt x="9" y="527"/>
                  </a:cubicBezTo>
                  <a:cubicBezTo>
                    <a:pt x="20" y="832"/>
                    <a:pt x="269" y="1025"/>
                    <a:pt x="527" y="1025"/>
                  </a:cubicBezTo>
                  <a:cubicBezTo>
                    <a:pt x="658" y="1025"/>
                    <a:pt x="791" y="975"/>
                    <a:pt x="897" y="864"/>
                  </a:cubicBezTo>
                  <a:cubicBezTo>
                    <a:pt x="1204" y="532"/>
                    <a:pt x="970" y="1"/>
                    <a:pt x="530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5"/>
            <p:cNvSpPr/>
            <p:nvPr/>
          </p:nvSpPr>
          <p:spPr>
            <a:xfrm>
              <a:off x="12401475" y="2378000"/>
              <a:ext cx="40575" cy="30900"/>
            </a:xfrm>
            <a:custGeom>
              <a:avLst/>
              <a:gdLst/>
              <a:ahLst/>
              <a:cxnLst/>
              <a:rect l="l" t="t" r="r" b="b"/>
              <a:pathLst>
                <a:path w="1623" h="1236" extrusionOk="0">
                  <a:moveTo>
                    <a:pt x="79" y="1"/>
                  </a:moveTo>
                  <a:cubicBezTo>
                    <a:pt x="24" y="1"/>
                    <a:pt x="1" y="87"/>
                    <a:pt x="69" y="109"/>
                  </a:cubicBezTo>
                  <a:cubicBezTo>
                    <a:pt x="77" y="109"/>
                    <a:pt x="1146" y="446"/>
                    <a:pt x="1515" y="1211"/>
                  </a:cubicBezTo>
                  <a:cubicBezTo>
                    <a:pt x="1524" y="1219"/>
                    <a:pt x="1532" y="1227"/>
                    <a:pt x="1548" y="1235"/>
                  </a:cubicBezTo>
                  <a:lnTo>
                    <a:pt x="1581" y="1235"/>
                  </a:lnTo>
                  <a:cubicBezTo>
                    <a:pt x="1606" y="1219"/>
                    <a:pt x="1622" y="1186"/>
                    <a:pt x="1606" y="1161"/>
                  </a:cubicBezTo>
                  <a:cubicBezTo>
                    <a:pt x="1220" y="356"/>
                    <a:pt x="143" y="19"/>
                    <a:pt x="94" y="3"/>
                  </a:cubicBezTo>
                  <a:cubicBezTo>
                    <a:pt x="89" y="1"/>
                    <a:pt x="84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5"/>
            <p:cNvSpPr/>
            <p:nvPr/>
          </p:nvSpPr>
          <p:spPr>
            <a:xfrm>
              <a:off x="12386750" y="2366400"/>
              <a:ext cx="30425" cy="25750"/>
            </a:xfrm>
            <a:custGeom>
              <a:avLst/>
              <a:gdLst/>
              <a:ahLst/>
              <a:cxnLst/>
              <a:rect l="l" t="t" r="r" b="b"/>
              <a:pathLst>
                <a:path w="1217" h="1030" extrusionOk="0">
                  <a:moveTo>
                    <a:pt x="663" y="1"/>
                  </a:moveTo>
                  <a:cubicBezTo>
                    <a:pt x="255" y="1"/>
                    <a:pt x="1" y="480"/>
                    <a:pt x="264" y="820"/>
                  </a:cubicBezTo>
                  <a:cubicBezTo>
                    <a:pt x="369" y="964"/>
                    <a:pt x="521" y="1029"/>
                    <a:pt x="672" y="1029"/>
                  </a:cubicBezTo>
                  <a:cubicBezTo>
                    <a:pt x="910" y="1029"/>
                    <a:pt x="1144" y="866"/>
                    <a:pt x="1184" y="590"/>
                  </a:cubicBezTo>
                  <a:cubicBezTo>
                    <a:pt x="1217" y="302"/>
                    <a:pt x="1028" y="48"/>
                    <a:pt x="740" y="6"/>
                  </a:cubicBezTo>
                  <a:cubicBezTo>
                    <a:pt x="714" y="3"/>
                    <a:pt x="688" y="1"/>
                    <a:pt x="663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5"/>
            <p:cNvSpPr/>
            <p:nvPr/>
          </p:nvSpPr>
          <p:spPr>
            <a:xfrm>
              <a:off x="12398475" y="2426275"/>
              <a:ext cx="39875" cy="30900"/>
            </a:xfrm>
            <a:custGeom>
              <a:avLst/>
              <a:gdLst/>
              <a:ahLst/>
              <a:cxnLst/>
              <a:rect l="l" t="t" r="r" b="b"/>
              <a:pathLst>
                <a:path w="1595" h="1236" extrusionOk="0">
                  <a:moveTo>
                    <a:pt x="53" y="1"/>
                  </a:moveTo>
                  <a:cubicBezTo>
                    <a:pt x="33" y="1"/>
                    <a:pt x="15" y="17"/>
                    <a:pt x="8" y="44"/>
                  </a:cubicBezTo>
                  <a:cubicBezTo>
                    <a:pt x="0" y="69"/>
                    <a:pt x="8" y="93"/>
                    <a:pt x="41" y="101"/>
                  </a:cubicBezTo>
                  <a:cubicBezTo>
                    <a:pt x="49" y="101"/>
                    <a:pt x="1118" y="447"/>
                    <a:pt x="1488" y="1211"/>
                  </a:cubicBezTo>
                  <a:cubicBezTo>
                    <a:pt x="1496" y="1219"/>
                    <a:pt x="1504" y="1227"/>
                    <a:pt x="1520" y="1235"/>
                  </a:cubicBezTo>
                  <a:lnTo>
                    <a:pt x="1553" y="1235"/>
                  </a:lnTo>
                  <a:cubicBezTo>
                    <a:pt x="1578" y="1219"/>
                    <a:pt x="1594" y="1186"/>
                    <a:pt x="1578" y="1162"/>
                  </a:cubicBezTo>
                  <a:cubicBezTo>
                    <a:pt x="1192" y="356"/>
                    <a:pt x="115" y="19"/>
                    <a:pt x="66" y="3"/>
                  </a:cubicBezTo>
                  <a:cubicBezTo>
                    <a:pt x="62" y="1"/>
                    <a:pt x="57" y="1"/>
                    <a:pt x="5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5"/>
            <p:cNvSpPr/>
            <p:nvPr/>
          </p:nvSpPr>
          <p:spPr>
            <a:xfrm>
              <a:off x="12383050" y="2414675"/>
              <a:ext cx="30425" cy="25750"/>
            </a:xfrm>
            <a:custGeom>
              <a:avLst/>
              <a:gdLst/>
              <a:ahLst/>
              <a:cxnLst/>
              <a:rect l="l" t="t" r="r" b="b"/>
              <a:pathLst>
                <a:path w="1217" h="1030" extrusionOk="0">
                  <a:moveTo>
                    <a:pt x="663" y="1"/>
                  </a:moveTo>
                  <a:cubicBezTo>
                    <a:pt x="255" y="1"/>
                    <a:pt x="1" y="480"/>
                    <a:pt x="264" y="820"/>
                  </a:cubicBezTo>
                  <a:cubicBezTo>
                    <a:pt x="369" y="964"/>
                    <a:pt x="521" y="1029"/>
                    <a:pt x="672" y="1029"/>
                  </a:cubicBezTo>
                  <a:cubicBezTo>
                    <a:pt x="910" y="1029"/>
                    <a:pt x="1144" y="867"/>
                    <a:pt x="1184" y="590"/>
                  </a:cubicBezTo>
                  <a:cubicBezTo>
                    <a:pt x="1217" y="302"/>
                    <a:pt x="1020" y="48"/>
                    <a:pt x="740" y="7"/>
                  </a:cubicBezTo>
                  <a:cubicBezTo>
                    <a:pt x="714" y="3"/>
                    <a:pt x="688" y="1"/>
                    <a:pt x="663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5"/>
            <p:cNvSpPr/>
            <p:nvPr/>
          </p:nvSpPr>
          <p:spPr>
            <a:xfrm>
              <a:off x="12400525" y="2474150"/>
              <a:ext cx="39875" cy="30850"/>
            </a:xfrm>
            <a:custGeom>
              <a:avLst/>
              <a:gdLst/>
              <a:ahLst/>
              <a:cxnLst/>
              <a:rect l="l" t="t" r="r" b="b"/>
              <a:pathLst>
                <a:path w="1595" h="1234" extrusionOk="0">
                  <a:moveTo>
                    <a:pt x="58" y="0"/>
                  </a:moveTo>
                  <a:cubicBezTo>
                    <a:pt x="33" y="0"/>
                    <a:pt x="15" y="15"/>
                    <a:pt x="8" y="35"/>
                  </a:cubicBezTo>
                  <a:cubicBezTo>
                    <a:pt x="0" y="68"/>
                    <a:pt x="17" y="93"/>
                    <a:pt x="41" y="101"/>
                  </a:cubicBezTo>
                  <a:cubicBezTo>
                    <a:pt x="50" y="101"/>
                    <a:pt x="1118" y="446"/>
                    <a:pt x="1488" y="1211"/>
                  </a:cubicBezTo>
                  <a:cubicBezTo>
                    <a:pt x="1496" y="1219"/>
                    <a:pt x="1512" y="1227"/>
                    <a:pt x="1521" y="1227"/>
                  </a:cubicBezTo>
                  <a:cubicBezTo>
                    <a:pt x="1529" y="1231"/>
                    <a:pt x="1535" y="1233"/>
                    <a:pt x="1540" y="1233"/>
                  </a:cubicBezTo>
                  <a:cubicBezTo>
                    <a:pt x="1545" y="1233"/>
                    <a:pt x="1549" y="1231"/>
                    <a:pt x="1553" y="1227"/>
                  </a:cubicBezTo>
                  <a:cubicBezTo>
                    <a:pt x="1578" y="1219"/>
                    <a:pt x="1595" y="1186"/>
                    <a:pt x="1578" y="1161"/>
                  </a:cubicBezTo>
                  <a:cubicBezTo>
                    <a:pt x="1192" y="356"/>
                    <a:pt x="115" y="19"/>
                    <a:pt x="74" y="3"/>
                  </a:cubicBezTo>
                  <a:cubicBezTo>
                    <a:pt x="68" y="1"/>
                    <a:pt x="63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5"/>
            <p:cNvSpPr/>
            <p:nvPr/>
          </p:nvSpPr>
          <p:spPr>
            <a:xfrm>
              <a:off x="12385100" y="2462550"/>
              <a:ext cx="30450" cy="25675"/>
            </a:xfrm>
            <a:custGeom>
              <a:avLst/>
              <a:gdLst/>
              <a:ahLst/>
              <a:cxnLst/>
              <a:rect l="l" t="t" r="r" b="b"/>
              <a:pathLst>
                <a:path w="1218" h="1027" extrusionOk="0">
                  <a:moveTo>
                    <a:pt x="663" y="1"/>
                  </a:moveTo>
                  <a:cubicBezTo>
                    <a:pt x="255" y="1"/>
                    <a:pt x="1" y="479"/>
                    <a:pt x="264" y="820"/>
                  </a:cubicBezTo>
                  <a:cubicBezTo>
                    <a:pt x="368" y="962"/>
                    <a:pt x="518" y="1026"/>
                    <a:pt x="667" y="1026"/>
                  </a:cubicBezTo>
                  <a:cubicBezTo>
                    <a:pt x="907" y="1026"/>
                    <a:pt x="1144" y="860"/>
                    <a:pt x="1184" y="582"/>
                  </a:cubicBezTo>
                  <a:cubicBezTo>
                    <a:pt x="1217" y="302"/>
                    <a:pt x="1028" y="39"/>
                    <a:pt x="741" y="6"/>
                  </a:cubicBezTo>
                  <a:cubicBezTo>
                    <a:pt x="714" y="3"/>
                    <a:pt x="688" y="1"/>
                    <a:pt x="663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5"/>
            <p:cNvSpPr/>
            <p:nvPr/>
          </p:nvSpPr>
          <p:spPr>
            <a:xfrm>
              <a:off x="11397325" y="2308975"/>
              <a:ext cx="46875" cy="238400"/>
            </a:xfrm>
            <a:custGeom>
              <a:avLst/>
              <a:gdLst/>
              <a:ahLst/>
              <a:cxnLst/>
              <a:rect l="l" t="t" r="r" b="b"/>
              <a:pathLst>
                <a:path w="1875" h="9536" extrusionOk="0">
                  <a:moveTo>
                    <a:pt x="1480" y="0"/>
                  </a:moveTo>
                  <a:cubicBezTo>
                    <a:pt x="1455" y="0"/>
                    <a:pt x="1437" y="15"/>
                    <a:pt x="1431" y="35"/>
                  </a:cubicBezTo>
                  <a:cubicBezTo>
                    <a:pt x="1414" y="85"/>
                    <a:pt x="1" y="5065"/>
                    <a:pt x="1767" y="9502"/>
                  </a:cubicBezTo>
                  <a:cubicBezTo>
                    <a:pt x="1776" y="9519"/>
                    <a:pt x="1784" y="9527"/>
                    <a:pt x="1800" y="9535"/>
                  </a:cubicBezTo>
                  <a:lnTo>
                    <a:pt x="1833" y="9535"/>
                  </a:lnTo>
                  <a:cubicBezTo>
                    <a:pt x="1858" y="9527"/>
                    <a:pt x="1874" y="9494"/>
                    <a:pt x="1858" y="9469"/>
                  </a:cubicBezTo>
                  <a:cubicBezTo>
                    <a:pt x="116" y="5065"/>
                    <a:pt x="1513" y="118"/>
                    <a:pt x="1529" y="68"/>
                  </a:cubicBezTo>
                  <a:cubicBezTo>
                    <a:pt x="1537" y="35"/>
                    <a:pt x="1521" y="11"/>
                    <a:pt x="1496" y="2"/>
                  </a:cubicBezTo>
                  <a:cubicBezTo>
                    <a:pt x="1490" y="1"/>
                    <a:pt x="1485" y="0"/>
                    <a:pt x="148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5"/>
            <p:cNvSpPr/>
            <p:nvPr/>
          </p:nvSpPr>
          <p:spPr>
            <a:xfrm>
              <a:off x="11421150" y="2296075"/>
              <a:ext cx="30125" cy="25775"/>
            </a:xfrm>
            <a:custGeom>
              <a:avLst/>
              <a:gdLst/>
              <a:ahLst/>
              <a:cxnLst/>
              <a:rect l="l" t="t" r="r" b="b"/>
              <a:pathLst>
                <a:path w="1205" h="1031" extrusionOk="0">
                  <a:moveTo>
                    <a:pt x="523" y="0"/>
                  </a:moveTo>
                  <a:cubicBezTo>
                    <a:pt x="516" y="0"/>
                    <a:pt x="509" y="0"/>
                    <a:pt x="502" y="1"/>
                  </a:cubicBezTo>
                  <a:cubicBezTo>
                    <a:pt x="223" y="9"/>
                    <a:pt x="1" y="255"/>
                    <a:pt x="9" y="535"/>
                  </a:cubicBezTo>
                  <a:cubicBezTo>
                    <a:pt x="20" y="838"/>
                    <a:pt x="266" y="1030"/>
                    <a:pt x="522" y="1030"/>
                  </a:cubicBezTo>
                  <a:cubicBezTo>
                    <a:pt x="655" y="1030"/>
                    <a:pt x="790" y="979"/>
                    <a:pt x="897" y="864"/>
                  </a:cubicBezTo>
                  <a:cubicBezTo>
                    <a:pt x="1204" y="532"/>
                    <a:pt x="970" y="0"/>
                    <a:pt x="523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5"/>
            <p:cNvSpPr/>
            <p:nvPr/>
          </p:nvSpPr>
          <p:spPr>
            <a:xfrm>
              <a:off x="11422200" y="2343125"/>
              <a:ext cx="43100" cy="26950"/>
            </a:xfrm>
            <a:custGeom>
              <a:avLst/>
              <a:gdLst/>
              <a:ahLst/>
              <a:cxnLst/>
              <a:rect l="l" t="t" r="r" b="b"/>
              <a:pathLst>
                <a:path w="1724" h="1078" extrusionOk="0">
                  <a:moveTo>
                    <a:pt x="1643" y="0"/>
                  </a:moveTo>
                  <a:cubicBezTo>
                    <a:pt x="1641" y="0"/>
                    <a:pt x="1638" y="0"/>
                    <a:pt x="1635" y="1"/>
                  </a:cubicBezTo>
                  <a:cubicBezTo>
                    <a:pt x="1594" y="9"/>
                    <a:pt x="485" y="231"/>
                    <a:pt x="16" y="995"/>
                  </a:cubicBezTo>
                  <a:cubicBezTo>
                    <a:pt x="0" y="1020"/>
                    <a:pt x="8" y="1052"/>
                    <a:pt x="33" y="1069"/>
                  </a:cubicBezTo>
                  <a:cubicBezTo>
                    <a:pt x="41" y="1069"/>
                    <a:pt x="41" y="1069"/>
                    <a:pt x="49" y="1077"/>
                  </a:cubicBezTo>
                  <a:cubicBezTo>
                    <a:pt x="74" y="1077"/>
                    <a:pt x="90" y="1069"/>
                    <a:pt x="107" y="1052"/>
                  </a:cubicBezTo>
                  <a:cubicBezTo>
                    <a:pt x="551" y="329"/>
                    <a:pt x="1644" y="107"/>
                    <a:pt x="1660" y="107"/>
                  </a:cubicBezTo>
                  <a:cubicBezTo>
                    <a:pt x="1723" y="92"/>
                    <a:pt x="1703" y="0"/>
                    <a:pt x="164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5"/>
            <p:cNvSpPr/>
            <p:nvPr/>
          </p:nvSpPr>
          <p:spPr>
            <a:xfrm>
              <a:off x="11450325" y="2331625"/>
              <a:ext cx="30325" cy="25725"/>
            </a:xfrm>
            <a:custGeom>
              <a:avLst/>
              <a:gdLst/>
              <a:ahLst/>
              <a:cxnLst/>
              <a:rect l="l" t="t" r="r" b="b"/>
              <a:pathLst>
                <a:path w="1213" h="1029" extrusionOk="0">
                  <a:moveTo>
                    <a:pt x="530" y="0"/>
                  </a:moveTo>
                  <a:cubicBezTo>
                    <a:pt x="524" y="0"/>
                    <a:pt x="517" y="0"/>
                    <a:pt x="510" y="0"/>
                  </a:cubicBezTo>
                  <a:cubicBezTo>
                    <a:pt x="223" y="9"/>
                    <a:pt x="1" y="247"/>
                    <a:pt x="17" y="535"/>
                  </a:cubicBezTo>
                  <a:cubicBezTo>
                    <a:pt x="28" y="834"/>
                    <a:pt x="276" y="1028"/>
                    <a:pt x="534" y="1028"/>
                  </a:cubicBezTo>
                  <a:cubicBezTo>
                    <a:pt x="665" y="1028"/>
                    <a:pt x="799" y="977"/>
                    <a:pt x="905" y="863"/>
                  </a:cubicBezTo>
                  <a:cubicBezTo>
                    <a:pt x="1212" y="531"/>
                    <a:pt x="970" y="0"/>
                    <a:pt x="53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11419525" y="2391350"/>
              <a:ext cx="43025" cy="26875"/>
            </a:xfrm>
            <a:custGeom>
              <a:avLst/>
              <a:gdLst/>
              <a:ahLst/>
              <a:cxnLst/>
              <a:rect l="l" t="t" r="r" b="b"/>
              <a:pathLst>
                <a:path w="1721" h="1075" extrusionOk="0">
                  <a:moveTo>
                    <a:pt x="1650" y="1"/>
                  </a:moveTo>
                  <a:cubicBezTo>
                    <a:pt x="1645" y="1"/>
                    <a:pt x="1641" y="2"/>
                    <a:pt x="1636" y="3"/>
                  </a:cubicBezTo>
                  <a:cubicBezTo>
                    <a:pt x="1586" y="11"/>
                    <a:pt x="485" y="233"/>
                    <a:pt x="17" y="997"/>
                  </a:cubicBezTo>
                  <a:cubicBezTo>
                    <a:pt x="0" y="1022"/>
                    <a:pt x="8" y="1046"/>
                    <a:pt x="33" y="1063"/>
                  </a:cubicBezTo>
                  <a:lnTo>
                    <a:pt x="49" y="1071"/>
                  </a:lnTo>
                  <a:cubicBezTo>
                    <a:pt x="54" y="1073"/>
                    <a:pt x="58" y="1074"/>
                    <a:pt x="63" y="1074"/>
                  </a:cubicBezTo>
                  <a:cubicBezTo>
                    <a:pt x="77" y="1074"/>
                    <a:pt x="93" y="1065"/>
                    <a:pt x="99" y="1046"/>
                  </a:cubicBezTo>
                  <a:cubicBezTo>
                    <a:pt x="543" y="331"/>
                    <a:pt x="1644" y="101"/>
                    <a:pt x="1652" y="101"/>
                  </a:cubicBezTo>
                  <a:cubicBezTo>
                    <a:pt x="1720" y="86"/>
                    <a:pt x="1704" y="1"/>
                    <a:pt x="16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5"/>
            <p:cNvSpPr/>
            <p:nvPr/>
          </p:nvSpPr>
          <p:spPr>
            <a:xfrm>
              <a:off x="11447450" y="2379900"/>
              <a:ext cx="30325" cy="25625"/>
            </a:xfrm>
            <a:custGeom>
              <a:avLst/>
              <a:gdLst/>
              <a:ahLst/>
              <a:cxnLst/>
              <a:rect l="l" t="t" r="r" b="b"/>
              <a:pathLst>
                <a:path w="1213" h="1025" extrusionOk="0">
                  <a:moveTo>
                    <a:pt x="530" y="0"/>
                  </a:moveTo>
                  <a:cubicBezTo>
                    <a:pt x="524" y="0"/>
                    <a:pt x="517" y="0"/>
                    <a:pt x="510" y="1"/>
                  </a:cubicBezTo>
                  <a:cubicBezTo>
                    <a:pt x="223" y="9"/>
                    <a:pt x="1" y="247"/>
                    <a:pt x="17" y="527"/>
                  </a:cubicBezTo>
                  <a:cubicBezTo>
                    <a:pt x="28" y="831"/>
                    <a:pt x="277" y="1024"/>
                    <a:pt x="535" y="1024"/>
                  </a:cubicBezTo>
                  <a:cubicBezTo>
                    <a:pt x="666" y="1024"/>
                    <a:pt x="799" y="974"/>
                    <a:pt x="905" y="863"/>
                  </a:cubicBezTo>
                  <a:cubicBezTo>
                    <a:pt x="1212" y="532"/>
                    <a:pt x="970" y="0"/>
                    <a:pt x="53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5"/>
            <p:cNvSpPr/>
            <p:nvPr/>
          </p:nvSpPr>
          <p:spPr>
            <a:xfrm>
              <a:off x="11422600" y="2441925"/>
              <a:ext cx="43100" cy="26950"/>
            </a:xfrm>
            <a:custGeom>
              <a:avLst/>
              <a:gdLst/>
              <a:ahLst/>
              <a:cxnLst/>
              <a:rect l="l" t="t" r="r" b="b"/>
              <a:pathLst>
                <a:path w="1724" h="1078" extrusionOk="0">
                  <a:moveTo>
                    <a:pt x="1643" y="1"/>
                  </a:moveTo>
                  <a:cubicBezTo>
                    <a:pt x="1641" y="1"/>
                    <a:pt x="1638" y="1"/>
                    <a:pt x="1636" y="1"/>
                  </a:cubicBezTo>
                  <a:cubicBezTo>
                    <a:pt x="1586" y="10"/>
                    <a:pt x="485" y="240"/>
                    <a:pt x="17" y="996"/>
                  </a:cubicBezTo>
                  <a:cubicBezTo>
                    <a:pt x="0" y="1020"/>
                    <a:pt x="9" y="1053"/>
                    <a:pt x="33" y="1070"/>
                  </a:cubicBezTo>
                  <a:cubicBezTo>
                    <a:pt x="42" y="1070"/>
                    <a:pt x="42" y="1078"/>
                    <a:pt x="50" y="1078"/>
                  </a:cubicBezTo>
                  <a:cubicBezTo>
                    <a:pt x="74" y="1078"/>
                    <a:pt x="91" y="1070"/>
                    <a:pt x="107" y="1053"/>
                  </a:cubicBezTo>
                  <a:cubicBezTo>
                    <a:pt x="551" y="330"/>
                    <a:pt x="1644" y="108"/>
                    <a:pt x="1652" y="108"/>
                  </a:cubicBezTo>
                  <a:cubicBezTo>
                    <a:pt x="1723" y="92"/>
                    <a:pt x="1703" y="1"/>
                    <a:pt x="164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5"/>
            <p:cNvSpPr/>
            <p:nvPr/>
          </p:nvSpPr>
          <p:spPr>
            <a:xfrm>
              <a:off x="11450550" y="2430425"/>
              <a:ext cx="30300" cy="25750"/>
            </a:xfrm>
            <a:custGeom>
              <a:avLst/>
              <a:gdLst/>
              <a:ahLst/>
              <a:cxnLst/>
              <a:rect l="l" t="t" r="r" b="b"/>
              <a:pathLst>
                <a:path w="1212" h="1030" extrusionOk="0">
                  <a:moveTo>
                    <a:pt x="530" y="1"/>
                  </a:moveTo>
                  <a:cubicBezTo>
                    <a:pt x="523" y="1"/>
                    <a:pt x="516" y="1"/>
                    <a:pt x="510" y="1"/>
                  </a:cubicBezTo>
                  <a:cubicBezTo>
                    <a:pt x="230" y="9"/>
                    <a:pt x="0" y="248"/>
                    <a:pt x="16" y="535"/>
                  </a:cubicBezTo>
                  <a:cubicBezTo>
                    <a:pt x="27" y="834"/>
                    <a:pt x="276" y="1029"/>
                    <a:pt x="533" y="1029"/>
                  </a:cubicBezTo>
                  <a:cubicBezTo>
                    <a:pt x="664" y="1029"/>
                    <a:pt x="798" y="978"/>
                    <a:pt x="904" y="864"/>
                  </a:cubicBezTo>
                  <a:cubicBezTo>
                    <a:pt x="1212" y="532"/>
                    <a:pt x="977" y="1"/>
                    <a:pt x="530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5"/>
            <p:cNvSpPr/>
            <p:nvPr/>
          </p:nvSpPr>
          <p:spPr>
            <a:xfrm>
              <a:off x="11385625" y="2333000"/>
              <a:ext cx="39875" cy="30700"/>
            </a:xfrm>
            <a:custGeom>
              <a:avLst/>
              <a:gdLst/>
              <a:ahLst/>
              <a:cxnLst/>
              <a:rect l="l" t="t" r="r" b="b"/>
              <a:pathLst>
                <a:path w="1595" h="1228" extrusionOk="0">
                  <a:moveTo>
                    <a:pt x="60" y="1"/>
                  </a:moveTo>
                  <a:cubicBezTo>
                    <a:pt x="39" y="1"/>
                    <a:pt x="15" y="16"/>
                    <a:pt x="8" y="36"/>
                  </a:cubicBezTo>
                  <a:cubicBezTo>
                    <a:pt x="0" y="60"/>
                    <a:pt x="17" y="93"/>
                    <a:pt x="41" y="102"/>
                  </a:cubicBezTo>
                  <a:cubicBezTo>
                    <a:pt x="50" y="102"/>
                    <a:pt x="1126" y="438"/>
                    <a:pt x="1488" y="1203"/>
                  </a:cubicBezTo>
                  <a:cubicBezTo>
                    <a:pt x="1496" y="1219"/>
                    <a:pt x="1512" y="1227"/>
                    <a:pt x="1529" y="1227"/>
                  </a:cubicBezTo>
                  <a:lnTo>
                    <a:pt x="1562" y="1227"/>
                  </a:lnTo>
                  <a:cubicBezTo>
                    <a:pt x="1586" y="1211"/>
                    <a:pt x="1594" y="1186"/>
                    <a:pt x="1586" y="1162"/>
                  </a:cubicBezTo>
                  <a:cubicBezTo>
                    <a:pt x="1192" y="356"/>
                    <a:pt x="123" y="11"/>
                    <a:pt x="74" y="3"/>
                  </a:cubicBezTo>
                  <a:cubicBezTo>
                    <a:pt x="70" y="1"/>
                    <a:pt x="65" y="1"/>
                    <a:pt x="6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5"/>
            <p:cNvSpPr/>
            <p:nvPr/>
          </p:nvSpPr>
          <p:spPr>
            <a:xfrm>
              <a:off x="11370350" y="2321250"/>
              <a:ext cx="30500" cy="25750"/>
            </a:xfrm>
            <a:custGeom>
              <a:avLst/>
              <a:gdLst/>
              <a:ahLst/>
              <a:cxnLst/>
              <a:rect l="l" t="t" r="r" b="b"/>
              <a:pathLst>
                <a:path w="1220" h="1030" extrusionOk="0">
                  <a:moveTo>
                    <a:pt x="673" y="0"/>
                  </a:moveTo>
                  <a:cubicBezTo>
                    <a:pt x="260" y="0"/>
                    <a:pt x="1" y="476"/>
                    <a:pt x="258" y="826"/>
                  </a:cubicBezTo>
                  <a:cubicBezTo>
                    <a:pt x="365" y="965"/>
                    <a:pt x="517" y="1029"/>
                    <a:pt x="666" y="1029"/>
                  </a:cubicBezTo>
                  <a:cubicBezTo>
                    <a:pt x="904" y="1029"/>
                    <a:pt x="1138" y="866"/>
                    <a:pt x="1178" y="588"/>
                  </a:cubicBezTo>
                  <a:cubicBezTo>
                    <a:pt x="1219" y="309"/>
                    <a:pt x="1022" y="46"/>
                    <a:pt x="743" y="5"/>
                  </a:cubicBezTo>
                  <a:cubicBezTo>
                    <a:pt x="719" y="2"/>
                    <a:pt x="696" y="0"/>
                    <a:pt x="673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5"/>
            <p:cNvSpPr/>
            <p:nvPr/>
          </p:nvSpPr>
          <p:spPr>
            <a:xfrm>
              <a:off x="11381425" y="2381300"/>
              <a:ext cx="40375" cy="30875"/>
            </a:xfrm>
            <a:custGeom>
              <a:avLst/>
              <a:gdLst/>
              <a:ahLst/>
              <a:cxnLst/>
              <a:rect l="l" t="t" r="r" b="b"/>
              <a:pathLst>
                <a:path w="1615" h="1235" extrusionOk="0">
                  <a:moveTo>
                    <a:pt x="80" y="0"/>
                  </a:moveTo>
                  <a:cubicBezTo>
                    <a:pt x="24" y="0"/>
                    <a:pt x="1" y="86"/>
                    <a:pt x="61" y="109"/>
                  </a:cubicBezTo>
                  <a:cubicBezTo>
                    <a:pt x="70" y="109"/>
                    <a:pt x="1146" y="446"/>
                    <a:pt x="1508" y="1210"/>
                  </a:cubicBezTo>
                  <a:cubicBezTo>
                    <a:pt x="1516" y="1218"/>
                    <a:pt x="1532" y="1227"/>
                    <a:pt x="1549" y="1235"/>
                  </a:cubicBezTo>
                  <a:lnTo>
                    <a:pt x="1582" y="1235"/>
                  </a:lnTo>
                  <a:cubicBezTo>
                    <a:pt x="1606" y="1218"/>
                    <a:pt x="1615" y="1185"/>
                    <a:pt x="1606" y="1161"/>
                  </a:cubicBezTo>
                  <a:cubicBezTo>
                    <a:pt x="1212" y="355"/>
                    <a:pt x="135" y="19"/>
                    <a:pt x="94" y="2"/>
                  </a:cubicBezTo>
                  <a:cubicBezTo>
                    <a:pt x="89" y="1"/>
                    <a:pt x="84" y="0"/>
                    <a:pt x="8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5"/>
            <p:cNvSpPr/>
            <p:nvPr/>
          </p:nvSpPr>
          <p:spPr>
            <a:xfrm>
              <a:off x="11366650" y="2369525"/>
              <a:ext cx="30500" cy="25750"/>
            </a:xfrm>
            <a:custGeom>
              <a:avLst/>
              <a:gdLst/>
              <a:ahLst/>
              <a:cxnLst/>
              <a:rect l="l" t="t" r="r" b="b"/>
              <a:pathLst>
                <a:path w="1220" h="1030" extrusionOk="0">
                  <a:moveTo>
                    <a:pt x="673" y="0"/>
                  </a:moveTo>
                  <a:cubicBezTo>
                    <a:pt x="261" y="0"/>
                    <a:pt x="1" y="476"/>
                    <a:pt x="258" y="826"/>
                  </a:cubicBezTo>
                  <a:cubicBezTo>
                    <a:pt x="365" y="966"/>
                    <a:pt x="517" y="1029"/>
                    <a:pt x="666" y="1029"/>
                  </a:cubicBezTo>
                  <a:cubicBezTo>
                    <a:pt x="905" y="1029"/>
                    <a:pt x="1138" y="866"/>
                    <a:pt x="1178" y="588"/>
                  </a:cubicBezTo>
                  <a:cubicBezTo>
                    <a:pt x="1219" y="309"/>
                    <a:pt x="1022" y="46"/>
                    <a:pt x="743" y="5"/>
                  </a:cubicBezTo>
                  <a:cubicBezTo>
                    <a:pt x="719" y="2"/>
                    <a:pt x="696" y="0"/>
                    <a:pt x="673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5"/>
            <p:cNvSpPr/>
            <p:nvPr/>
          </p:nvSpPr>
          <p:spPr>
            <a:xfrm>
              <a:off x="11383975" y="2429125"/>
              <a:ext cx="39875" cy="30725"/>
            </a:xfrm>
            <a:custGeom>
              <a:avLst/>
              <a:gdLst/>
              <a:ahLst/>
              <a:cxnLst/>
              <a:rect l="l" t="t" r="r" b="b"/>
              <a:pathLst>
                <a:path w="1595" h="1229" extrusionOk="0">
                  <a:moveTo>
                    <a:pt x="56" y="1"/>
                  </a:moveTo>
                  <a:cubicBezTo>
                    <a:pt x="36" y="1"/>
                    <a:pt x="15" y="12"/>
                    <a:pt x="9" y="37"/>
                  </a:cubicBezTo>
                  <a:cubicBezTo>
                    <a:pt x="0" y="61"/>
                    <a:pt x="17" y="86"/>
                    <a:pt x="42" y="102"/>
                  </a:cubicBezTo>
                  <a:cubicBezTo>
                    <a:pt x="58" y="102"/>
                    <a:pt x="1126" y="439"/>
                    <a:pt x="1488" y="1204"/>
                  </a:cubicBezTo>
                  <a:cubicBezTo>
                    <a:pt x="1496" y="1212"/>
                    <a:pt x="1513" y="1228"/>
                    <a:pt x="1529" y="1228"/>
                  </a:cubicBezTo>
                  <a:lnTo>
                    <a:pt x="1562" y="1228"/>
                  </a:lnTo>
                  <a:cubicBezTo>
                    <a:pt x="1587" y="1212"/>
                    <a:pt x="1595" y="1187"/>
                    <a:pt x="1587" y="1154"/>
                  </a:cubicBezTo>
                  <a:cubicBezTo>
                    <a:pt x="1200" y="349"/>
                    <a:pt x="124" y="12"/>
                    <a:pt x="74" y="4"/>
                  </a:cubicBezTo>
                  <a:cubicBezTo>
                    <a:pt x="69" y="2"/>
                    <a:pt x="62" y="1"/>
                    <a:pt x="5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5"/>
            <p:cNvSpPr/>
            <p:nvPr/>
          </p:nvSpPr>
          <p:spPr>
            <a:xfrm>
              <a:off x="11368750" y="2417350"/>
              <a:ext cx="30450" cy="25775"/>
            </a:xfrm>
            <a:custGeom>
              <a:avLst/>
              <a:gdLst/>
              <a:ahLst/>
              <a:cxnLst/>
              <a:rect l="l" t="t" r="r" b="b"/>
              <a:pathLst>
                <a:path w="1218" h="1031" extrusionOk="0">
                  <a:moveTo>
                    <a:pt x="663" y="1"/>
                  </a:moveTo>
                  <a:cubicBezTo>
                    <a:pt x="255" y="1"/>
                    <a:pt x="1" y="480"/>
                    <a:pt x="256" y="828"/>
                  </a:cubicBezTo>
                  <a:cubicBezTo>
                    <a:pt x="364" y="967"/>
                    <a:pt x="515" y="1031"/>
                    <a:pt x="664" y="1031"/>
                  </a:cubicBezTo>
                  <a:cubicBezTo>
                    <a:pt x="903" y="1031"/>
                    <a:pt x="1136" y="868"/>
                    <a:pt x="1177" y="590"/>
                  </a:cubicBezTo>
                  <a:cubicBezTo>
                    <a:pt x="1218" y="311"/>
                    <a:pt x="1020" y="48"/>
                    <a:pt x="741" y="6"/>
                  </a:cubicBezTo>
                  <a:cubicBezTo>
                    <a:pt x="715" y="3"/>
                    <a:pt x="689" y="1"/>
                    <a:pt x="663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5"/>
            <p:cNvSpPr/>
            <p:nvPr/>
          </p:nvSpPr>
          <p:spPr>
            <a:xfrm>
              <a:off x="12431125" y="2401875"/>
              <a:ext cx="143325" cy="236900"/>
            </a:xfrm>
            <a:custGeom>
              <a:avLst/>
              <a:gdLst/>
              <a:ahLst/>
              <a:cxnLst/>
              <a:rect l="l" t="t" r="r" b="b"/>
              <a:pathLst>
                <a:path w="5733" h="9476" extrusionOk="0">
                  <a:moveTo>
                    <a:pt x="3159" y="0"/>
                  </a:moveTo>
                  <a:cubicBezTo>
                    <a:pt x="1372" y="0"/>
                    <a:pt x="2501" y="2949"/>
                    <a:pt x="2293" y="3921"/>
                  </a:cubicBezTo>
                  <a:cubicBezTo>
                    <a:pt x="2257" y="4103"/>
                    <a:pt x="2206" y="4176"/>
                    <a:pt x="2143" y="4176"/>
                  </a:cubicBezTo>
                  <a:cubicBezTo>
                    <a:pt x="2052" y="4176"/>
                    <a:pt x="1936" y="4018"/>
                    <a:pt x="1809" y="3822"/>
                  </a:cubicBezTo>
                  <a:cubicBezTo>
                    <a:pt x="1533" y="3400"/>
                    <a:pt x="1261" y="3225"/>
                    <a:pt x="1050" y="3225"/>
                  </a:cubicBezTo>
                  <a:cubicBezTo>
                    <a:pt x="682" y="3225"/>
                    <a:pt x="501" y="3756"/>
                    <a:pt x="814" y="4430"/>
                  </a:cubicBezTo>
                  <a:cubicBezTo>
                    <a:pt x="1244" y="5354"/>
                    <a:pt x="1966" y="6888"/>
                    <a:pt x="1787" y="6888"/>
                  </a:cubicBezTo>
                  <a:cubicBezTo>
                    <a:pt x="1760" y="6888"/>
                    <a:pt x="1714" y="6855"/>
                    <a:pt x="1644" y="6781"/>
                  </a:cubicBezTo>
                  <a:cubicBezTo>
                    <a:pt x="1266" y="6374"/>
                    <a:pt x="748" y="5356"/>
                    <a:pt x="422" y="5356"/>
                  </a:cubicBezTo>
                  <a:cubicBezTo>
                    <a:pt x="280" y="5356"/>
                    <a:pt x="175" y="5548"/>
                    <a:pt x="132" y="6066"/>
                  </a:cubicBezTo>
                  <a:cubicBezTo>
                    <a:pt x="1" y="7685"/>
                    <a:pt x="2326" y="9303"/>
                    <a:pt x="2581" y="9476"/>
                  </a:cubicBezTo>
                  <a:cubicBezTo>
                    <a:pt x="2861" y="9353"/>
                    <a:pt x="5449" y="8210"/>
                    <a:pt x="5630" y="6600"/>
                  </a:cubicBezTo>
                  <a:cubicBezTo>
                    <a:pt x="5689" y="6038"/>
                    <a:pt x="5604" y="5837"/>
                    <a:pt x="5440" y="5837"/>
                  </a:cubicBezTo>
                  <a:cubicBezTo>
                    <a:pt x="5103" y="5837"/>
                    <a:pt x="4434" y="6687"/>
                    <a:pt x="4003" y="7002"/>
                  </a:cubicBezTo>
                  <a:cubicBezTo>
                    <a:pt x="3926" y="7058"/>
                    <a:pt x="3877" y="7084"/>
                    <a:pt x="3849" y="7084"/>
                  </a:cubicBezTo>
                  <a:cubicBezTo>
                    <a:pt x="3646" y="7084"/>
                    <a:pt x="4668" y="5690"/>
                    <a:pt x="5268" y="4858"/>
                  </a:cubicBezTo>
                  <a:cubicBezTo>
                    <a:pt x="5733" y="4214"/>
                    <a:pt x="5614" y="3621"/>
                    <a:pt x="5186" y="3621"/>
                  </a:cubicBezTo>
                  <a:cubicBezTo>
                    <a:pt x="4985" y="3621"/>
                    <a:pt x="4715" y="3751"/>
                    <a:pt x="4405" y="4069"/>
                  </a:cubicBezTo>
                  <a:cubicBezTo>
                    <a:pt x="4338" y="4137"/>
                    <a:pt x="4121" y="4362"/>
                    <a:pt x="3990" y="4362"/>
                  </a:cubicBezTo>
                  <a:cubicBezTo>
                    <a:pt x="3946" y="4362"/>
                    <a:pt x="3912" y="4337"/>
                    <a:pt x="3896" y="4274"/>
                  </a:cubicBezTo>
                  <a:cubicBezTo>
                    <a:pt x="3855" y="4143"/>
                    <a:pt x="3921" y="3954"/>
                    <a:pt x="3953" y="3830"/>
                  </a:cubicBezTo>
                  <a:cubicBezTo>
                    <a:pt x="4011" y="3608"/>
                    <a:pt x="4077" y="3387"/>
                    <a:pt x="4151" y="3165"/>
                  </a:cubicBezTo>
                  <a:cubicBezTo>
                    <a:pt x="4389" y="2433"/>
                    <a:pt x="4907" y="1447"/>
                    <a:pt x="4479" y="683"/>
                  </a:cubicBezTo>
                  <a:cubicBezTo>
                    <a:pt x="4381" y="502"/>
                    <a:pt x="4233" y="346"/>
                    <a:pt x="4052" y="231"/>
                  </a:cubicBezTo>
                  <a:cubicBezTo>
                    <a:pt x="3838" y="108"/>
                    <a:pt x="3592" y="34"/>
                    <a:pt x="3337" y="9"/>
                  </a:cubicBezTo>
                  <a:cubicBezTo>
                    <a:pt x="3275" y="3"/>
                    <a:pt x="3215" y="0"/>
                    <a:pt x="3159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11711050" y="2380025"/>
              <a:ext cx="86925" cy="320600"/>
            </a:xfrm>
            <a:custGeom>
              <a:avLst/>
              <a:gdLst/>
              <a:ahLst/>
              <a:cxnLst/>
              <a:rect l="l" t="t" r="r" b="b"/>
              <a:pathLst>
                <a:path w="3477" h="12824" extrusionOk="0">
                  <a:moveTo>
                    <a:pt x="84" y="0"/>
                  </a:moveTo>
                  <a:cubicBezTo>
                    <a:pt x="72" y="0"/>
                    <a:pt x="61" y="4"/>
                    <a:pt x="50" y="12"/>
                  </a:cubicBezTo>
                  <a:cubicBezTo>
                    <a:pt x="17" y="28"/>
                    <a:pt x="0" y="70"/>
                    <a:pt x="17" y="102"/>
                  </a:cubicBezTo>
                  <a:cubicBezTo>
                    <a:pt x="50" y="168"/>
                    <a:pt x="3328" y="6364"/>
                    <a:pt x="2252" y="12741"/>
                  </a:cubicBezTo>
                  <a:cubicBezTo>
                    <a:pt x="2252" y="12774"/>
                    <a:pt x="2277" y="12815"/>
                    <a:pt x="2309" y="12824"/>
                  </a:cubicBezTo>
                  <a:lnTo>
                    <a:pt x="2334" y="12824"/>
                  </a:lnTo>
                  <a:cubicBezTo>
                    <a:pt x="2367" y="12815"/>
                    <a:pt x="2392" y="12791"/>
                    <a:pt x="2392" y="12758"/>
                  </a:cubicBezTo>
                  <a:cubicBezTo>
                    <a:pt x="3476" y="6340"/>
                    <a:pt x="181" y="102"/>
                    <a:pt x="140" y="37"/>
                  </a:cubicBezTo>
                  <a:cubicBezTo>
                    <a:pt x="129" y="15"/>
                    <a:pt x="107" y="0"/>
                    <a:pt x="8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11716350" y="2379275"/>
              <a:ext cx="43200" cy="36775"/>
            </a:xfrm>
            <a:custGeom>
              <a:avLst/>
              <a:gdLst/>
              <a:ahLst/>
              <a:cxnLst/>
              <a:rect l="l" t="t" r="r" b="b"/>
              <a:pathLst>
                <a:path w="1728" h="1471" extrusionOk="0">
                  <a:moveTo>
                    <a:pt x="974" y="0"/>
                  </a:moveTo>
                  <a:cubicBezTo>
                    <a:pt x="344" y="0"/>
                    <a:pt x="1" y="756"/>
                    <a:pt x="437" y="1234"/>
                  </a:cubicBezTo>
                  <a:cubicBezTo>
                    <a:pt x="586" y="1397"/>
                    <a:pt x="779" y="1470"/>
                    <a:pt x="968" y="1470"/>
                  </a:cubicBezTo>
                  <a:cubicBezTo>
                    <a:pt x="1334" y="1470"/>
                    <a:pt x="1690" y="1198"/>
                    <a:pt x="1711" y="765"/>
                  </a:cubicBezTo>
                  <a:cubicBezTo>
                    <a:pt x="1728" y="363"/>
                    <a:pt x="1415" y="17"/>
                    <a:pt x="1004" y="1"/>
                  </a:cubicBezTo>
                  <a:cubicBezTo>
                    <a:pt x="994" y="1"/>
                    <a:pt x="984" y="0"/>
                    <a:pt x="97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5"/>
            <p:cNvSpPr/>
            <p:nvPr/>
          </p:nvSpPr>
          <p:spPr>
            <a:xfrm>
              <a:off x="11732100" y="2381525"/>
              <a:ext cx="21900" cy="18525"/>
            </a:xfrm>
            <a:custGeom>
              <a:avLst/>
              <a:gdLst/>
              <a:ahLst/>
              <a:cxnLst/>
              <a:rect l="l" t="t" r="r" b="b"/>
              <a:pathLst>
                <a:path w="876" h="741" extrusionOk="0">
                  <a:moveTo>
                    <a:pt x="486" y="1"/>
                  </a:moveTo>
                  <a:cubicBezTo>
                    <a:pt x="170" y="1"/>
                    <a:pt x="1" y="384"/>
                    <a:pt x="218" y="618"/>
                  </a:cubicBezTo>
                  <a:cubicBezTo>
                    <a:pt x="295" y="703"/>
                    <a:pt x="394" y="741"/>
                    <a:pt x="491" y="741"/>
                  </a:cubicBezTo>
                  <a:cubicBezTo>
                    <a:pt x="677" y="741"/>
                    <a:pt x="857" y="603"/>
                    <a:pt x="868" y="388"/>
                  </a:cubicBezTo>
                  <a:cubicBezTo>
                    <a:pt x="876" y="182"/>
                    <a:pt x="711" y="10"/>
                    <a:pt x="506" y="1"/>
                  </a:cubicBezTo>
                  <a:cubicBezTo>
                    <a:pt x="499" y="1"/>
                    <a:pt x="493" y="1"/>
                    <a:pt x="48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11693375" y="2405700"/>
              <a:ext cx="41050" cy="36875"/>
            </a:xfrm>
            <a:custGeom>
              <a:avLst/>
              <a:gdLst/>
              <a:ahLst/>
              <a:cxnLst/>
              <a:rect l="l" t="t" r="r" b="b"/>
              <a:pathLst>
                <a:path w="1642" h="1475" extrusionOk="0">
                  <a:moveTo>
                    <a:pt x="835" y="0"/>
                  </a:moveTo>
                  <a:cubicBezTo>
                    <a:pt x="614" y="0"/>
                    <a:pt x="391" y="97"/>
                    <a:pt x="239" y="308"/>
                  </a:cubicBezTo>
                  <a:cubicBezTo>
                    <a:pt x="1" y="637"/>
                    <a:pt x="74" y="1097"/>
                    <a:pt x="411" y="1335"/>
                  </a:cubicBezTo>
                  <a:cubicBezTo>
                    <a:pt x="545" y="1431"/>
                    <a:pt x="692" y="1474"/>
                    <a:pt x="835" y="1474"/>
                  </a:cubicBezTo>
                  <a:cubicBezTo>
                    <a:pt x="1255" y="1474"/>
                    <a:pt x="1642" y="1105"/>
                    <a:pt x="1562" y="620"/>
                  </a:cubicBezTo>
                  <a:cubicBezTo>
                    <a:pt x="1502" y="228"/>
                    <a:pt x="1172" y="0"/>
                    <a:pt x="835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11696250" y="2413375"/>
              <a:ext cx="20675" cy="18700"/>
            </a:xfrm>
            <a:custGeom>
              <a:avLst/>
              <a:gdLst/>
              <a:ahLst/>
              <a:cxnLst/>
              <a:rect l="l" t="t" r="r" b="b"/>
              <a:pathLst>
                <a:path w="827" h="748" extrusionOk="0">
                  <a:moveTo>
                    <a:pt x="418" y="0"/>
                  </a:moveTo>
                  <a:cubicBezTo>
                    <a:pt x="307" y="0"/>
                    <a:pt x="194" y="50"/>
                    <a:pt x="116" y="157"/>
                  </a:cubicBezTo>
                  <a:cubicBezTo>
                    <a:pt x="1" y="322"/>
                    <a:pt x="42" y="552"/>
                    <a:pt x="198" y="675"/>
                  </a:cubicBezTo>
                  <a:cubicBezTo>
                    <a:pt x="267" y="725"/>
                    <a:pt x="343" y="748"/>
                    <a:pt x="417" y="748"/>
                  </a:cubicBezTo>
                  <a:cubicBezTo>
                    <a:pt x="631" y="748"/>
                    <a:pt x="826" y="558"/>
                    <a:pt x="789" y="313"/>
                  </a:cubicBezTo>
                  <a:cubicBezTo>
                    <a:pt x="755" y="115"/>
                    <a:pt x="588" y="0"/>
                    <a:pt x="41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11710025" y="2454725"/>
              <a:ext cx="40825" cy="36750"/>
            </a:xfrm>
            <a:custGeom>
              <a:avLst/>
              <a:gdLst/>
              <a:ahLst/>
              <a:cxnLst/>
              <a:rect l="l" t="t" r="r" b="b"/>
              <a:pathLst>
                <a:path w="1633" h="1470" extrusionOk="0">
                  <a:moveTo>
                    <a:pt x="826" y="1"/>
                  </a:moveTo>
                  <a:cubicBezTo>
                    <a:pt x="607" y="1"/>
                    <a:pt x="387" y="96"/>
                    <a:pt x="238" y="303"/>
                  </a:cubicBezTo>
                  <a:cubicBezTo>
                    <a:pt x="0" y="632"/>
                    <a:pt x="74" y="1092"/>
                    <a:pt x="403" y="1330"/>
                  </a:cubicBezTo>
                  <a:cubicBezTo>
                    <a:pt x="537" y="1426"/>
                    <a:pt x="684" y="1469"/>
                    <a:pt x="827" y="1469"/>
                  </a:cubicBezTo>
                  <a:cubicBezTo>
                    <a:pt x="1246" y="1469"/>
                    <a:pt x="1633" y="1099"/>
                    <a:pt x="1553" y="615"/>
                  </a:cubicBezTo>
                  <a:cubicBezTo>
                    <a:pt x="1494" y="226"/>
                    <a:pt x="1162" y="1"/>
                    <a:pt x="826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5"/>
            <p:cNvSpPr/>
            <p:nvPr/>
          </p:nvSpPr>
          <p:spPr>
            <a:xfrm>
              <a:off x="11712675" y="2462300"/>
              <a:ext cx="20675" cy="18675"/>
            </a:xfrm>
            <a:custGeom>
              <a:avLst/>
              <a:gdLst/>
              <a:ahLst/>
              <a:cxnLst/>
              <a:rect l="l" t="t" r="r" b="b"/>
              <a:pathLst>
                <a:path w="827" h="747" extrusionOk="0">
                  <a:moveTo>
                    <a:pt x="423" y="1"/>
                  </a:moveTo>
                  <a:cubicBezTo>
                    <a:pt x="310" y="1"/>
                    <a:pt x="195" y="52"/>
                    <a:pt x="116" y="164"/>
                  </a:cubicBezTo>
                  <a:cubicBezTo>
                    <a:pt x="1" y="329"/>
                    <a:pt x="42" y="551"/>
                    <a:pt x="206" y="674"/>
                  </a:cubicBezTo>
                  <a:cubicBezTo>
                    <a:pt x="274" y="724"/>
                    <a:pt x="348" y="747"/>
                    <a:pt x="421" y="747"/>
                  </a:cubicBezTo>
                  <a:cubicBezTo>
                    <a:pt x="631" y="747"/>
                    <a:pt x="827" y="557"/>
                    <a:pt x="790" y="312"/>
                  </a:cubicBezTo>
                  <a:cubicBezTo>
                    <a:pt x="755" y="115"/>
                    <a:pt x="591" y="1"/>
                    <a:pt x="42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11725225" y="2514325"/>
              <a:ext cx="40825" cy="36825"/>
            </a:xfrm>
            <a:custGeom>
              <a:avLst/>
              <a:gdLst/>
              <a:ahLst/>
              <a:cxnLst/>
              <a:rect l="l" t="t" r="r" b="b"/>
              <a:pathLst>
                <a:path w="1633" h="1473" extrusionOk="0">
                  <a:moveTo>
                    <a:pt x="824" y="1"/>
                  </a:moveTo>
                  <a:cubicBezTo>
                    <a:pt x="606" y="1"/>
                    <a:pt x="387" y="96"/>
                    <a:pt x="239" y="302"/>
                  </a:cubicBezTo>
                  <a:cubicBezTo>
                    <a:pt x="0" y="631"/>
                    <a:pt x="74" y="1091"/>
                    <a:pt x="403" y="1329"/>
                  </a:cubicBezTo>
                  <a:cubicBezTo>
                    <a:pt x="537" y="1428"/>
                    <a:pt x="685" y="1472"/>
                    <a:pt x="829" y="1472"/>
                  </a:cubicBezTo>
                  <a:cubicBezTo>
                    <a:pt x="1248" y="1472"/>
                    <a:pt x="1633" y="1100"/>
                    <a:pt x="1553" y="623"/>
                  </a:cubicBezTo>
                  <a:cubicBezTo>
                    <a:pt x="1494" y="228"/>
                    <a:pt x="1161" y="1"/>
                    <a:pt x="824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11727900" y="2522050"/>
              <a:ext cx="20800" cy="18550"/>
            </a:xfrm>
            <a:custGeom>
              <a:avLst/>
              <a:gdLst/>
              <a:ahLst/>
              <a:cxnLst/>
              <a:rect l="l" t="t" r="r" b="b"/>
              <a:pathLst>
                <a:path w="832" h="742" extrusionOk="0">
                  <a:moveTo>
                    <a:pt x="420" y="1"/>
                  </a:moveTo>
                  <a:cubicBezTo>
                    <a:pt x="308" y="1"/>
                    <a:pt x="193" y="50"/>
                    <a:pt x="115" y="157"/>
                  </a:cubicBezTo>
                  <a:cubicBezTo>
                    <a:pt x="0" y="322"/>
                    <a:pt x="41" y="552"/>
                    <a:pt x="206" y="667"/>
                  </a:cubicBezTo>
                  <a:cubicBezTo>
                    <a:pt x="274" y="718"/>
                    <a:pt x="350" y="741"/>
                    <a:pt x="425" y="741"/>
                  </a:cubicBezTo>
                  <a:cubicBezTo>
                    <a:pt x="636" y="741"/>
                    <a:pt x="832" y="557"/>
                    <a:pt x="789" y="314"/>
                  </a:cubicBezTo>
                  <a:cubicBezTo>
                    <a:pt x="759" y="115"/>
                    <a:pt x="592" y="1"/>
                    <a:pt x="42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11734475" y="2567125"/>
              <a:ext cx="40875" cy="36725"/>
            </a:xfrm>
            <a:custGeom>
              <a:avLst/>
              <a:gdLst/>
              <a:ahLst/>
              <a:cxnLst/>
              <a:rect l="l" t="t" r="r" b="b"/>
              <a:pathLst>
                <a:path w="1635" h="1469" extrusionOk="0">
                  <a:moveTo>
                    <a:pt x="829" y="0"/>
                  </a:moveTo>
                  <a:cubicBezTo>
                    <a:pt x="611" y="0"/>
                    <a:pt x="390" y="95"/>
                    <a:pt x="238" y="302"/>
                  </a:cubicBezTo>
                  <a:cubicBezTo>
                    <a:pt x="0" y="631"/>
                    <a:pt x="74" y="1091"/>
                    <a:pt x="403" y="1329"/>
                  </a:cubicBezTo>
                  <a:cubicBezTo>
                    <a:pt x="539" y="1425"/>
                    <a:pt x="687" y="1468"/>
                    <a:pt x="830" y="1468"/>
                  </a:cubicBezTo>
                  <a:cubicBezTo>
                    <a:pt x="1252" y="1468"/>
                    <a:pt x="1635" y="1098"/>
                    <a:pt x="1561" y="614"/>
                  </a:cubicBezTo>
                  <a:cubicBezTo>
                    <a:pt x="1497" y="226"/>
                    <a:pt x="1166" y="0"/>
                    <a:pt x="829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11737125" y="2574650"/>
              <a:ext cx="20825" cy="18700"/>
            </a:xfrm>
            <a:custGeom>
              <a:avLst/>
              <a:gdLst/>
              <a:ahLst/>
              <a:cxnLst/>
              <a:rect l="l" t="t" r="r" b="b"/>
              <a:pathLst>
                <a:path w="833" h="748" extrusionOk="0">
                  <a:moveTo>
                    <a:pt x="423" y="0"/>
                  </a:moveTo>
                  <a:cubicBezTo>
                    <a:pt x="311" y="0"/>
                    <a:pt x="199" y="50"/>
                    <a:pt x="124" y="157"/>
                  </a:cubicBezTo>
                  <a:cubicBezTo>
                    <a:pt x="1" y="322"/>
                    <a:pt x="42" y="552"/>
                    <a:pt x="206" y="675"/>
                  </a:cubicBezTo>
                  <a:cubicBezTo>
                    <a:pt x="276" y="725"/>
                    <a:pt x="352" y="748"/>
                    <a:pt x="425" y="748"/>
                  </a:cubicBezTo>
                  <a:cubicBezTo>
                    <a:pt x="639" y="748"/>
                    <a:pt x="833" y="558"/>
                    <a:pt x="790" y="313"/>
                  </a:cubicBezTo>
                  <a:cubicBezTo>
                    <a:pt x="760" y="115"/>
                    <a:pt x="593" y="0"/>
                    <a:pt x="4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5"/>
            <p:cNvSpPr/>
            <p:nvPr/>
          </p:nvSpPr>
          <p:spPr>
            <a:xfrm>
              <a:off x="11736725" y="2615250"/>
              <a:ext cx="40900" cy="36850"/>
            </a:xfrm>
            <a:custGeom>
              <a:avLst/>
              <a:gdLst/>
              <a:ahLst/>
              <a:cxnLst/>
              <a:rect l="l" t="t" r="r" b="b"/>
              <a:pathLst>
                <a:path w="1636" h="1474" extrusionOk="0">
                  <a:moveTo>
                    <a:pt x="832" y="0"/>
                  </a:moveTo>
                  <a:cubicBezTo>
                    <a:pt x="613" y="0"/>
                    <a:pt x="391" y="97"/>
                    <a:pt x="239" y="308"/>
                  </a:cubicBezTo>
                  <a:cubicBezTo>
                    <a:pt x="0" y="637"/>
                    <a:pt x="74" y="1097"/>
                    <a:pt x="403" y="1335"/>
                  </a:cubicBezTo>
                  <a:cubicBezTo>
                    <a:pt x="538" y="1431"/>
                    <a:pt x="685" y="1473"/>
                    <a:pt x="827" y="1473"/>
                  </a:cubicBezTo>
                  <a:cubicBezTo>
                    <a:pt x="1250" y="1473"/>
                    <a:pt x="1636" y="1100"/>
                    <a:pt x="1562" y="620"/>
                  </a:cubicBezTo>
                  <a:cubicBezTo>
                    <a:pt x="1497" y="228"/>
                    <a:pt x="1168" y="0"/>
                    <a:pt x="832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11739400" y="2622875"/>
              <a:ext cx="20825" cy="18650"/>
            </a:xfrm>
            <a:custGeom>
              <a:avLst/>
              <a:gdLst/>
              <a:ahLst/>
              <a:cxnLst/>
              <a:rect l="l" t="t" r="r" b="b"/>
              <a:pathLst>
                <a:path w="833" h="746" extrusionOk="0">
                  <a:moveTo>
                    <a:pt x="422" y="1"/>
                  </a:moveTo>
                  <a:cubicBezTo>
                    <a:pt x="312" y="1"/>
                    <a:pt x="201" y="48"/>
                    <a:pt x="124" y="151"/>
                  </a:cubicBezTo>
                  <a:cubicBezTo>
                    <a:pt x="0" y="324"/>
                    <a:pt x="41" y="554"/>
                    <a:pt x="206" y="677"/>
                  </a:cubicBezTo>
                  <a:cubicBezTo>
                    <a:pt x="274" y="724"/>
                    <a:pt x="348" y="745"/>
                    <a:pt x="419" y="745"/>
                  </a:cubicBezTo>
                  <a:cubicBezTo>
                    <a:pt x="635" y="745"/>
                    <a:pt x="832" y="556"/>
                    <a:pt x="789" y="315"/>
                  </a:cubicBezTo>
                  <a:cubicBezTo>
                    <a:pt x="759" y="115"/>
                    <a:pt x="592" y="1"/>
                    <a:pt x="42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11735100" y="2424675"/>
              <a:ext cx="43150" cy="36675"/>
            </a:xfrm>
            <a:custGeom>
              <a:avLst/>
              <a:gdLst/>
              <a:ahLst/>
              <a:cxnLst/>
              <a:rect l="l" t="t" r="r" b="b"/>
              <a:pathLst>
                <a:path w="1726" h="1467" extrusionOk="0">
                  <a:moveTo>
                    <a:pt x="970" y="0"/>
                  </a:moveTo>
                  <a:cubicBezTo>
                    <a:pt x="338" y="0"/>
                    <a:pt x="1" y="751"/>
                    <a:pt x="435" y="1226"/>
                  </a:cubicBezTo>
                  <a:cubicBezTo>
                    <a:pt x="585" y="1392"/>
                    <a:pt x="777" y="1466"/>
                    <a:pt x="967" y="1466"/>
                  </a:cubicBezTo>
                  <a:cubicBezTo>
                    <a:pt x="1332" y="1466"/>
                    <a:pt x="1687" y="1192"/>
                    <a:pt x="1709" y="765"/>
                  </a:cubicBezTo>
                  <a:cubicBezTo>
                    <a:pt x="1725" y="354"/>
                    <a:pt x="1413" y="18"/>
                    <a:pt x="1011" y="1"/>
                  </a:cubicBezTo>
                  <a:cubicBezTo>
                    <a:pt x="997" y="0"/>
                    <a:pt x="983" y="0"/>
                    <a:pt x="97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11750600" y="2426725"/>
              <a:ext cx="21900" cy="18675"/>
            </a:xfrm>
            <a:custGeom>
              <a:avLst/>
              <a:gdLst/>
              <a:ahLst/>
              <a:cxnLst/>
              <a:rect l="l" t="t" r="r" b="b"/>
              <a:pathLst>
                <a:path w="876" h="747" extrusionOk="0">
                  <a:moveTo>
                    <a:pt x="494" y="1"/>
                  </a:moveTo>
                  <a:cubicBezTo>
                    <a:pt x="178" y="1"/>
                    <a:pt x="1" y="384"/>
                    <a:pt x="226" y="626"/>
                  </a:cubicBezTo>
                  <a:cubicBezTo>
                    <a:pt x="301" y="709"/>
                    <a:pt x="397" y="747"/>
                    <a:pt x="492" y="747"/>
                  </a:cubicBezTo>
                  <a:cubicBezTo>
                    <a:pt x="677" y="747"/>
                    <a:pt x="856" y="605"/>
                    <a:pt x="867" y="387"/>
                  </a:cubicBezTo>
                  <a:cubicBezTo>
                    <a:pt x="875" y="182"/>
                    <a:pt x="719" y="9"/>
                    <a:pt x="514" y="1"/>
                  </a:cubicBezTo>
                  <a:cubicBezTo>
                    <a:pt x="507" y="1"/>
                    <a:pt x="501" y="1"/>
                    <a:pt x="49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11754100" y="2472300"/>
              <a:ext cx="38950" cy="36850"/>
            </a:xfrm>
            <a:custGeom>
              <a:avLst/>
              <a:gdLst/>
              <a:ahLst/>
              <a:cxnLst/>
              <a:rect l="l" t="t" r="r" b="b"/>
              <a:pathLst>
                <a:path w="1558" h="1474" extrusionOk="0">
                  <a:moveTo>
                    <a:pt x="748" y="0"/>
                  </a:moveTo>
                  <a:cubicBezTo>
                    <a:pt x="378" y="0"/>
                    <a:pt x="23" y="281"/>
                    <a:pt x="12" y="718"/>
                  </a:cubicBezTo>
                  <a:cubicBezTo>
                    <a:pt x="1" y="1169"/>
                    <a:pt x="365" y="1473"/>
                    <a:pt x="749" y="1473"/>
                  </a:cubicBezTo>
                  <a:cubicBezTo>
                    <a:pt x="925" y="1473"/>
                    <a:pt x="1104" y="1410"/>
                    <a:pt x="1253" y="1268"/>
                  </a:cubicBezTo>
                  <a:cubicBezTo>
                    <a:pt x="1541" y="989"/>
                    <a:pt x="1557" y="529"/>
                    <a:pt x="1278" y="233"/>
                  </a:cubicBezTo>
                  <a:cubicBezTo>
                    <a:pt x="1126" y="72"/>
                    <a:pt x="935" y="0"/>
                    <a:pt x="748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11770675" y="2478925"/>
              <a:ext cx="19700" cy="18625"/>
            </a:xfrm>
            <a:custGeom>
              <a:avLst/>
              <a:gdLst/>
              <a:ahLst/>
              <a:cxnLst/>
              <a:rect l="l" t="t" r="r" b="b"/>
              <a:pathLst>
                <a:path w="788" h="745" extrusionOk="0">
                  <a:moveTo>
                    <a:pt x="381" y="1"/>
                  </a:moveTo>
                  <a:cubicBezTo>
                    <a:pt x="193" y="1"/>
                    <a:pt x="12" y="143"/>
                    <a:pt x="7" y="362"/>
                  </a:cubicBezTo>
                  <a:cubicBezTo>
                    <a:pt x="1" y="589"/>
                    <a:pt x="187" y="745"/>
                    <a:pt x="380" y="745"/>
                  </a:cubicBezTo>
                  <a:cubicBezTo>
                    <a:pt x="468" y="745"/>
                    <a:pt x="557" y="713"/>
                    <a:pt x="631" y="642"/>
                  </a:cubicBezTo>
                  <a:cubicBezTo>
                    <a:pt x="779" y="502"/>
                    <a:pt x="787" y="264"/>
                    <a:pt x="648" y="116"/>
                  </a:cubicBezTo>
                  <a:cubicBezTo>
                    <a:pt x="571" y="36"/>
                    <a:pt x="475" y="1"/>
                    <a:pt x="3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5"/>
            <p:cNvSpPr/>
            <p:nvPr/>
          </p:nvSpPr>
          <p:spPr>
            <a:xfrm>
              <a:off x="11766025" y="2522975"/>
              <a:ext cx="38925" cy="36775"/>
            </a:xfrm>
            <a:custGeom>
              <a:avLst/>
              <a:gdLst/>
              <a:ahLst/>
              <a:cxnLst/>
              <a:rect l="l" t="t" r="r" b="b"/>
              <a:pathLst>
                <a:path w="1557" h="1471" extrusionOk="0">
                  <a:moveTo>
                    <a:pt x="755" y="1"/>
                  </a:moveTo>
                  <a:cubicBezTo>
                    <a:pt x="384" y="1"/>
                    <a:pt x="23" y="280"/>
                    <a:pt x="12" y="712"/>
                  </a:cubicBezTo>
                  <a:cubicBezTo>
                    <a:pt x="1" y="1166"/>
                    <a:pt x="368" y="1470"/>
                    <a:pt x="754" y="1470"/>
                  </a:cubicBezTo>
                  <a:cubicBezTo>
                    <a:pt x="928" y="1470"/>
                    <a:pt x="1105" y="1409"/>
                    <a:pt x="1253" y="1271"/>
                  </a:cubicBezTo>
                  <a:cubicBezTo>
                    <a:pt x="1549" y="992"/>
                    <a:pt x="1557" y="523"/>
                    <a:pt x="1277" y="227"/>
                  </a:cubicBezTo>
                  <a:cubicBezTo>
                    <a:pt x="1129" y="71"/>
                    <a:pt x="941" y="1"/>
                    <a:pt x="75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5"/>
            <p:cNvSpPr/>
            <p:nvPr/>
          </p:nvSpPr>
          <p:spPr>
            <a:xfrm>
              <a:off x="11782800" y="2529525"/>
              <a:ext cx="19700" cy="18700"/>
            </a:xfrm>
            <a:custGeom>
              <a:avLst/>
              <a:gdLst/>
              <a:ahLst/>
              <a:cxnLst/>
              <a:rect l="l" t="t" r="r" b="b"/>
              <a:pathLst>
                <a:path w="788" h="748" extrusionOk="0">
                  <a:moveTo>
                    <a:pt x="377" y="1"/>
                  </a:moveTo>
                  <a:cubicBezTo>
                    <a:pt x="191" y="1"/>
                    <a:pt x="12" y="145"/>
                    <a:pt x="6" y="368"/>
                  </a:cubicBezTo>
                  <a:cubicBezTo>
                    <a:pt x="1" y="595"/>
                    <a:pt x="187" y="747"/>
                    <a:pt x="381" y="747"/>
                  </a:cubicBezTo>
                  <a:cubicBezTo>
                    <a:pt x="468" y="747"/>
                    <a:pt x="557" y="716"/>
                    <a:pt x="631" y="647"/>
                  </a:cubicBezTo>
                  <a:cubicBezTo>
                    <a:pt x="779" y="499"/>
                    <a:pt x="787" y="269"/>
                    <a:pt x="647" y="121"/>
                  </a:cubicBezTo>
                  <a:cubicBezTo>
                    <a:pt x="570" y="38"/>
                    <a:pt x="473" y="1"/>
                    <a:pt x="37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11774050" y="2576400"/>
              <a:ext cx="38925" cy="36775"/>
            </a:xfrm>
            <a:custGeom>
              <a:avLst/>
              <a:gdLst/>
              <a:ahLst/>
              <a:cxnLst/>
              <a:rect l="l" t="t" r="r" b="b"/>
              <a:pathLst>
                <a:path w="1557" h="1471" extrusionOk="0">
                  <a:moveTo>
                    <a:pt x="752" y="0"/>
                  </a:moveTo>
                  <a:cubicBezTo>
                    <a:pt x="380" y="0"/>
                    <a:pt x="22" y="282"/>
                    <a:pt x="11" y="720"/>
                  </a:cubicBezTo>
                  <a:cubicBezTo>
                    <a:pt x="0" y="1167"/>
                    <a:pt x="367" y="1470"/>
                    <a:pt x="752" y="1470"/>
                  </a:cubicBezTo>
                  <a:cubicBezTo>
                    <a:pt x="926" y="1470"/>
                    <a:pt x="1104" y="1409"/>
                    <a:pt x="1252" y="1271"/>
                  </a:cubicBezTo>
                  <a:cubicBezTo>
                    <a:pt x="1540" y="991"/>
                    <a:pt x="1556" y="523"/>
                    <a:pt x="1277" y="227"/>
                  </a:cubicBezTo>
                  <a:cubicBezTo>
                    <a:pt x="1126" y="71"/>
                    <a:pt x="937" y="0"/>
                    <a:pt x="752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11790625" y="2582950"/>
              <a:ext cx="19675" cy="18600"/>
            </a:xfrm>
            <a:custGeom>
              <a:avLst/>
              <a:gdLst/>
              <a:ahLst/>
              <a:cxnLst/>
              <a:rect l="l" t="t" r="r" b="b"/>
              <a:pathLst>
                <a:path w="787" h="744" extrusionOk="0">
                  <a:moveTo>
                    <a:pt x="375" y="0"/>
                  </a:moveTo>
                  <a:cubicBezTo>
                    <a:pt x="189" y="0"/>
                    <a:pt x="11" y="142"/>
                    <a:pt x="6" y="359"/>
                  </a:cubicBezTo>
                  <a:cubicBezTo>
                    <a:pt x="0" y="590"/>
                    <a:pt x="183" y="744"/>
                    <a:pt x="376" y="744"/>
                  </a:cubicBezTo>
                  <a:cubicBezTo>
                    <a:pt x="465" y="744"/>
                    <a:pt x="555" y="711"/>
                    <a:pt x="630" y="639"/>
                  </a:cubicBezTo>
                  <a:cubicBezTo>
                    <a:pt x="778" y="499"/>
                    <a:pt x="786" y="269"/>
                    <a:pt x="647" y="121"/>
                  </a:cubicBezTo>
                  <a:cubicBezTo>
                    <a:pt x="569" y="37"/>
                    <a:pt x="471" y="0"/>
                    <a:pt x="37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11773825" y="2627150"/>
              <a:ext cx="38950" cy="36850"/>
            </a:xfrm>
            <a:custGeom>
              <a:avLst/>
              <a:gdLst/>
              <a:ahLst/>
              <a:cxnLst/>
              <a:rect l="l" t="t" r="r" b="b"/>
              <a:pathLst>
                <a:path w="1558" h="1474" extrusionOk="0">
                  <a:moveTo>
                    <a:pt x="752" y="0"/>
                  </a:moveTo>
                  <a:cubicBezTo>
                    <a:pt x="381" y="0"/>
                    <a:pt x="23" y="281"/>
                    <a:pt x="12" y="720"/>
                  </a:cubicBezTo>
                  <a:cubicBezTo>
                    <a:pt x="1" y="1167"/>
                    <a:pt x="368" y="1474"/>
                    <a:pt x="753" y="1474"/>
                  </a:cubicBezTo>
                  <a:cubicBezTo>
                    <a:pt x="927" y="1474"/>
                    <a:pt x="1105" y="1411"/>
                    <a:pt x="1253" y="1270"/>
                  </a:cubicBezTo>
                  <a:cubicBezTo>
                    <a:pt x="1541" y="991"/>
                    <a:pt x="1557" y="523"/>
                    <a:pt x="1278" y="227"/>
                  </a:cubicBezTo>
                  <a:cubicBezTo>
                    <a:pt x="1127" y="71"/>
                    <a:pt x="938" y="0"/>
                    <a:pt x="752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11790200" y="2633675"/>
              <a:ext cx="19900" cy="18700"/>
            </a:xfrm>
            <a:custGeom>
              <a:avLst/>
              <a:gdLst/>
              <a:ahLst/>
              <a:cxnLst/>
              <a:rect l="l" t="t" r="r" b="b"/>
              <a:pathLst>
                <a:path w="796" h="748" extrusionOk="0">
                  <a:moveTo>
                    <a:pt x="384" y="1"/>
                  </a:moveTo>
                  <a:cubicBezTo>
                    <a:pt x="197" y="1"/>
                    <a:pt x="17" y="143"/>
                    <a:pt x="6" y="360"/>
                  </a:cubicBezTo>
                  <a:cubicBezTo>
                    <a:pt x="1" y="593"/>
                    <a:pt x="191" y="747"/>
                    <a:pt x="388" y="747"/>
                  </a:cubicBezTo>
                  <a:cubicBezTo>
                    <a:pt x="476" y="747"/>
                    <a:pt x="565" y="716"/>
                    <a:pt x="639" y="648"/>
                  </a:cubicBezTo>
                  <a:cubicBezTo>
                    <a:pt x="787" y="500"/>
                    <a:pt x="795" y="270"/>
                    <a:pt x="656" y="122"/>
                  </a:cubicBezTo>
                  <a:cubicBezTo>
                    <a:pt x="578" y="38"/>
                    <a:pt x="480" y="1"/>
                    <a:pt x="3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12265875" y="2423975"/>
              <a:ext cx="88450" cy="401350"/>
            </a:xfrm>
            <a:custGeom>
              <a:avLst/>
              <a:gdLst/>
              <a:ahLst/>
              <a:cxnLst/>
              <a:rect l="l" t="t" r="r" b="b"/>
              <a:pathLst>
                <a:path w="3538" h="16054" extrusionOk="0">
                  <a:moveTo>
                    <a:pt x="109" y="1"/>
                  </a:moveTo>
                  <a:cubicBezTo>
                    <a:pt x="52" y="1"/>
                    <a:pt x="0" y="61"/>
                    <a:pt x="28" y="128"/>
                  </a:cubicBezTo>
                  <a:cubicBezTo>
                    <a:pt x="61" y="185"/>
                    <a:pt x="3348" y="6143"/>
                    <a:pt x="1466" y="15947"/>
                  </a:cubicBezTo>
                  <a:cubicBezTo>
                    <a:pt x="1458" y="15996"/>
                    <a:pt x="1491" y="16046"/>
                    <a:pt x="1540" y="16054"/>
                  </a:cubicBezTo>
                  <a:lnTo>
                    <a:pt x="1557" y="16054"/>
                  </a:lnTo>
                  <a:cubicBezTo>
                    <a:pt x="1598" y="16054"/>
                    <a:pt x="1639" y="16029"/>
                    <a:pt x="1647" y="15988"/>
                  </a:cubicBezTo>
                  <a:cubicBezTo>
                    <a:pt x="3537" y="6110"/>
                    <a:pt x="217" y="103"/>
                    <a:pt x="184" y="46"/>
                  </a:cubicBezTo>
                  <a:cubicBezTo>
                    <a:pt x="163" y="14"/>
                    <a:pt x="136" y="1"/>
                    <a:pt x="10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12187050" y="2422900"/>
              <a:ext cx="102350" cy="66925"/>
            </a:xfrm>
            <a:custGeom>
              <a:avLst/>
              <a:gdLst/>
              <a:ahLst/>
              <a:cxnLst/>
              <a:rect l="l" t="t" r="r" b="b"/>
              <a:pathLst>
                <a:path w="4094" h="2677" extrusionOk="0">
                  <a:moveTo>
                    <a:pt x="682" y="0"/>
                  </a:moveTo>
                  <a:cubicBezTo>
                    <a:pt x="280" y="0"/>
                    <a:pt x="1" y="56"/>
                    <a:pt x="1" y="56"/>
                  </a:cubicBezTo>
                  <a:cubicBezTo>
                    <a:pt x="1" y="56"/>
                    <a:pt x="363" y="1387"/>
                    <a:pt x="1414" y="2044"/>
                  </a:cubicBezTo>
                  <a:cubicBezTo>
                    <a:pt x="2072" y="2455"/>
                    <a:pt x="2739" y="2677"/>
                    <a:pt x="3213" y="2677"/>
                  </a:cubicBezTo>
                  <a:cubicBezTo>
                    <a:pt x="3497" y="2677"/>
                    <a:pt x="3712" y="2597"/>
                    <a:pt x="3814" y="2431"/>
                  </a:cubicBezTo>
                  <a:cubicBezTo>
                    <a:pt x="4093" y="1987"/>
                    <a:pt x="3461" y="1099"/>
                    <a:pt x="2409" y="442"/>
                  </a:cubicBezTo>
                  <a:cubicBezTo>
                    <a:pt x="1837" y="82"/>
                    <a:pt x="1169" y="0"/>
                    <a:pt x="682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12200425" y="2427225"/>
              <a:ext cx="94925" cy="64675"/>
            </a:xfrm>
            <a:custGeom>
              <a:avLst/>
              <a:gdLst/>
              <a:ahLst/>
              <a:cxnLst/>
              <a:rect l="l" t="t" r="r" b="b"/>
              <a:pathLst>
                <a:path w="3797" h="2587" extrusionOk="0">
                  <a:moveTo>
                    <a:pt x="652" y="0"/>
                  </a:moveTo>
                  <a:cubicBezTo>
                    <a:pt x="617" y="0"/>
                    <a:pt x="577" y="25"/>
                    <a:pt x="592" y="63"/>
                  </a:cubicBezTo>
                  <a:lnTo>
                    <a:pt x="707" y="581"/>
                  </a:lnTo>
                  <a:lnTo>
                    <a:pt x="107" y="211"/>
                  </a:lnTo>
                  <a:cubicBezTo>
                    <a:pt x="99" y="205"/>
                    <a:pt x="91" y="202"/>
                    <a:pt x="83" y="202"/>
                  </a:cubicBezTo>
                  <a:cubicBezTo>
                    <a:pt x="40" y="202"/>
                    <a:pt x="1" y="281"/>
                    <a:pt x="49" y="302"/>
                  </a:cubicBezTo>
                  <a:lnTo>
                    <a:pt x="649" y="672"/>
                  </a:lnTo>
                  <a:lnTo>
                    <a:pt x="132" y="811"/>
                  </a:lnTo>
                  <a:cubicBezTo>
                    <a:pt x="99" y="811"/>
                    <a:pt x="82" y="844"/>
                    <a:pt x="90" y="877"/>
                  </a:cubicBezTo>
                  <a:cubicBezTo>
                    <a:pt x="99" y="893"/>
                    <a:pt x="115" y="910"/>
                    <a:pt x="140" y="918"/>
                  </a:cubicBezTo>
                  <a:lnTo>
                    <a:pt x="156" y="918"/>
                  </a:lnTo>
                  <a:lnTo>
                    <a:pt x="773" y="754"/>
                  </a:lnTo>
                  <a:lnTo>
                    <a:pt x="1249" y="1050"/>
                  </a:lnTo>
                  <a:lnTo>
                    <a:pt x="740" y="1181"/>
                  </a:lnTo>
                  <a:cubicBezTo>
                    <a:pt x="707" y="1189"/>
                    <a:pt x="690" y="1222"/>
                    <a:pt x="699" y="1247"/>
                  </a:cubicBezTo>
                  <a:cubicBezTo>
                    <a:pt x="699" y="1271"/>
                    <a:pt x="715" y="1288"/>
                    <a:pt x="740" y="1288"/>
                  </a:cubicBezTo>
                  <a:lnTo>
                    <a:pt x="764" y="1288"/>
                  </a:lnTo>
                  <a:lnTo>
                    <a:pt x="1381" y="1132"/>
                  </a:lnTo>
                  <a:lnTo>
                    <a:pt x="1857" y="1428"/>
                  </a:lnTo>
                  <a:lnTo>
                    <a:pt x="1052" y="1633"/>
                  </a:lnTo>
                  <a:cubicBezTo>
                    <a:pt x="1019" y="1641"/>
                    <a:pt x="1003" y="1666"/>
                    <a:pt x="1011" y="1699"/>
                  </a:cubicBezTo>
                  <a:cubicBezTo>
                    <a:pt x="1011" y="1715"/>
                    <a:pt x="1036" y="1732"/>
                    <a:pt x="1052" y="1740"/>
                  </a:cubicBezTo>
                  <a:lnTo>
                    <a:pt x="1077" y="1740"/>
                  </a:lnTo>
                  <a:lnTo>
                    <a:pt x="1981" y="1502"/>
                  </a:lnTo>
                  <a:lnTo>
                    <a:pt x="2457" y="1797"/>
                  </a:lnTo>
                  <a:lnTo>
                    <a:pt x="1940" y="1929"/>
                  </a:lnTo>
                  <a:cubicBezTo>
                    <a:pt x="1915" y="1937"/>
                    <a:pt x="1898" y="1970"/>
                    <a:pt x="1907" y="2003"/>
                  </a:cubicBezTo>
                  <a:cubicBezTo>
                    <a:pt x="1907" y="2019"/>
                    <a:pt x="1923" y="2036"/>
                    <a:pt x="1948" y="2036"/>
                  </a:cubicBezTo>
                  <a:cubicBezTo>
                    <a:pt x="1952" y="2040"/>
                    <a:pt x="1956" y="2042"/>
                    <a:pt x="1960" y="2042"/>
                  </a:cubicBezTo>
                  <a:cubicBezTo>
                    <a:pt x="1964" y="2042"/>
                    <a:pt x="1968" y="2040"/>
                    <a:pt x="1972" y="2036"/>
                  </a:cubicBezTo>
                  <a:lnTo>
                    <a:pt x="2589" y="1880"/>
                  </a:lnTo>
                  <a:lnTo>
                    <a:pt x="3706" y="2578"/>
                  </a:lnTo>
                  <a:cubicBezTo>
                    <a:pt x="3715" y="2578"/>
                    <a:pt x="3715" y="2586"/>
                    <a:pt x="3723" y="2586"/>
                  </a:cubicBezTo>
                  <a:cubicBezTo>
                    <a:pt x="3747" y="2586"/>
                    <a:pt x="3772" y="2578"/>
                    <a:pt x="3780" y="2562"/>
                  </a:cubicBezTo>
                  <a:cubicBezTo>
                    <a:pt x="3797" y="2529"/>
                    <a:pt x="3780" y="2496"/>
                    <a:pt x="3747" y="2488"/>
                  </a:cubicBezTo>
                  <a:lnTo>
                    <a:pt x="2630" y="1789"/>
                  </a:lnTo>
                  <a:lnTo>
                    <a:pt x="2498" y="1165"/>
                  </a:lnTo>
                  <a:cubicBezTo>
                    <a:pt x="2488" y="1144"/>
                    <a:pt x="2469" y="1135"/>
                    <a:pt x="2450" y="1135"/>
                  </a:cubicBezTo>
                  <a:cubicBezTo>
                    <a:pt x="2425" y="1135"/>
                    <a:pt x="2400" y="1152"/>
                    <a:pt x="2400" y="1181"/>
                  </a:cubicBezTo>
                  <a:lnTo>
                    <a:pt x="2507" y="1707"/>
                  </a:lnTo>
                  <a:lnTo>
                    <a:pt x="2507" y="1707"/>
                  </a:lnTo>
                  <a:lnTo>
                    <a:pt x="2030" y="1411"/>
                  </a:lnTo>
                  <a:lnTo>
                    <a:pt x="1841" y="499"/>
                  </a:lnTo>
                  <a:cubicBezTo>
                    <a:pt x="1833" y="466"/>
                    <a:pt x="1808" y="450"/>
                    <a:pt x="1775" y="450"/>
                  </a:cubicBezTo>
                  <a:cubicBezTo>
                    <a:pt x="1750" y="458"/>
                    <a:pt x="1734" y="491"/>
                    <a:pt x="1734" y="515"/>
                  </a:cubicBezTo>
                  <a:lnTo>
                    <a:pt x="1907" y="1329"/>
                  </a:lnTo>
                  <a:lnTo>
                    <a:pt x="1430" y="1033"/>
                  </a:lnTo>
                  <a:lnTo>
                    <a:pt x="1299" y="417"/>
                  </a:lnTo>
                  <a:cubicBezTo>
                    <a:pt x="1290" y="384"/>
                    <a:pt x="1266" y="367"/>
                    <a:pt x="1233" y="367"/>
                  </a:cubicBezTo>
                  <a:cubicBezTo>
                    <a:pt x="1208" y="376"/>
                    <a:pt x="1183" y="409"/>
                    <a:pt x="1192" y="433"/>
                  </a:cubicBezTo>
                  <a:lnTo>
                    <a:pt x="1299" y="959"/>
                  </a:lnTo>
                  <a:lnTo>
                    <a:pt x="830" y="663"/>
                  </a:lnTo>
                  <a:lnTo>
                    <a:pt x="699" y="39"/>
                  </a:lnTo>
                  <a:cubicBezTo>
                    <a:pt x="699" y="12"/>
                    <a:pt x="677" y="0"/>
                    <a:pt x="65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12290000" y="2385450"/>
              <a:ext cx="68825" cy="103450"/>
            </a:xfrm>
            <a:custGeom>
              <a:avLst/>
              <a:gdLst/>
              <a:ahLst/>
              <a:cxnLst/>
              <a:rect l="l" t="t" r="r" b="b"/>
              <a:pathLst>
                <a:path w="2753" h="4138" extrusionOk="0">
                  <a:moveTo>
                    <a:pt x="2309" y="0"/>
                  </a:moveTo>
                  <a:lnTo>
                    <a:pt x="2309" y="0"/>
                  </a:lnTo>
                  <a:cubicBezTo>
                    <a:pt x="2309" y="1"/>
                    <a:pt x="1035" y="535"/>
                    <a:pt x="534" y="1669"/>
                  </a:cubicBezTo>
                  <a:cubicBezTo>
                    <a:pt x="25" y="2795"/>
                    <a:pt x="0" y="3887"/>
                    <a:pt x="477" y="4101"/>
                  </a:cubicBezTo>
                  <a:cubicBezTo>
                    <a:pt x="531" y="4126"/>
                    <a:pt x="589" y="4138"/>
                    <a:pt x="651" y="4138"/>
                  </a:cubicBezTo>
                  <a:cubicBezTo>
                    <a:pt x="1125" y="4138"/>
                    <a:pt x="1801" y="3436"/>
                    <a:pt x="2252" y="2433"/>
                  </a:cubicBezTo>
                  <a:cubicBezTo>
                    <a:pt x="2753" y="1307"/>
                    <a:pt x="2309" y="1"/>
                    <a:pt x="2309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12294725" y="2400275"/>
              <a:ext cx="54250" cy="101150"/>
            </a:xfrm>
            <a:custGeom>
              <a:avLst/>
              <a:gdLst/>
              <a:ahLst/>
              <a:cxnLst/>
              <a:rect l="l" t="t" r="r" b="b"/>
              <a:pathLst>
                <a:path w="2170" h="4046" extrusionOk="0">
                  <a:moveTo>
                    <a:pt x="1827" y="1"/>
                  </a:moveTo>
                  <a:cubicBezTo>
                    <a:pt x="1808" y="1"/>
                    <a:pt x="1789" y="14"/>
                    <a:pt x="1783" y="32"/>
                  </a:cubicBezTo>
                  <a:lnTo>
                    <a:pt x="1496" y="673"/>
                  </a:lnTo>
                  <a:lnTo>
                    <a:pt x="1290" y="180"/>
                  </a:lnTo>
                  <a:cubicBezTo>
                    <a:pt x="1279" y="156"/>
                    <a:pt x="1258" y="147"/>
                    <a:pt x="1239" y="147"/>
                  </a:cubicBezTo>
                  <a:cubicBezTo>
                    <a:pt x="1203" y="147"/>
                    <a:pt x="1168" y="179"/>
                    <a:pt x="1183" y="221"/>
                  </a:cubicBezTo>
                  <a:lnTo>
                    <a:pt x="1430" y="813"/>
                  </a:lnTo>
                  <a:lnTo>
                    <a:pt x="1200" y="1322"/>
                  </a:lnTo>
                  <a:lnTo>
                    <a:pt x="994" y="829"/>
                  </a:lnTo>
                  <a:cubicBezTo>
                    <a:pt x="983" y="811"/>
                    <a:pt x="966" y="798"/>
                    <a:pt x="946" y="798"/>
                  </a:cubicBezTo>
                  <a:cubicBezTo>
                    <a:pt x="938" y="798"/>
                    <a:pt x="930" y="800"/>
                    <a:pt x="920" y="804"/>
                  </a:cubicBezTo>
                  <a:cubicBezTo>
                    <a:pt x="896" y="813"/>
                    <a:pt x="879" y="846"/>
                    <a:pt x="896" y="870"/>
                  </a:cubicBezTo>
                  <a:lnTo>
                    <a:pt x="1134" y="1462"/>
                  </a:lnTo>
                  <a:lnTo>
                    <a:pt x="904" y="1980"/>
                  </a:lnTo>
                  <a:lnTo>
                    <a:pt x="592" y="1207"/>
                  </a:lnTo>
                  <a:cubicBezTo>
                    <a:pt x="580" y="1180"/>
                    <a:pt x="558" y="1168"/>
                    <a:pt x="538" y="1168"/>
                  </a:cubicBezTo>
                  <a:cubicBezTo>
                    <a:pt x="503" y="1168"/>
                    <a:pt x="469" y="1202"/>
                    <a:pt x="485" y="1248"/>
                  </a:cubicBezTo>
                  <a:lnTo>
                    <a:pt x="838" y="2111"/>
                  </a:lnTo>
                  <a:lnTo>
                    <a:pt x="616" y="2629"/>
                  </a:lnTo>
                  <a:lnTo>
                    <a:pt x="411" y="2136"/>
                  </a:lnTo>
                  <a:cubicBezTo>
                    <a:pt x="399" y="2108"/>
                    <a:pt x="378" y="2097"/>
                    <a:pt x="357" y="2097"/>
                  </a:cubicBezTo>
                  <a:cubicBezTo>
                    <a:pt x="322" y="2097"/>
                    <a:pt x="289" y="2130"/>
                    <a:pt x="304" y="2177"/>
                  </a:cubicBezTo>
                  <a:lnTo>
                    <a:pt x="551" y="2760"/>
                  </a:lnTo>
                  <a:lnTo>
                    <a:pt x="8" y="3968"/>
                  </a:lnTo>
                  <a:cubicBezTo>
                    <a:pt x="0" y="3993"/>
                    <a:pt x="8" y="4026"/>
                    <a:pt x="33" y="4042"/>
                  </a:cubicBezTo>
                  <a:cubicBezTo>
                    <a:pt x="40" y="4044"/>
                    <a:pt x="46" y="4046"/>
                    <a:pt x="53" y="4046"/>
                  </a:cubicBezTo>
                  <a:cubicBezTo>
                    <a:pt x="70" y="4046"/>
                    <a:pt x="87" y="4038"/>
                    <a:pt x="99" y="4026"/>
                  </a:cubicBezTo>
                  <a:cubicBezTo>
                    <a:pt x="99" y="4026"/>
                    <a:pt x="107" y="4018"/>
                    <a:pt x="107" y="4009"/>
                  </a:cubicBezTo>
                  <a:lnTo>
                    <a:pt x="649" y="2810"/>
                  </a:lnTo>
                  <a:lnTo>
                    <a:pt x="1249" y="2596"/>
                  </a:lnTo>
                  <a:cubicBezTo>
                    <a:pt x="1257" y="2596"/>
                    <a:pt x="1266" y="2588"/>
                    <a:pt x="1266" y="2588"/>
                  </a:cubicBezTo>
                  <a:cubicBezTo>
                    <a:pt x="1282" y="2571"/>
                    <a:pt x="1290" y="2547"/>
                    <a:pt x="1282" y="2530"/>
                  </a:cubicBezTo>
                  <a:cubicBezTo>
                    <a:pt x="1275" y="2503"/>
                    <a:pt x="1252" y="2487"/>
                    <a:pt x="1225" y="2487"/>
                  </a:cubicBezTo>
                  <a:cubicBezTo>
                    <a:pt x="1219" y="2487"/>
                    <a:pt x="1214" y="2488"/>
                    <a:pt x="1208" y="2489"/>
                  </a:cubicBezTo>
                  <a:lnTo>
                    <a:pt x="707" y="2670"/>
                  </a:lnTo>
                  <a:lnTo>
                    <a:pt x="937" y="2160"/>
                  </a:lnTo>
                  <a:lnTo>
                    <a:pt x="1816" y="1848"/>
                  </a:lnTo>
                  <a:cubicBezTo>
                    <a:pt x="1824" y="1848"/>
                    <a:pt x="1833" y="1840"/>
                    <a:pt x="1841" y="1840"/>
                  </a:cubicBezTo>
                  <a:cubicBezTo>
                    <a:pt x="1857" y="1823"/>
                    <a:pt x="1857" y="1799"/>
                    <a:pt x="1857" y="1782"/>
                  </a:cubicBezTo>
                  <a:cubicBezTo>
                    <a:pt x="1845" y="1758"/>
                    <a:pt x="1824" y="1743"/>
                    <a:pt x="1804" y="1743"/>
                  </a:cubicBezTo>
                  <a:cubicBezTo>
                    <a:pt x="1797" y="1743"/>
                    <a:pt x="1790" y="1745"/>
                    <a:pt x="1783" y="1750"/>
                  </a:cubicBezTo>
                  <a:lnTo>
                    <a:pt x="1003" y="2021"/>
                  </a:lnTo>
                  <a:lnTo>
                    <a:pt x="1003" y="2021"/>
                  </a:lnTo>
                  <a:lnTo>
                    <a:pt x="1225" y="1511"/>
                  </a:lnTo>
                  <a:lnTo>
                    <a:pt x="1833" y="1298"/>
                  </a:lnTo>
                  <a:cubicBezTo>
                    <a:pt x="1833" y="1298"/>
                    <a:pt x="1841" y="1289"/>
                    <a:pt x="1849" y="1289"/>
                  </a:cubicBezTo>
                  <a:cubicBezTo>
                    <a:pt x="1885" y="1254"/>
                    <a:pt x="1859" y="1194"/>
                    <a:pt x="1814" y="1194"/>
                  </a:cubicBezTo>
                  <a:cubicBezTo>
                    <a:pt x="1807" y="1194"/>
                    <a:pt x="1799" y="1196"/>
                    <a:pt x="1792" y="1199"/>
                  </a:cubicBezTo>
                  <a:lnTo>
                    <a:pt x="1290" y="1372"/>
                  </a:lnTo>
                  <a:lnTo>
                    <a:pt x="1520" y="862"/>
                  </a:lnTo>
                  <a:lnTo>
                    <a:pt x="2120" y="648"/>
                  </a:lnTo>
                  <a:cubicBezTo>
                    <a:pt x="2129" y="640"/>
                    <a:pt x="2129" y="640"/>
                    <a:pt x="2137" y="632"/>
                  </a:cubicBezTo>
                  <a:cubicBezTo>
                    <a:pt x="2161" y="624"/>
                    <a:pt x="2170" y="599"/>
                    <a:pt x="2170" y="574"/>
                  </a:cubicBezTo>
                  <a:cubicBezTo>
                    <a:pt x="2156" y="554"/>
                    <a:pt x="2137" y="539"/>
                    <a:pt x="2112" y="539"/>
                  </a:cubicBezTo>
                  <a:cubicBezTo>
                    <a:pt x="2107" y="539"/>
                    <a:pt x="2101" y="540"/>
                    <a:pt x="2096" y="542"/>
                  </a:cubicBezTo>
                  <a:lnTo>
                    <a:pt x="1594" y="722"/>
                  </a:lnTo>
                  <a:lnTo>
                    <a:pt x="1594" y="722"/>
                  </a:lnTo>
                  <a:lnTo>
                    <a:pt x="1882" y="81"/>
                  </a:lnTo>
                  <a:cubicBezTo>
                    <a:pt x="1890" y="48"/>
                    <a:pt x="1882" y="16"/>
                    <a:pt x="1849" y="7"/>
                  </a:cubicBezTo>
                  <a:cubicBezTo>
                    <a:pt x="1842" y="3"/>
                    <a:pt x="1835" y="1"/>
                    <a:pt x="182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12308275" y="2460425"/>
              <a:ext cx="92475" cy="78725"/>
            </a:xfrm>
            <a:custGeom>
              <a:avLst/>
              <a:gdLst/>
              <a:ahLst/>
              <a:cxnLst/>
              <a:rect l="l" t="t" r="r" b="b"/>
              <a:pathLst>
                <a:path w="3699" h="3149" extrusionOk="0">
                  <a:moveTo>
                    <a:pt x="3677" y="1"/>
                  </a:moveTo>
                  <a:cubicBezTo>
                    <a:pt x="3496" y="1"/>
                    <a:pt x="2250" y="29"/>
                    <a:pt x="1397" y="790"/>
                  </a:cubicBezTo>
                  <a:cubicBezTo>
                    <a:pt x="469" y="1612"/>
                    <a:pt x="0" y="2606"/>
                    <a:pt x="346" y="2992"/>
                  </a:cubicBezTo>
                  <a:cubicBezTo>
                    <a:pt x="443" y="3098"/>
                    <a:pt x="590" y="3149"/>
                    <a:pt x="773" y="3149"/>
                  </a:cubicBezTo>
                  <a:cubicBezTo>
                    <a:pt x="1256" y="3149"/>
                    <a:pt x="1981" y="2797"/>
                    <a:pt x="2655" y="2195"/>
                  </a:cubicBezTo>
                  <a:cubicBezTo>
                    <a:pt x="3575" y="1373"/>
                    <a:pt x="3698" y="1"/>
                    <a:pt x="3698" y="1"/>
                  </a:cubicBezTo>
                  <a:cubicBezTo>
                    <a:pt x="3698" y="1"/>
                    <a:pt x="3691" y="1"/>
                    <a:pt x="3677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12305350" y="2468400"/>
              <a:ext cx="84925" cy="77025"/>
            </a:xfrm>
            <a:custGeom>
              <a:avLst/>
              <a:gdLst/>
              <a:ahLst/>
              <a:cxnLst/>
              <a:rect l="l" t="t" r="r" b="b"/>
              <a:pathLst>
                <a:path w="3397" h="3081" extrusionOk="0">
                  <a:moveTo>
                    <a:pt x="2694" y="0"/>
                  </a:moveTo>
                  <a:cubicBezTo>
                    <a:pt x="2665" y="0"/>
                    <a:pt x="2636" y="15"/>
                    <a:pt x="2640" y="44"/>
                  </a:cubicBezTo>
                  <a:lnTo>
                    <a:pt x="2616" y="685"/>
                  </a:lnTo>
                  <a:lnTo>
                    <a:pt x="2197" y="1054"/>
                  </a:lnTo>
                  <a:lnTo>
                    <a:pt x="2213" y="520"/>
                  </a:lnTo>
                  <a:cubicBezTo>
                    <a:pt x="2213" y="483"/>
                    <a:pt x="2186" y="465"/>
                    <a:pt x="2160" y="465"/>
                  </a:cubicBezTo>
                  <a:cubicBezTo>
                    <a:pt x="2133" y="465"/>
                    <a:pt x="2106" y="483"/>
                    <a:pt x="2106" y="520"/>
                  </a:cubicBezTo>
                  <a:lnTo>
                    <a:pt x="2090" y="1161"/>
                  </a:lnTo>
                  <a:lnTo>
                    <a:pt x="1671" y="1531"/>
                  </a:lnTo>
                  <a:lnTo>
                    <a:pt x="1695" y="701"/>
                  </a:lnTo>
                  <a:cubicBezTo>
                    <a:pt x="1695" y="668"/>
                    <a:pt x="1671" y="643"/>
                    <a:pt x="1646" y="643"/>
                  </a:cubicBezTo>
                  <a:cubicBezTo>
                    <a:pt x="1613" y="643"/>
                    <a:pt x="1588" y="668"/>
                    <a:pt x="1588" y="693"/>
                  </a:cubicBezTo>
                  <a:lnTo>
                    <a:pt x="1556" y="1630"/>
                  </a:lnTo>
                  <a:lnTo>
                    <a:pt x="1145" y="2008"/>
                  </a:lnTo>
                  <a:lnTo>
                    <a:pt x="1161" y="1473"/>
                  </a:lnTo>
                  <a:cubicBezTo>
                    <a:pt x="1161" y="1441"/>
                    <a:pt x="1136" y="1416"/>
                    <a:pt x="1104" y="1416"/>
                  </a:cubicBezTo>
                  <a:cubicBezTo>
                    <a:pt x="1071" y="1416"/>
                    <a:pt x="1046" y="1432"/>
                    <a:pt x="1046" y="1465"/>
                  </a:cubicBezTo>
                  <a:lnTo>
                    <a:pt x="1030" y="2106"/>
                  </a:lnTo>
                  <a:lnTo>
                    <a:pt x="44" y="2986"/>
                  </a:lnTo>
                  <a:cubicBezTo>
                    <a:pt x="0" y="3014"/>
                    <a:pt x="33" y="3080"/>
                    <a:pt x="80" y="3080"/>
                  </a:cubicBezTo>
                  <a:cubicBezTo>
                    <a:pt x="87" y="3080"/>
                    <a:pt x="94" y="3079"/>
                    <a:pt x="101" y="3076"/>
                  </a:cubicBezTo>
                  <a:cubicBezTo>
                    <a:pt x="109" y="3068"/>
                    <a:pt x="109" y="3068"/>
                    <a:pt x="117" y="3059"/>
                  </a:cubicBezTo>
                  <a:lnTo>
                    <a:pt x="1104" y="2188"/>
                  </a:lnTo>
                  <a:lnTo>
                    <a:pt x="1736" y="2238"/>
                  </a:lnTo>
                  <a:lnTo>
                    <a:pt x="1761" y="2238"/>
                  </a:lnTo>
                  <a:cubicBezTo>
                    <a:pt x="1777" y="2229"/>
                    <a:pt x="1794" y="2213"/>
                    <a:pt x="1794" y="2188"/>
                  </a:cubicBezTo>
                  <a:cubicBezTo>
                    <a:pt x="1794" y="2156"/>
                    <a:pt x="1777" y="2131"/>
                    <a:pt x="1745" y="2131"/>
                  </a:cubicBezTo>
                  <a:lnTo>
                    <a:pt x="1210" y="2090"/>
                  </a:lnTo>
                  <a:lnTo>
                    <a:pt x="1630" y="1712"/>
                  </a:lnTo>
                  <a:lnTo>
                    <a:pt x="2566" y="1794"/>
                  </a:lnTo>
                  <a:cubicBezTo>
                    <a:pt x="2591" y="1794"/>
                    <a:pt x="2624" y="1769"/>
                    <a:pt x="2624" y="1745"/>
                  </a:cubicBezTo>
                  <a:cubicBezTo>
                    <a:pt x="2624" y="1712"/>
                    <a:pt x="2599" y="1687"/>
                    <a:pt x="2575" y="1687"/>
                  </a:cubicBezTo>
                  <a:lnTo>
                    <a:pt x="1745" y="1613"/>
                  </a:lnTo>
                  <a:lnTo>
                    <a:pt x="2164" y="1243"/>
                  </a:lnTo>
                  <a:lnTo>
                    <a:pt x="2796" y="1293"/>
                  </a:lnTo>
                  <a:lnTo>
                    <a:pt x="2821" y="1293"/>
                  </a:lnTo>
                  <a:cubicBezTo>
                    <a:pt x="2870" y="1276"/>
                    <a:pt x="2862" y="1194"/>
                    <a:pt x="2805" y="1194"/>
                  </a:cubicBezTo>
                  <a:lnTo>
                    <a:pt x="2271" y="1145"/>
                  </a:lnTo>
                  <a:lnTo>
                    <a:pt x="2690" y="775"/>
                  </a:lnTo>
                  <a:lnTo>
                    <a:pt x="3322" y="824"/>
                  </a:lnTo>
                  <a:cubicBezTo>
                    <a:pt x="3327" y="825"/>
                    <a:pt x="3331" y="826"/>
                    <a:pt x="3335" y="826"/>
                  </a:cubicBezTo>
                  <a:cubicBezTo>
                    <a:pt x="3361" y="826"/>
                    <a:pt x="3380" y="803"/>
                    <a:pt x="3380" y="775"/>
                  </a:cubicBezTo>
                  <a:cubicBezTo>
                    <a:pt x="3396" y="742"/>
                    <a:pt x="3372" y="701"/>
                    <a:pt x="3331" y="701"/>
                  </a:cubicBezTo>
                  <a:lnTo>
                    <a:pt x="2805" y="660"/>
                  </a:lnTo>
                  <a:lnTo>
                    <a:pt x="3322" y="191"/>
                  </a:lnTo>
                  <a:cubicBezTo>
                    <a:pt x="3373" y="153"/>
                    <a:pt x="3336" y="91"/>
                    <a:pt x="3290" y="91"/>
                  </a:cubicBezTo>
                  <a:cubicBezTo>
                    <a:pt x="3276" y="91"/>
                    <a:pt x="3262" y="96"/>
                    <a:pt x="3248" y="109"/>
                  </a:cubicBezTo>
                  <a:lnTo>
                    <a:pt x="2731" y="578"/>
                  </a:lnTo>
                  <a:lnTo>
                    <a:pt x="2747" y="44"/>
                  </a:lnTo>
                  <a:cubicBezTo>
                    <a:pt x="2751" y="15"/>
                    <a:pt x="2723" y="0"/>
                    <a:pt x="269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12321625" y="2532425"/>
              <a:ext cx="107675" cy="59325"/>
            </a:xfrm>
            <a:custGeom>
              <a:avLst/>
              <a:gdLst/>
              <a:ahLst/>
              <a:cxnLst/>
              <a:rect l="l" t="t" r="r" b="b"/>
              <a:pathLst>
                <a:path w="4307" h="2373" extrusionOk="0">
                  <a:moveTo>
                    <a:pt x="3118" y="1"/>
                  </a:moveTo>
                  <a:cubicBezTo>
                    <a:pt x="2728" y="1"/>
                    <a:pt x="2289" y="61"/>
                    <a:pt x="1874" y="252"/>
                  </a:cubicBezTo>
                  <a:cubicBezTo>
                    <a:pt x="740" y="761"/>
                    <a:pt x="1" y="1559"/>
                    <a:pt x="214" y="2035"/>
                  </a:cubicBezTo>
                  <a:cubicBezTo>
                    <a:pt x="319" y="2261"/>
                    <a:pt x="617" y="2372"/>
                    <a:pt x="1023" y="2372"/>
                  </a:cubicBezTo>
                  <a:cubicBezTo>
                    <a:pt x="1474" y="2372"/>
                    <a:pt x="2058" y="2234"/>
                    <a:pt x="2655" y="1961"/>
                  </a:cubicBezTo>
                  <a:cubicBezTo>
                    <a:pt x="3781" y="1452"/>
                    <a:pt x="4307" y="178"/>
                    <a:pt x="4307" y="178"/>
                  </a:cubicBezTo>
                  <a:cubicBezTo>
                    <a:pt x="4307" y="178"/>
                    <a:pt x="3786" y="1"/>
                    <a:pt x="3118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12313825" y="2535775"/>
              <a:ext cx="100700" cy="54275"/>
            </a:xfrm>
            <a:custGeom>
              <a:avLst/>
              <a:gdLst/>
              <a:ahLst/>
              <a:cxnLst/>
              <a:rect l="l" t="t" r="r" b="b"/>
              <a:pathLst>
                <a:path w="4028" h="2171" extrusionOk="0">
                  <a:moveTo>
                    <a:pt x="3438" y="1"/>
                  </a:moveTo>
                  <a:cubicBezTo>
                    <a:pt x="3416" y="1"/>
                    <a:pt x="3393" y="15"/>
                    <a:pt x="3386" y="36"/>
                  </a:cubicBezTo>
                  <a:lnTo>
                    <a:pt x="3181" y="636"/>
                  </a:lnTo>
                  <a:lnTo>
                    <a:pt x="2671" y="874"/>
                  </a:lnTo>
                  <a:lnTo>
                    <a:pt x="2844" y="364"/>
                  </a:lnTo>
                  <a:cubicBezTo>
                    <a:pt x="2859" y="324"/>
                    <a:pt x="2823" y="292"/>
                    <a:pt x="2788" y="292"/>
                  </a:cubicBezTo>
                  <a:cubicBezTo>
                    <a:pt x="2767" y="292"/>
                    <a:pt x="2746" y="304"/>
                    <a:pt x="2737" y="332"/>
                  </a:cubicBezTo>
                  <a:lnTo>
                    <a:pt x="2531" y="931"/>
                  </a:lnTo>
                  <a:lnTo>
                    <a:pt x="2022" y="1162"/>
                  </a:lnTo>
                  <a:lnTo>
                    <a:pt x="2293" y="373"/>
                  </a:lnTo>
                  <a:cubicBezTo>
                    <a:pt x="2301" y="348"/>
                    <a:pt x="2285" y="315"/>
                    <a:pt x="2260" y="307"/>
                  </a:cubicBezTo>
                  <a:cubicBezTo>
                    <a:pt x="2256" y="305"/>
                    <a:pt x="2251" y="305"/>
                    <a:pt x="2247" y="305"/>
                  </a:cubicBezTo>
                  <a:cubicBezTo>
                    <a:pt x="2225" y="305"/>
                    <a:pt x="2201" y="320"/>
                    <a:pt x="2195" y="340"/>
                  </a:cubicBezTo>
                  <a:lnTo>
                    <a:pt x="1882" y="1227"/>
                  </a:lnTo>
                  <a:lnTo>
                    <a:pt x="1373" y="1457"/>
                  </a:lnTo>
                  <a:lnTo>
                    <a:pt x="1545" y="948"/>
                  </a:lnTo>
                  <a:cubicBezTo>
                    <a:pt x="1554" y="923"/>
                    <a:pt x="1537" y="890"/>
                    <a:pt x="1512" y="882"/>
                  </a:cubicBezTo>
                  <a:cubicBezTo>
                    <a:pt x="1507" y="881"/>
                    <a:pt x="1501" y="880"/>
                    <a:pt x="1496" y="880"/>
                  </a:cubicBezTo>
                  <a:cubicBezTo>
                    <a:pt x="1471" y="880"/>
                    <a:pt x="1453" y="895"/>
                    <a:pt x="1447" y="915"/>
                  </a:cubicBezTo>
                  <a:lnTo>
                    <a:pt x="1241" y="1515"/>
                  </a:lnTo>
                  <a:lnTo>
                    <a:pt x="33" y="2066"/>
                  </a:lnTo>
                  <a:cubicBezTo>
                    <a:pt x="9" y="2074"/>
                    <a:pt x="0" y="2107"/>
                    <a:pt x="9" y="2131"/>
                  </a:cubicBezTo>
                  <a:cubicBezTo>
                    <a:pt x="17" y="2156"/>
                    <a:pt x="41" y="2164"/>
                    <a:pt x="58" y="2164"/>
                  </a:cubicBezTo>
                  <a:cubicBezTo>
                    <a:pt x="62" y="2168"/>
                    <a:pt x="66" y="2170"/>
                    <a:pt x="70" y="2170"/>
                  </a:cubicBezTo>
                  <a:cubicBezTo>
                    <a:pt x="74" y="2170"/>
                    <a:pt x="78" y="2168"/>
                    <a:pt x="83" y="2164"/>
                  </a:cubicBezTo>
                  <a:lnTo>
                    <a:pt x="1282" y="1622"/>
                  </a:lnTo>
                  <a:lnTo>
                    <a:pt x="1874" y="1860"/>
                  </a:lnTo>
                  <a:lnTo>
                    <a:pt x="1899" y="1860"/>
                  </a:lnTo>
                  <a:cubicBezTo>
                    <a:pt x="1948" y="1852"/>
                    <a:pt x="1964" y="1786"/>
                    <a:pt x="1915" y="1761"/>
                  </a:cubicBezTo>
                  <a:lnTo>
                    <a:pt x="1422" y="1556"/>
                  </a:lnTo>
                  <a:lnTo>
                    <a:pt x="1932" y="1318"/>
                  </a:lnTo>
                  <a:lnTo>
                    <a:pt x="2803" y="1671"/>
                  </a:lnTo>
                  <a:lnTo>
                    <a:pt x="2819" y="1671"/>
                  </a:lnTo>
                  <a:cubicBezTo>
                    <a:pt x="2844" y="1671"/>
                    <a:pt x="2860" y="1663"/>
                    <a:pt x="2868" y="1638"/>
                  </a:cubicBezTo>
                  <a:cubicBezTo>
                    <a:pt x="2885" y="1614"/>
                    <a:pt x="2868" y="1581"/>
                    <a:pt x="2844" y="1564"/>
                  </a:cubicBezTo>
                  <a:lnTo>
                    <a:pt x="2071" y="1260"/>
                  </a:lnTo>
                  <a:lnTo>
                    <a:pt x="2581" y="1030"/>
                  </a:lnTo>
                  <a:lnTo>
                    <a:pt x="3172" y="1268"/>
                  </a:lnTo>
                  <a:lnTo>
                    <a:pt x="3197" y="1268"/>
                  </a:lnTo>
                  <a:cubicBezTo>
                    <a:pt x="3246" y="1260"/>
                    <a:pt x="3263" y="1186"/>
                    <a:pt x="3214" y="1162"/>
                  </a:cubicBezTo>
                  <a:lnTo>
                    <a:pt x="2720" y="956"/>
                  </a:lnTo>
                  <a:lnTo>
                    <a:pt x="3230" y="726"/>
                  </a:lnTo>
                  <a:lnTo>
                    <a:pt x="3822" y="964"/>
                  </a:lnTo>
                  <a:cubicBezTo>
                    <a:pt x="3826" y="968"/>
                    <a:pt x="3830" y="971"/>
                    <a:pt x="3834" y="971"/>
                  </a:cubicBezTo>
                  <a:cubicBezTo>
                    <a:pt x="3838" y="971"/>
                    <a:pt x="3842" y="968"/>
                    <a:pt x="3846" y="964"/>
                  </a:cubicBezTo>
                  <a:cubicBezTo>
                    <a:pt x="3871" y="964"/>
                    <a:pt x="3887" y="956"/>
                    <a:pt x="3896" y="931"/>
                  </a:cubicBezTo>
                  <a:cubicBezTo>
                    <a:pt x="3904" y="907"/>
                    <a:pt x="3896" y="874"/>
                    <a:pt x="3863" y="866"/>
                  </a:cubicBezTo>
                  <a:lnTo>
                    <a:pt x="3370" y="660"/>
                  </a:lnTo>
                  <a:lnTo>
                    <a:pt x="4011" y="364"/>
                  </a:lnTo>
                  <a:cubicBezTo>
                    <a:pt x="4027" y="356"/>
                    <a:pt x="4027" y="332"/>
                    <a:pt x="4027" y="315"/>
                  </a:cubicBezTo>
                  <a:cubicBezTo>
                    <a:pt x="4015" y="297"/>
                    <a:pt x="3995" y="284"/>
                    <a:pt x="3975" y="284"/>
                  </a:cubicBezTo>
                  <a:cubicBezTo>
                    <a:pt x="3968" y="284"/>
                    <a:pt x="3960" y="286"/>
                    <a:pt x="3953" y="291"/>
                  </a:cubicBezTo>
                  <a:lnTo>
                    <a:pt x="3312" y="578"/>
                  </a:lnTo>
                  <a:lnTo>
                    <a:pt x="3312" y="578"/>
                  </a:lnTo>
                  <a:lnTo>
                    <a:pt x="3493" y="77"/>
                  </a:lnTo>
                  <a:cubicBezTo>
                    <a:pt x="3501" y="44"/>
                    <a:pt x="3485" y="11"/>
                    <a:pt x="3452" y="3"/>
                  </a:cubicBezTo>
                  <a:cubicBezTo>
                    <a:pt x="3447" y="1"/>
                    <a:pt x="3443" y="1"/>
                    <a:pt x="343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12328200" y="2593825"/>
              <a:ext cx="111800" cy="51925"/>
            </a:xfrm>
            <a:custGeom>
              <a:avLst/>
              <a:gdLst/>
              <a:ahLst/>
              <a:cxnLst/>
              <a:rect l="l" t="t" r="r" b="b"/>
              <a:pathLst>
                <a:path w="4472" h="2077" extrusionOk="0">
                  <a:moveTo>
                    <a:pt x="2760" y="1"/>
                  </a:moveTo>
                  <a:cubicBezTo>
                    <a:pt x="2534" y="1"/>
                    <a:pt x="2298" y="26"/>
                    <a:pt x="2063" y="89"/>
                  </a:cubicBezTo>
                  <a:cubicBezTo>
                    <a:pt x="863" y="409"/>
                    <a:pt x="1" y="1075"/>
                    <a:pt x="132" y="1576"/>
                  </a:cubicBezTo>
                  <a:cubicBezTo>
                    <a:pt x="217" y="1900"/>
                    <a:pt x="700" y="2076"/>
                    <a:pt x="1353" y="2076"/>
                  </a:cubicBezTo>
                  <a:cubicBezTo>
                    <a:pt x="1710" y="2076"/>
                    <a:pt x="2118" y="2024"/>
                    <a:pt x="2540" y="1913"/>
                  </a:cubicBezTo>
                  <a:cubicBezTo>
                    <a:pt x="3740" y="1593"/>
                    <a:pt x="4471" y="426"/>
                    <a:pt x="4471" y="426"/>
                  </a:cubicBezTo>
                  <a:cubicBezTo>
                    <a:pt x="4471" y="426"/>
                    <a:pt x="3690" y="1"/>
                    <a:pt x="2760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12317525" y="2607675"/>
              <a:ext cx="106850" cy="30300"/>
            </a:xfrm>
            <a:custGeom>
              <a:avLst/>
              <a:gdLst/>
              <a:ahLst/>
              <a:cxnLst/>
              <a:rect l="l" t="t" r="r" b="b"/>
              <a:pathLst>
                <a:path w="4274" h="1212" extrusionOk="0">
                  <a:moveTo>
                    <a:pt x="4216" y="1"/>
                  </a:moveTo>
                  <a:cubicBezTo>
                    <a:pt x="4211" y="1"/>
                    <a:pt x="4205" y="2"/>
                    <a:pt x="4200" y="3"/>
                  </a:cubicBezTo>
                  <a:lnTo>
                    <a:pt x="50" y="1104"/>
                  </a:lnTo>
                  <a:cubicBezTo>
                    <a:pt x="17" y="1113"/>
                    <a:pt x="0" y="1137"/>
                    <a:pt x="8" y="1170"/>
                  </a:cubicBezTo>
                  <a:cubicBezTo>
                    <a:pt x="8" y="1186"/>
                    <a:pt x="33" y="1203"/>
                    <a:pt x="50" y="1211"/>
                  </a:cubicBezTo>
                  <a:lnTo>
                    <a:pt x="74" y="1211"/>
                  </a:lnTo>
                  <a:lnTo>
                    <a:pt x="4232" y="102"/>
                  </a:lnTo>
                  <a:cubicBezTo>
                    <a:pt x="4257" y="93"/>
                    <a:pt x="4274" y="69"/>
                    <a:pt x="4265" y="36"/>
                  </a:cubicBezTo>
                  <a:cubicBezTo>
                    <a:pt x="4259" y="16"/>
                    <a:pt x="4241" y="1"/>
                    <a:pt x="421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12401350" y="2598425"/>
              <a:ext cx="11100" cy="17150"/>
            </a:xfrm>
            <a:custGeom>
              <a:avLst/>
              <a:gdLst/>
              <a:ahLst/>
              <a:cxnLst/>
              <a:rect l="l" t="t" r="r" b="b"/>
              <a:pathLst>
                <a:path w="444" h="686" extrusionOk="0">
                  <a:moveTo>
                    <a:pt x="383" y="0"/>
                  </a:moveTo>
                  <a:cubicBezTo>
                    <a:pt x="363" y="0"/>
                    <a:pt x="341" y="9"/>
                    <a:pt x="329" y="28"/>
                  </a:cubicBezTo>
                  <a:lnTo>
                    <a:pt x="17" y="603"/>
                  </a:lnTo>
                  <a:cubicBezTo>
                    <a:pt x="0" y="636"/>
                    <a:pt x="8" y="669"/>
                    <a:pt x="33" y="677"/>
                  </a:cubicBezTo>
                  <a:cubicBezTo>
                    <a:pt x="41" y="685"/>
                    <a:pt x="49" y="685"/>
                    <a:pt x="58" y="685"/>
                  </a:cubicBezTo>
                  <a:cubicBezTo>
                    <a:pt x="74" y="685"/>
                    <a:pt x="99" y="677"/>
                    <a:pt x="107" y="661"/>
                  </a:cubicBezTo>
                  <a:lnTo>
                    <a:pt x="427" y="77"/>
                  </a:lnTo>
                  <a:cubicBezTo>
                    <a:pt x="444" y="53"/>
                    <a:pt x="427" y="20"/>
                    <a:pt x="403" y="3"/>
                  </a:cubicBezTo>
                  <a:cubicBezTo>
                    <a:pt x="397" y="1"/>
                    <a:pt x="390" y="0"/>
                    <a:pt x="38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12384075" y="2602850"/>
              <a:ext cx="11125" cy="17250"/>
            </a:xfrm>
            <a:custGeom>
              <a:avLst/>
              <a:gdLst/>
              <a:ahLst/>
              <a:cxnLst/>
              <a:rect l="l" t="t" r="r" b="b"/>
              <a:pathLst>
                <a:path w="445" h="690" extrusionOk="0">
                  <a:moveTo>
                    <a:pt x="390" y="0"/>
                  </a:moveTo>
                  <a:cubicBezTo>
                    <a:pt x="370" y="0"/>
                    <a:pt x="350" y="14"/>
                    <a:pt x="338" y="32"/>
                  </a:cubicBezTo>
                  <a:lnTo>
                    <a:pt x="17" y="607"/>
                  </a:lnTo>
                  <a:cubicBezTo>
                    <a:pt x="1" y="632"/>
                    <a:pt x="17" y="665"/>
                    <a:pt x="42" y="681"/>
                  </a:cubicBezTo>
                  <a:lnTo>
                    <a:pt x="58" y="689"/>
                  </a:lnTo>
                  <a:cubicBezTo>
                    <a:pt x="83" y="689"/>
                    <a:pt x="99" y="681"/>
                    <a:pt x="116" y="665"/>
                  </a:cubicBezTo>
                  <a:lnTo>
                    <a:pt x="428" y="81"/>
                  </a:lnTo>
                  <a:cubicBezTo>
                    <a:pt x="445" y="56"/>
                    <a:pt x="436" y="24"/>
                    <a:pt x="412" y="7"/>
                  </a:cubicBezTo>
                  <a:cubicBezTo>
                    <a:pt x="405" y="3"/>
                    <a:pt x="397" y="0"/>
                    <a:pt x="39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12367025" y="2600950"/>
              <a:ext cx="14625" cy="23875"/>
            </a:xfrm>
            <a:custGeom>
              <a:avLst/>
              <a:gdLst/>
              <a:ahLst/>
              <a:cxnLst/>
              <a:rect l="l" t="t" r="r" b="b"/>
              <a:pathLst>
                <a:path w="585" h="955" extrusionOk="0">
                  <a:moveTo>
                    <a:pt x="523" y="1"/>
                  </a:moveTo>
                  <a:cubicBezTo>
                    <a:pt x="505" y="1"/>
                    <a:pt x="488" y="10"/>
                    <a:pt x="477" y="26"/>
                  </a:cubicBezTo>
                  <a:lnTo>
                    <a:pt x="17" y="872"/>
                  </a:lnTo>
                  <a:cubicBezTo>
                    <a:pt x="1" y="897"/>
                    <a:pt x="9" y="930"/>
                    <a:pt x="42" y="946"/>
                  </a:cubicBezTo>
                  <a:cubicBezTo>
                    <a:pt x="42" y="946"/>
                    <a:pt x="50" y="946"/>
                    <a:pt x="58" y="954"/>
                  </a:cubicBezTo>
                  <a:cubicBezTo>
                    <a:pt x="75" y="954"/>
                    <a:pt x="99" y="946"/>
                    <a:pt x="108" y="921"/>
                  </a:cubicBezTo>
                  <a:lnTo>
                    <a:pt x="568" y="83"/>
                  </a:lnTo>
                  <a:cubicBezTo>
                    <a:pt x="584" y="58"/>
                    <a:pt x="576" y="26"/>
                    <a:pt x="551" y="9"/>
                  </a:cubicBezTo>
                  <a:cubicBezTo>
                    <a:pt x="543" y="3"/>
                    <a:pt x="533" y="1"/>
                    <a:pt x="52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12349975" y="2612025"/>
              <a:ext cx="11225" cy="17300"/>
            </a:xfrm>
            <a:custGeom>
              <a:avLst/>
              <a:gdLst/>
              <a:ahLst/>
              <a:cxnLst/>
              <a:rect l="l" t="t" r="r" b="b"/>
              <a:pathLst>
                <a:path w="449" h="692" extrusionOk="0">
                  <a:moveTo>
                    <a:pt x="373" y="1"/>
                  </a:moveTo>
                  <a:cubicBezTo>
                    <a:pt x="356" y="1"/>
                    <a:pt x="340" y="9"/>
                    <a:pt x="329" y="26"/>
                  </a:cubicBezTo>
                  <a:lnTo>
                    <a:pt x="9" y="610"/>
                  </a:lnTo>
                  <a:cubicBezTo>
                    <a:pt x="1" y="634"/>
                    <a:pt x="9" y="667"/>
                    <a:pt x="34" y="684"/>
                  </a:cubicBezTo>
                  <a:lnTo>
                    <a:pt x="50" y="692"/>
                  </a:lnTo>
                  <a:cubicBezTo>
                    <a:pt x="75" y="692"/>
                    <a:pt x="99" y="684"/>
                    <a:pt x="108" y="659"/>
                  </a:cubicBezTo>
                  <a:lnTo>
                    <a:pt x="420" y="84"/>
                  </a:lnTo>
                  <a:cubicBezTo>
                    <a:pt x="448" y="38"/>
                    <a:pt x="410" y="1"/>
                    <a:pt x="37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12401350" y="2612875"/>
              <a:ext cx="17275" cy="11375"/>
            </a:xfrm>
            <a:custGeom>
              <a:avLst/>
              <a:gdLst/>
              <a:ahLst/>
              <a:cxnLst/>
              <a:rect l="l" t="t" r="r" b="b"/>
              <a:pathLst>
                <a:path w="691" h="455" extrusionOk="0">
                  <a:moveTo>
                    <a:pt x="62" y="0"/>
                  </a:moveTo>
                  <a:cubicBezTo>
                    <a:pt x="45" y="0"/>
                    <a:pt x="27" y="9"/>
                    <a:pt x="17" y="25"/>
                  </a:cubicBezTo>
                  <a:cubicBezTo>
                    <a:pt x="0" y="50"/>
                    <a:pt x="8" y="83"/>
                    <a:pt x="33" y="99"/>
                  </a:cubicBezTo>
                  <a:lnTo>
                    <a:pt x="600" y="444"/>
                  </a:lnTo>
                  <a:cubicBezTo>
                    <a:pt x="600" y="453"/>
                    <a:pt x="608" y="453"/>
                    <a:pt x="616" y="453"/>
                  </a:cubicBezTo>
                  <a:cubicBezTo>
                    <a:pt x="621" y="454"/>
                    <a:pt x="625" y="455"/>
                    <a:pt x="629" y="455"/>
                  </a:cubicBezTo>
                  <a:cubicBezTo>
                    <a:pt x="647" y="455"/>
                    <a:pt x="661" y="441"/>
                    <a:pt x="674" y="428"/>
                  </a:cubicBezTo>
                  <a:cubicBezTo>
                    <a:pt x="690" y="403"/>
                    <a:pt x="682" y="370"/>
                    <a:pt x="658" y="354"/>
                  </a:cubicBezTo>
                  <a:lnTo>
                    <a:pt x="91" y="9"/>
                  </a:lnTo>
                  <a:cubicBezTo>
                    <a:pt x="82" y="3"/>
                    <a:pt x="72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12384075" y="2617400"/>
              <a:ext cx="17925" cy="11425"/>
            </a:xfrm>
            <a:custGeom>
              <a:avLst/>
              <a:gdLst/>
              <a:ahLst/>
              <a:cxnLst/>
              <a:rect l="l" t="t" r="r" b="b"/>
              <a:pathLst>
                <a:path w="717" h="457" extrusionOk="0">
                  <a:moveTo>
                    <a:pt x="65" y="0"/>
                  </a:moveTo>
                  <a:cubicBezTo>
                    <a:pt x="45" y="0"/>
                    <a:pt x="28" y="9"/>
                    <a:pt x="17" y="25"/>
                  </a:cubicBezTo>
                  <a:cubicBezTo>
                    <a:pt x="1" y="50"/>
                    <a:pt x="9" y="83"/>
                    <a:pt x="42" y="99"/>
                  </a:cubicBezTo>
                  <a:lnTo>
                    <a:pt x="601" y="444"/>
                  </a:lnTo>
                  <a:cubicBezTo>
                    <a:pt x="609" y="452"/>
                    <a:pt x="617" y="452"/>
                    <a:pt x="625" y="452"/>
                  </a:cubicBezTo>
                  <a:cubicBezTo>
                    <a:pt x="633" y="455"/>
                    <a:pt x="639" y="456"/>
                    <a:pt x="646" y="456"/>
                  </a:cubicBezTo>
                  <a:cubicBezTo>
                    <a:pt x="697" y="456"/>
                    <a:pt x="717" y="376"/>
                    <a:pt x="658" y="354"/>
                  </a:cubicBezTo>
                  <a:lnTo>
                    <a:pt x="99" y="9"/>
                  </a:lnTo>
                  <a:cubicBezTo>
                    <a:pt x="88" y="3"/>
                    <a:pt x="76" y="0"/>
                    <a:pt x="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12366350" y="2621800"/>
              <a:ext cx="24825" cy="15600"/>
            </a:xfrm>
            <a:custGeom>
              <a:avLst/>
              <a:gdLst/>
              <a:ahLst/>
              <a:cxnLst/>
              <a:rect l="l" t="t" r="r" b="b"/>
              <a:pathLst>
                <a:path w="993" h="624" extrusionOk="0">
                  <a:moveTo>
                    <a:pt x="79" y="1"/>
                  </a:moveTo>
                  <a:cubicBezTo>
                    <a:pt x="33" y="1"/>
                    <a:pt x="0" y="77"/>
                    <a:pt x="61" y="104"/>
                  </a:cubicBezTo>
                  <a:lnTo>
                    <a:pt x="882" y="605"/>
                  </a:lnTo>
                  <a:cubicBezTo>
                    <a:pt x="882" y="613"/>
                    <a:pt x="891" y="613"/>
                    <a:pt x="899" y="621"/>
                  </a:cubicBezTo>
                  <a:cubicBezTo>
                    <a:pt x="904" y="623"/>
                    <a:pt x="909" y="623"/>
                    <a:pt x="913" y="623"/>
                  </a:cubicBezTo>
                  <a:cubicBezTo>
                    <a:pt x="969" y="623"/>
                    <a:pt x="992" y="537"/>
                    <a:pt x="932" y="515"/>
                  </a:cubicBezTo>
                  <a:lnTo>
                    <a:pt x="110" y="13"/>
                  </a:lnTo>
                  <a:cubicBezTo>
                    <a:pt x="99" y="4"/>
                    <a:pt x="89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5"/>
            <p:cNvSpPr/>
            <p:nvPr/>
          </p:nvSpPr>
          <p:spPr>
            <a:xfrm>
              <a:off x="12349425" y="2626400"/>
              <a:ext cx="18325" cy="11600"/>
            </a:xfrm>
            <a:custGeom>
              <a:avLst/>
              <a:gdLst/>
              <a:ahLst/>
              <a:cxnLst/>
              <a:rect l="l" t="t" r="r" b="b"/>
              <a:pathLst>
                <a:path w="733" h="464" extrusionOk="0">
                  <a:moveTo>
                    <a:pt x="81" y="0"/>
                  </a:moveTo>
                  <a:cubicBezTo>
                    <a:pt x="32" y="0"/>
                    <a:pt x="1" y="75"/>
                    <a:pt x="56" y="109"/>
                  </a:cubicBezTo>
                  <a:lnTo>
                    <a:pt x="614" y="454"/>
                  </a:lnTo>
                  <a:cubicBezTo>
                    <a:pt x="623" y="454"/>
                    <a:pt x="631" y="462"/>
                    <a:pt x="639" y="462"/>
                  </a:cubicBezTo>
                  <a:cubicBezTo>
                    <a:pt x="644" y="463"/>
                    <a:pt x="649" y="464"/>
                    <a:pt x="653" y="464"/>
                  </a:cubicBezTo>
                  <a:cubicBezTo>
                    <a:pt x="709" y="464"/>
                    <a:pt x="733" y="378"/>
                    <a:pt x="672" y="355"/>
                  </a:cubicBezTo>
                  <a:lnTo>
                    <a:pt x="113" y="10"/>
                  </a:lnTo>
                  <a:cubicBezTo>
                    <a:pt x="102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5"/>
            <p:cNvSpPr/>
            <p:nvPr/>
          </p:nvSpPr>
          <p:spPr>
            <a:xfrm>
              <a:off x="12331275" y="2663425"/>
              <a:ext cx="113025" cy="47950"/>
            </a:xfrm>
            <a:custGeom>
              <a:avLst/>
              <a:gdLst/>
              <a:ahLst/>
              <a:cxnLst/>
              <a:rect l="l" t="t" r="r" b="b"/>
              <a:pathLst>
                <a:path w="4521" h="1918" extrusionOk="0">
                  <a:moveTo>
                    <a:pt x="2474" y="1"/>
                  </a:moveTo>
                  <a:cubicBezTo>
                    <a:pt x="2382" y="1"/>
                    <a:pt x="2289" y="6"/>
                    <a:pt x="2195" y="17"/>
                  </a:cubicBezTo>
                  <a:cubicBezTo>
                    <a:pt x="962" y="140"/>
                    <a:pt x="1" y="666"/>
                    <a:pt x="58" y="1183"/>
                  </a:cubicBezTo>
                  <a:cubicBezTo>
                    <a:pt x="100" y="1625"/>
                    <a:pt x="866" y="1917"/>
                    <a:pt x="1854" y="1917"/>
                  </a:cubicBezTo>
                  <a:cubicBezTo>
                    <a:pt x="2025" y="1917"/>
                    <a:pt x="2203" y="1908"/>
                    <a:pt x="2384" y="1890"/>
                  </a:cubicBezTo>
                  <a:cubicBezTo>
                    <a:pt x="3617" y="1759"/>
                    <a:pt x="4521" y="723"/>
                    <a:pt x="4521" y="723"/>
                  </a:cubicBezTo>
                  <a:cubicBezTo>
                    <a:pt x="4521" y="723"/>
                    <a:pt x="3588" y="1"/>
                    <a:pt x="2474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12318350" y="2681775"/>
              <a:ext cx="109950" cy="13725"/>
            </a:xfrm>
            <a:custGeom>
              <a:avLst/>
              <a:gdLst/>
              <a:ahLst/>
              <a:cxnLst/>
              <a:rect l="l" t="t" r="r" b="b"/>
              <a:pathLst>
                <a:path w="4398" h="549" extrusionOk="0">
                  <a:moveTo>
                    <a:pt x="4347" y="1"/>
                  </a:moveTo>
                  <a:cubicBezTo>
                    <a:pt x="4342" y="1"/>
                    <a:pt x="4337" y="2"/>
                    <a:pt x="4331" y="6"/>
                  </a:cubicBezTo>
                  <a:lnTo>
                    <a:pt x="58" y="441"/>
                  </a:lnTo>
                  <a:cubicBezTo>
                    <a:pt x="25" y="449"/>
                    <a:pt x="0" y="474"/>
                    <a:pt x="8" y="507"/>
                  </a:cubicBezTo>
                  <a:cubicBezTo>
                    <a:pt x="8" y="523"/>
                    <a:pt x="25" y="540"/>
                    <a:pt x="41" y="548"/>
                  </a:cubicBezTo>
                  <a:lnTo>
                    <a:pt x="66" y="548"/>
                  </a:lnTo>
                  <a:lnTo>
                    <a:pt x="4339" y="104"/>
                  </a:lnTo>
                  <a:cubicBezTo>
                    <a:pt x="4343" y="105"/>
                    <a:pt x="4346" y="106"/>
                    <a:pt x="4349" y="106"/>
                  </a:cubicBezTo>
                  <a:cubicBezTo>
                    <a:pt x="4397" y="106"/>
                    <a:pt x="4388" y="1"/>
                    <a:pt x="434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5"/>
            <p:cNvSpPr/>
            <p:nvPr/>
          </p:nvSpPr>
          <p:spPr>
            <a:xfrm>
              <a:off x="12404625" y="2670800"/>
              <a:ext cx="13175" cy="15725"/>
            </a:xfrm>
            <a:custGeom>
              <a:avLst/>
              <a:gdLst/>
              <a:ahLst/>
              <a:cxnLst/>
              <a:rect l="l" t="t" r="r" b="b"/>
              <a:pathLst>
                <a:path w="527" h="629" extrusionOk="0">
                  <a:moveTo>
                    <a:pt x="471" y="0"/>
                  </a:moveTo>
                  <a:cubicBezTo>
                    <a:pt x="453" y="0"/>
                    <a:pt x="435" y="7"/>
                    <a:pt x="420" y="17"/>
                  </a:cubicBezTo>
                  <a:lnTo>
                    <a:pt x="17" y="543"/>
                  </a:lnTo>
                  <a:cubicBezTo>
                    <a:pt x="1" y="568"/>
                    <a:pt x="1" y="601"/>
                    <a:pt x="25" y="617"/>
                  </a:cubicBezTo>
                  <a:lnTo>
                    <a:pt x="42" y="626"/>
                  </a:lnTo>
                  <a:cubicBezTo>
                    <a:pt x="48" y="628"/>
                    <a:pt x="55" y="629"/>
                    <a:pt x="61" y="629"/>
                  </a:cubicBezTo>
                  <a:cubicBezTo>
                    <a:pt x="79" y="629"/>
                    <a:pt x="95" y="621"/>
                    <a:pt x="107" y="609"/>
                  </a:cubicBezTo>
                  <a:lnTo>
                    <a:pt x="510" y="83"/>
                  </a:lnTo>
                  <a:cubicBezTo>
                    <a:pt x="527" y="67"/>
                    <a:pt x="518" y="34"/>
                    <a:pt x="502" y="9"/>
                  </a:cubicBezTo>
                  <a:cubicBezTo>
                    <a:pt x="492" y="3"/>
                    <a:pt x="482" y="0"/>
                    <a:pt x="4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12386950" y="2672425"/>
              <a:ext cx="13600" cy="15950"/>
            </a:xfrm>
            <a:custGeom>
              <a:avLst/>
              <a:gdLst/>
              <a:ahLst/>
              <a:cxnLst/>
              <a:rect l="l" t="t" r="r" b="b"/>
              <a:pathLst>
                <a:path w="544" h="638" extrusionOk="0">
                  <a:moveTo>
                    <a:pt x="463" y="1"/>
                  </a:moveTo>
                  <a:cubicBezTo>
                    <a:pt x="447" y="1"/>
                    <a:pt x="431" y="8"/>
                    <a:pt x="420" y="26"/>
                  </a:cubicBezTo>
                  <a:lnTo>
                    <a:pt x="17" y="552"/>
                  </a:lnTo>
                  <a:cubicBezTo>
                    <a:pt x="1" y="577"/>
                    <a:pt x="1" y="610"/>
                    <a:pt x="26" y="626"/>
                  </a:cubicBezTo>
                  <a:cubicBezTo>
                    <a:pt x="34" y="634"/>
                    <a:pt x="34" y="634"/>
                    <a:pt x="42" y="634"/>
                  </a:cubicBezTo>
                  <a:cubicBezTo>
                    <a:pt x="49" y="637"/>
                    <a:pt x="55" y="638"/>
                    <a:pt x="60" y="638"/>
                  </a:cubicBezTo>
                  <a:cubicBezTo>
                    <a:pt x="75" y="638"/>
                    <a:pt x="87" y="630"/>
                    <a:pt x="100" y="618"/>
                  </a:cubicBezTo>
                  <a:lnTo>
                    <a:pt x="502" y="92"/>
                  </a:lnTo>
                  <a:cubicBezTo>
                    <a:pt x="544" y="51"/>
                    <a:pt x="504" y="1"/>
                    <a:pt x="4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12369300" y="2668475"/>
              <a:ext cx="17675" cy="21750"/>
            </a:xfrm>
            <a:custGeom>
              <a:avLst/>
              <a:gdLst/>
              <a:ahLst/>
              <a:cxnLst/>
              <a:rect l="l" t="t" r="r" b="b"/>
              <a:pathLst>
                <a:path w="707" h="870" extrusionOk="0">
                  <a:moveTo>
                    <a:pt x="646" y="0"/>
                  </a:moveTo>
                  <a:cubicBezTo>
                    <a:pt x="631" y="0"/>
                    <a:pt x="617" y="6"/>
                    <a:pt x="608" y="20"/>
                  </a:cubicBezTo>
                  <a:lnTo>
                    <a:pt x="17" y="784"/>
                  </a:lnTo>
                  <a:cubicBezTo>
                    <a:pt x="0" y="809"/>
                    <a:pt x="8" y="842"/>
                    <a:pt x="33" y="858"/>
                  </a:cubicBezTo>
                  <a:cubicBezTo>
                    <a:pt x="33" y="866"/>
                    <a:pt x="41" y="866"/>
                    <a:pt x="49" y="866"/>
                  </a:cubicBezTo>
                  <a:cubicBezTo>
                    <a:pt x="54" y="869"/>
                    <a:pt x="59" y="870"/>
                    <a:pt x="64" y="870"/>
                  </a:cubicBezTo>
                  <a:cubicBezTo>
                    <a:pt x="79" y="870"/>
                    <a:pt x="95" y="862"/>
                    <a:pt x="107" y="850"/>
                  </a:cubicBezTo>
                  <a:lnTo>
                    <a:pt x="690" y="86"/>
                  </a:lnTo>
                  <a:cubicBezTo>
                    <a:pt x="707" y="69"/>
                    <a:pt x="707" y="28"/>
                    <a:pt x="682" y="12"/>
                  </a:cubicBezTo>
                  <a:cubicBezTo>
                    <a:pt x="671" y="4"/>
                    <a:pt x="658" y="0"/>
                    <a:pt x="64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12351625" y="2676125"/>
              <a:ext cx="13650" cy="15950"/>
            </a:xfrm>
            <a:custGeom>
              <a:avLst/>
              <a:gdLst/>
              <a:ahLst/>
              <a:cxnLst/>
              <a:rect l="l" t="t" r="r" b="b"/>
              <a:pathLst>
                <a:path w="546" h="638" extrusionOk="0">
                  <a:moveTo>
                    <a:pt x="470" y="0"/>
                  </a:moveTo>
                  <a:cubicBezTo>
                    <a:pt x="454" y="0"/>
                    <a:pt x="439" y="8"/>
                    <a:pt x="428" y="26"/>
                  </a:cubicBezTo>
                  <a:lnTo>
                    <a:pt x="17" y="552"/>
                  </a:lnTo>
                  <a:cubicBezTo>
                    <a:pt x="0" y="577"/>
                    <a:pt x="9" y="610"/>
                    <a:pt x="33" y="626"/>
                  </a:cubicBezTo>
                  <a:cubicBezTo>
                    <a:pt x="33" y="626"/>
                    <a:pt x="42" y="634"/>
                    <a:pt x="50" y="634"/>
                  </a:cubicBezTo>
                  <a:cubicBezTo>
                    <a:pt x="54" y="637"/>
                    <a:pt x="59" y="638"/>
                    <a:pt x="64" y="638"/>
                  </a:cubicBezTo>
                  <a:cubicBezTo>
                    <a:pt x="79" y="638"/>
                    <a:pt x="95" y="630"/>
                    <a:pt x="107" y="618"/>
                  </a:cubicBezTo>
                  <a:lnTo>
                    <a:pt x="510" y="92"/>
                  </a:lnTo>
                  <a:cubicBezTo>
                    <a:pt x="545" y="51"/>
                    <a:pt x="508" y="0"/>
                    <a:pt x="47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12403975" y="2683700"/>
              <a:ext cx="16300" cy="13650"/>
            </a:xfrm>
            <a:custGeom>
              <a:avLst/>
              <a:gdLst/>
              <a:ahLst/>
              <a:cxnLst/>
              <a:rect l="l" t="t" r="r" b="b"/>
              <a:pathLst>
                <a:path w="652" h="546" extrusionOk="0">
                  <a:moveTo>
                    <a:pt x="84" y="1"/>
                  </a:moveTo>
                  <a:cubicBezTo>
                    <a:pt x="38" y="1"/>
                    <a:pt x="0" y="63"/>
                    <a:pt x="51" y="101"/>
                  </a:cubicBezTo>
                  <a:lnTo>
                    <a:pt x="553" y="529"/>
                  </a:lnTo>
                  <a:cubicBezTo>
                    <a:pt x="561" y="537"/>
                    <a:pt x="569" y="537"/>
                    <a:pt x="577" y="545"/>
                  </a:cubicBezTo>
                  <a:cubicBezTo>
                    <a:pt x="594" y="545"/>
                    <a:pt x="618" y="545"/>
                    <a:pt x="635" y="529"/>
                  </a:cubicBezTo>
                  <a:cubicBezTo>
                    <a:pt x="651" y="504"/>
                    <a:pt x="643" y="471"/>
                    <a:pt x="627" y="446"/>
                  </a:cubicBezTo>
                  <a:lnTo>
                    <a:pt x="125" y="19"/>
                  </a:lnTo>
                  <a:cubicBezTo>
                    <a:pt x="112" y="6"/>
                    <a:pt x="98" y="1"/>
                    <a:pt x="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12386950" y="2685725"/>
              <a:ext cx="15950" cy="13525"/>
            </a:xfrm>
            <a:custGeom>
              <a:avLst/>
              <a:gdLst/>
              <a:ahLst/>
              <a:cxnLst/>
              <a:rect l="l" t="t" r="r" b="b"/>
              <a:pathLst>
                <a:path w="638" h="541" extrusionOk="0">
                  <a:moveTo>
                    <a:pt x="63" y="1"/>
                  </a:moveTo>
                  <a:cubicBezTo>
                    <a:pt x="47" y="1"/>
                    <a:pt x="31" y="7"/>
                    <a:pt x="17" y="20"/>
                  </a:cubicBezTo>
                  <a:cubicBezTo>
                    <a:pt x="1" y="37"/>
                    <a:pt x="1" y="78"/>
                    <a:pt x="26" y="94"/>
                  </a:cubicBezTo>
                  <a:lnTo>
                    <a:pt x="527" y="522"/>
                  </a:lnTo>
                  <a:cubicBezTo>
                    <a:pt x="535" y="530"/>
                    <a:pt x="543" y="530"/>
                    <a:pt x="551" y="538"/>
                  </a:cubicBezTo>
                  <a:cubicBezTo>
                    <a:pt x="557" y="540"/>
                    <a:pt x="562" y="540"/>
                    <a:pt x="568" y="540"/>
                  </a:cubicBezTo>
                  <a:cubicBezTo>
                    <a:pt x="615" y="540"/>
                    <a:pt x="638" y="476"/>
                    <a:pt x="601" y="439"/>
                  </a:cubicBezTo>
                  <a:lnTo>
                    <a:pt x="100" y="12"/>
                  </a:lnTo>
                  <a:cubicBezTo>
                    <a:pt x="88" y="5"/>
                    <a:pt x="76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12368800" y="2687400"/>
              <a:ext cx="22175" cy="18425"/>
            </a:xfrm>
            <a:custGeom>
              <a:avLst/>
              <a:gdLst/>
              <a:ahLst/>
              <a:cxnLst/>
              <a:rect l="l" t="t" r="r" b="b"/>
              <a:pathLst>
                <a:path w="887" h="737" extrusionOk="0">
                  <a:moveTo>
                    <a:pt x="79" y="1"/>
                  </a:moveTo>
                  <a:cubicBezTo>
                    <a:pt x="34" y="1"/>
                    <a:pt x="0" y="63"/>
                    <a:pt x="45" y="101"/>
                  </a:cubicBezTo>
                  <a:lnTo>
                    <a:pt x="776" y="726"/>
                  </a:lnTo>
                  <a:cubicBezTo>
                    <a:pt x="784" y="726"/>
                    <a:pt x="784" y="734"/>
                    <a:pt x="793" y="734"/>
                  </a:cubicBezTo>
                  <a:cubicBezTo>
                    <a:pt x="798" y="736"/>
                    <a:pt x="804" y="736"/>
                    <a:pt x="809" y="736"/>
                  </a:cubicBezTo>
                  <a:cubicBezTo>
                    <a:pt x="857" y="736"/>
                    <a:pt x="886" y="673"/>
                    <a:pt x="842" y="644"/>
                  </a:cubicBezTo>
                  <a:lnTo>
                    <a:pt x="119" y="19"/>
                  </a:lnTo>
                  <a:cubicBezTo>
                    <a:pt x="106" y="6"/>
                    <a:pt x="92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12351625" y="2689325"/>
              <a:ext cx="15625" cy="13425"/>
            </a:xfrm>
            <a:custGeom>
              <a:avLst/>
              <a:gdLst/>
              <a:ahLst/>
              <a:cxnLst/>
              <a:rect l="l" t="t" r="r" b="b"/>
              <a:pathLst>
                <a:path w="625" h="537" extrusionOk="0">
                  <a:moveTo>
                    <a:pt x="63" y="0"/>
                  </a:moveTo>
                  <a:cubicBezTo>
                    <a:pt x="48" y="0"/>
                    <a:pt x="34" y="7"/>
                    <a:pt x="25" y="16"/>
                  </a:cubicBezTo>
                  <a:cubicBezTo>
                    <a:pt x="0" y="41"/>
                    <a:pt x="9" y="74"/>
                    <a:pt x="25" y="98"/>
                  </a:cubicBezTo>
                  <a:lnTo>
                    <a:pt x="535" y="525"/>
                  </a:lnTo>
                  <a:cubicBezTo>
                    <a:pt x="535" y="534"/>
                    <a:pt x="543" y="534"/>
                    <a:pt x="551" y="534"/>
                  </a:cubicBezTo>
                  <a:cubicBezTo>
                    <a:pt x="555" y="536"/>
                    <a:pt x="560" y="537"/>
                    <a:pt x="566" y="537"/>
                  </a:cubicBezTo>
                  <a:cubicBezTo>
                    <a:pt x="580" y="537"/>
                    <a:pt x="597" y="529"/>
                    <a:pt x="609" y="517"/>
                  </a:cubicBezTo>
                  <a:cubicBezTo>
                    <a:pt x="625" y="493"/>
                    <a:pt x="625" y="460"/>
                    <a:pt x="600" y="443"/>
                  </a:cubicBezTo>
                  <a:lnTo>
                    <a:pt x="99" y="16"/>
                  </a:lnTo>
                  <a:cubicBezTo>
                    <a:pt x="88" y="5"/>
                    <a:pt x="75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12326150" y="2728025"/>
              <a:ext cx="113225" cy="48050"/>
            </a:xfrm>
            <a:custGeom>
              <a:avLst/>
              <a:gdLst/>
              <a:ahLst/>
              <a:cxnLst/>
              <a:rect l="l" t="t" r="r" b="b"/>
              <a:pathLst>
                <a:path w="4529" h="1922" extrusionOk="0">
                  <a:moveTo>
                    <a:pt x="2448" y="0"/>
                  </a:moveTo>
                  <a:cubicBezTo>
                    <a:pt x="2364" y="0"/>
                    <a:pt x="2280" y="4"/>
                    <a:pt x="2195" y="13"/>
                  </a:cubicBezTo>
                  <a:cubicBezTo>
                    <a:pt x="962" y="144"/>
                    <a:pt x="0" y="670"/>
                    <a:pt x="58" y="1188"/>
                  </a:cubicBezTo>
                  <a:cubicBezTo>
                    <a:pt x="100" y="1624"/>
                    <a:pt x="869" y="1921"/>
                    <a:pt x="1862" y="1921"/>
                  </a:cubicBezTo>
                  <a:cubicBezTo>
                    <a:pt x="2030" y="1921"/>
                    <a:pt x="2205" y="1913"/>
                    <a:pt x="2384" y="1895"/>
                  </a:cubicBezTo>
                  <a:cubicBezTo>
                    <a:pt x="3624" y="1763"/>
                    <a:pt x="4528" y="720"/>
                    <a:pt x="4528" y="720"/>
                  </a:cubicBezTo>
                  <a:cubicBezTo>
                    <a:pt x="4528" y="720"/>
                    <a:pt x="3574" y="0"/>
                    <a:pt x="2448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2313400" y="2746425"/>
              <a:ext cx="109750" cy="13775"/>
            </a:xfrm>
            <a:custGeom>
              <a:avLst/>
              <a:gdLst/>
              <a:ahLst/>
              <a:cxnLst/>
              <a:rect l="l" t="t" r="r" b="b"/>
              <a:pathLst>
                <a:path w="4390" h="551" extrusionOk="0">
                  <a:moveTo>
                    <a:pt x="4323" y="0"/>
                  </a:moveTo>
                  <a:lnTo>
                    <a:pt x="50" y="444"/>
                  </a:lnTo>
                  <a:cubicBezTo>
                    <a:pt x="17" y="452"/>
                    <a:pt x="1" y="477"/>
                    <a:pt x="1" y="501"/>
                  </a:cubicBezTo>
                  <a:cubicBezTo>
                    <a:pt x="1" y="526"/>
                    <a:pt x="17" y="551"/>
                    <a:pt x="42" y="551"/>
                  </a:cubicBezTo>
                  <a:lnTo>
                    <a:pt x="58" y="551"/>
                  </a:lnTo>
                  <a:lnTo>
                    <a:pt x="4332" y="115"/>
                  </a:lnTo>
                  <a:cubicBezTo>
                    <a:pt x="4365" y="107"/>
                    <a:pt x="4389" y="82"/>
                    <a:pt x="4381" y="49"/>
                  </a:cubicBezTo>
                  <a:cubicBezTo>
                    <a:pt x="4381" y="17"/>
                    <a:pt x="4356" y="0"/>
                    <a:pt x="43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12399500" y="2735575"/>
              <a:ext cx="13175" cy="15875"/>
            </a:xfrm>
            <a:custGeom>
              <a:avLst/>
              <a:gdLst/>
              <a:ahLst/>
              <a:cxnLst/>
              <a:rect l="l" t="t" r="r" b="b"/>
              <a:pathLst>
                <a:path w="527" h="635" extrusionOk="0">
                  <a:moveTo>
                    <a:pt x="467" y="0"/>
                  </a:moveTo>
                  <a:cubicBezTo>
                    <a:pt x="451" y="0"/>
                    <a:pt x="434" y="9"/>
                    <a:pt x="419" y="23"/>
                  </a:cubicBezTo>
                  <a:lnTo>
                    <a:pt x="17" y="541"/>
                  </a:lnTo>
                  <a:cubicBezTo>
                    <a:pt x="0" y="566"/>
                    <a:pt x="8" y="598"/>
                    <a:pt x="25" y="623"/>
                  </a:cubicBezTo>
                  <a:cubicBezTo>
                    <a:pt x="33" y="623"/>
                    <a:pt x="41" y="631"/>
                    <a:pt x="49" y="631"/>
                  </a:cubicBezTo>
                  <a:cubicBezTo>
                    <a:pt x="54" y="633"/>
                    <a:pt x="58" y="634"/>
                    <a:pt x="63" y="634"/>
                  </a:cubicBezTo>
                  <a:cubicBezTo>
                    <a:pt x="78" y="634"/>
                    <a:pt x="95" y="625"/>
                    <a:pt x="107" y="607"/>
                  </a:cubicBezTo>
                  <a:lnTo>
                    <a:pt x="510" y="89"/>
                  </a:lnTo>
                  <a:cubicBezTo>
                    <a:pt x="526" y="64"/>
                    <a:pt x="526" y="31"/>
                    <a:pt x="501" y="15"/>
                  </a:cubicBezTo>
                  <a:cubicBezTo>
                    <a:pt x="491" y="5"/>
                    <a:pt x="479" y="0"/>
                    <a:pt x="46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2381825" y="2737425"/>
              <a:ext cx="13175" cy="15875"/>
            </a:xfrm>
            <a:custGeom>
              <a:avLst/>
              <a:gdLst/>
              <a:ahLst/>
              <a:cxnLst/>
              <a:rect l="l" t="t" r="r" b="b"/>
              <a:pathLst>
                <a:path w="527" h="635" extrusionOk="0">
                  <a:moveTo>
                    <a:pt x="468" y="0"/>
                  </a:moveTo>
                  <a:cubicBezTo>
                    <a:pt x="452" y="0"/>
                    <a:pt x="437" y="9"/>
                    <a:pt x="428" y="23"/>
                  </a:cubicBezTo>
                  <a:lnTo>
                    <a:pt x="17" y="541"/>
                  </a:lnTo>
                  <a:cubicBezTo>
                    <a:pt x="0" y="566"/>
                    <a:pt x="9" y="598"/>
                    <a:pt x="33" y="623"/>
                  </a:cubicBezTo>
                  <a:lnTo>
                    <a:pt x="50" y="631"/>
                  </a:lnTo>
                  <a:cubicBezTo>
                    <a:pt x="54" y="633"/>
                    <a:pt x="58" y="634"/>
                    <a:pt x="63" y="634"/>
                  </a:cubicBezTo>
                  <a:cubicBezTo>
                    <a:pt x="78" y="634"/>
                    <a:pt x="95" y="625"/>
                    <a:pt x="107" y="607"/>
                  </a:cubicBezTo>
                  <a:lnTo>
                    <a:pt x="510" y="89"/>
                  </a:lnTo>
                  <a:cubicBezTo>
                    <a:pt x="526" y="64"/>
                    <a:pt x="526" y="31"/>
                    <a:pt x="502" y="15"/>
                  </a:cubicBezTo>
                  <a:cubicBezTo>
                    <a:pt x="491" y="5"/>
                    <a:pt x="480" y="0"/>
                    <a:pt x="46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12364150" y="2733325"/>
              <a:ext cx="18175" cy="21750"/>
            </a:xfrm>
            <a:custGeom>
              <a:avLst/>
              <a:gdLst/>
              <a:ahLst/>
              <a:cxnLst/>
              <a:rect l="l" t="t" r="r" b="b"/>
              <a:pathLst>
                <a:path w="727" h="870" extrusionOk="0">
                  <a:moveTo>
                    <a:pt x="650" y="1"/>
                  </a:moveTo>
                  <a:cubicBezTo>
                    <a:pt x="635" y="1"/>
                    <a:pt x="620" y="7"/>
                    <a:pt x="609" y="23"/>
                  </a:cubicBezTo>
                  <a:lnTo>
                    <a:pt x="25" y="779"/>
                  </a:lnTo>
                  <a:cubicBezTo>
                    <a:pt x="1" y="804"/>
                    <a:pt x="9" y="836"/>
                    <a:pt x="34" y="853"/>
                  </a:cubicBezTo>
                  <a:cubicBezTo>
                    <a:pt x="34" y="861"/>
                    <a:pt x="42" y="861"/>
                    <a:pt x="50" y="869"/>
                  </a:cubicBezTo>
                  <a:cubicBezTo>
                    <a:pt x="75" y="869"/>
                    <a:pt x="91" y="861"/>
                    <a:pt x="108" y="845"/>
                  </a:cubicBezTo>
                  <a:lnTo>
                    <a:pt x="691" y="89"/>
                  </a:lnTo>
                  <a:cubicBezTo>
                    <a:pt x="727" y="47"/>
                    <a:pt x="689" y="1"/>
                    <a:pt x="6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12346475" y="2741075"/>
              <a:ext cx="13175" cy="15850"/>
            </a:xfrm>
            <a:custGeom>
              <a:avLst/>
              <a:gdLst/>
              <a:ahLst/>
              <a:cxnLst/>
              <a:rect l="l" t="t" r="r" b="b"/>
              <a:pathLst>
                <a:path w="527" h="634" extrusionOk="0">
                  <a:moveTo>
                    <a:pt x="474" y="0"/>
                  </a:moveTo>
                  <a:cubicBezTo>
                    <a:pt x="456" y="0"/>
                    <a:pt x="439" y="9"/>
                    <a:pt x="428" y="25"/>
                  </a:cubicBezTo>
                  <a:lnTo>
                    <a:pt x="26" y="543"/>
                  </a:lnTo>
                  <a:cubicBezTo>
                    <a:pt x="1" y="567"/>
                    <a:pt x="9" y="600"/>
                    <a:pt x="34" y="617"/>
                  </a:cubicBezTo>
                  <a:lnTo>
                    <a:pt x="50" y="633"/>
                  </a:lnTo>
                  <a:cubicBezTo>
                    <a:pt x="75" y="633"/>
                    <a:pt x="91" y="625"/>
                    <a:pt x="108" y="609"/>
                  </a:cubicBezTo>
                  <a:lnTo>
                    <a:pt x="510" y="91"/>
                  </a:lnTo>
                  <a:cubicBezTo>
                    <a:pt x="527" y="66"/>
                    <a:pt x="527" y="33"/>
                    <a:pt x="502" y="9"/>
                  </a:cubicBezTo>
                  <a:cubicBezTo>
                    <a:pt x="494" y="3"/>
                    <a:pt x="484" y="0"/>
                    <a:pt x="4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12399100" y="2748600"/>
              <a:ext cx="16525" cy="13500"/>
            </a:xfrm>
            <a:custGeom>
              <a:avLst/>
              <a:gdLst/>
              <a:ahLst/>
              <a:cxnLst/>
              <a:rect l="l" t="t" r="r" b="b"/>
              <a:pathLst>
                <a:path w="661" h="540" extrusionOk="0">
                  <a:moveTo>
                    <a:pt x="82" y="1"/>
                  </a:moveTo>
                  <a:cubicBezTo>
                    <a:pt x="36" y="1"/>
                    <a:pt x="1" y="61"/>
                    <a:pt x="41" y="94"/>
                  </a:cubicBezTo>
                  <a:lnTo>
                    <a:pt x="542" y="529"/>
                  </a:lnTo>
                  <a:cubicBezTo>
                    <a:pt x="550" y="529"/>
                    <a:pt x="559" y="538"/>
                    <a:pt x="567" y="538"/>
                  </a:cubicBezTo>
                  <a:cubicBezTo>
                    <a:pt x="572" y="539"/>
                    <a:pt x="578" y="540"/>
                    <a:pt x="583" y="540"/>
                  </a:cubicBezTo>
                  <a:cubicBezTo>
                    <a:pt x="631" y="540"/>
                    <a:pt x="661" y="477"/>
                    <a:pt x="616" y="447"/>
                  </a:cubicBezTo>
                  <a:lnTo>
                    <a:pt x="115" y="12"/>
                  </a:lnTo>
                  <a:cubicBezTo>
                    <a:pt x="104" y="4"/>
                    <a:pt x="93" y="1"/>
                    <a:pt x="8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12382025" y="2750450"/>
              <a:ext cx="15650" cy="13525"/>
            </a:xfrm>
            <a:custGeom>
              <a:avLst/>
              <a:gdLst/>
              <a:ahLst/>
              <a:cxnLst/>
              <a:rect l="l" t="t" r="r" b="b"/>
              <a:pathLst>
                <a:path w="626" h="541" extrusionOk="0">
                  <a:moveTo>
                    <a:pt x="60" y="0"/>
                  </a:moveTo>
                  <a:cubicBezTo>
                    <a:pt x="43" y="0"/>
                    <a:pt x="26" y="6"/>
                    <a:pt x="17" y="20"/>
                  </a:cubicBezTo>
                  <a:cubicBezTo>
                    <a:pt x="1" y="45"/>
                    <a:pt x="1" y="77"/>
                    <a:pt x="25" y="94"/>
                  </a:cubicBezTo>
                  <a:lnTo>
                    <a:pt x="527" y="529"/>
                  </a:lnTo>
                  <a:cubicBezTo>
                    <a:pt x="535" y="529"/>
                    <a:pt x="543" y="538"/>
                    <a:pt x="551" y="538"/>
                  </a:cubicBezTo>
                  <a:cubicBezTo>
                    <a:pt x="556" y="540"/>
                    <a:pt x="561" y="541"/>
                    <a:pt x="566" y="541"/>
                  </a:cubicBezTo>
                  <a:cubicBezTo>
                    <a:pt x="580" y="541"/>
                    <a:pt x="595" y="533"/>
                    <a:pt x="601" y="521"/>
                  </a:cubicBezTo>
                  <a:cubicBezTo>
                    <a:pt x="625" y="497"/>
                    <a:pt x="617" y="464"/>
                    <a:pt x="601" y="447"/>
                  </a:cubicBezTo>
                  <a:lnTo>
                    <a:pt x="99" y="12"/>
                  </a:lnTo>
                  <a:cubicBezTo>
                    <a:pt x="88" y="4"/>
                    <a:pt x="74" y="0"/>
                    <a:pt x="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12364350" y="2752300"/>
              <a:ext cx="21200" cy="18250"/>
            </a:xfrm>
            <a:custGeom>
              <a:avLst/>
              <a:gdLst/>
              <a:ahLst/>
              <a:cxnLst/>
              <a:rect l="l" t="t" r="r" b="b"/>
              <a:pathLst>
                <a:path w="848" h="730" extrusionOk="0">
                  <a:moveTo>
                    <a:pt x="63" y="0"/>
                  </a:moveTo>
                  <a:cubicBezTo>
                    <a:pt x="47" y="0"/>
                    <a:pt x="31" y="6"/>
                    <a:pt x="17" y="20"/>
                  </a:cubicBezTo>
                  <a:cubicBezTo>
                    <a:pt x="1" y="45"/>
                    <a:pt x="1" y="77"/>
                    <a:pt x="17" y="94"/>
                  </a:cubicBezTo>
                  <a:lnTo>
                    <a:pt x="749" y="718"/>
                  </a:lnTo>
                  <a:cubicBezTo>
                    <a:pt x="757" y="727"/>
                    <a:pt x="765" y="727"/>
                    <a:pt x="773" y="727"/>
                  </a:cubicBezTo>
                  <a:cubicBezTo>
                    <a:pt x="778" y="729"/>
                    <a:pt x="783" y="730"/>
                    <a:pt x="788" y="730"/>
                  </a:cubicBezTo>
                  <a:cubicBezTo>
                    <a:pt x="802" y="730"/>
                    <a:pt x="817" y="722"/>
                    <a:pt x="823" y="710"/>
                  </a:cubicBezTo>
                  <a:cubicBezTo>
                    <a:pt x="847" y="694"/>
                    <a:pt x="847" y="661"/>
                    <a:pt x="823" y="636"/>
                  </a:cubicBezTo>
                  <a:lnTo>
                    <a:pt x="100" y="12"/>
                  </a:lnTo>
                  <a:cubicBezTo>
                    <a:pt x="88" y="4"/>
                    <a:pt x="76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12346475" y="2754150"/>
              <a:ext cx="16150" cy="13500"/>
            </a:xfrm>
            <a:custGeom>
              <a:avLst/>
              <a:gdLst/>
              <a:ahLst/>
              <a:cxnLst/>
              <a:rect l="l" t="t" r="r" b="b"/>
              <a:pathLst>
                <a:path w="646" h="540" extrusionOk="0">
                  <a:moveTo>
                    <a:pt x="64" y="0"/>
                  </a:moveTo>
                  <a:cubicBezTo>
                    <a:pt x="49" y="0"/>
                    <a:pt x="35" y="6"/>
                    <a:pt x="26" y="20"/>
                  </a:cubicBezTo>
                  <a:cubicBezTo>
                    <a:pt x="1" y="44"/>
                    <a:pt x="9" y="77"/>
                    <a:pt x="34" y="94"/>
                  </a:cubicBezTo>
                  <a:lnTo>
                    <a:pt x="535" y="521"/>
                  </a:lnTo>
                  <a:cubicBezTo>
                    <a:pt x="535" y="529"/>
                    <a:pt x="543" y="529"/>
                    <a:pt x="552" y="538"/>
                  </a:cubicBezTo>
                  <a:cubicBezTo>
                    <a:pt x="557" y="539"/>
                    <a:pt x="563" y="540"/>
                    <a:pt x="568" y="540"/>
                  </a:cubicBezTo>
                  <a:cubicBezTo>
                    <a:pt x="616" y="540"/>
                    <a:pt x="645" y="476"/>
                    <a:pt x="601" y="439"/>
                  </a:cubicBezTo>
                  <a:lnTo>
                    <a:pt x="100" y="12"/>
                  </a:lnTo>
                  <a:cubicBezTo>
                    <a:pt x="89" y="4"/>
                    <a:pt x="76" y="0"/>
                    <a:pt x="6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12178850" y="2500550"/>
              <a:ext cx="113025" cy="47575"/>
            </a:xfrm>
            <a:custGeom>
              <a:avLst/>
              <a:gdLst/>
              <a:ahLst/>
              <a:cxnLst/>
              <a:rect l="l" t="t" r="r" b="b"/>
              <a:pathLst>
                <a:path w="4521" h="1903" extrusionOk="0">
                  <a:moveTo>
                    <a:pt x="2127" y="0"/>
                  </a:moveTo>
                  <a:cubicBezTo>
                    <a:pt x="972" y="0"/>
                    <a:pt x="0" y="779"/>
                    <a:pt x="0" y="779"/>
                  </a:cubicBezTo>
                  <a:cubicBezTo>
                    <a:pt x="0" y="779"/>
                    <a:pt x="937" y="1798"/>
                    <a:pt x="2170" y="1889"/>
                  </a:cubicBezTo>
                  <a:cubicBezTo>
                    <a:pt x="2303" y="1898"/>
                    <a:pt x="2434" y="1903"/>
                    <a:pt x="2561" y="1903"/>
                  </a:cubicBezTo>
                  <a:cubicBezTo>
                    <a:pt x="3621" y="1903"/>
                    <a:pt x="4450" y="1578"/>
                    <a:pt x="4479" y="1116"/>
                  </a:cubicBezTo>
                  <a:cubicBezTo>
                    <a:pt x="4520" y="598"/>
                    <a:pt x="3542" y="105"/>
                    <a:pt x="2309" y="7"/>
                  </a:cubicBezTo>
                  <a:cubicBezTo>
                    <a:pt x="2248" y="2"/>
                    <a:pt x="2187" y="0"/>
                    <a:pt x="212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12194725" y="2505475"/>
              <a:ext cx="110700" cy="37250"/>
            </a:xfrm>
            <a:custGeom>
              <a:avLst/>
              <a:gdLst/>
              <a:ahLst/>
              <a:cxnLst/>
              <a:rect l="l" t="t" r="r" b="b"/>
              <a:pathLst>
                <a:path w="4428" h="1490" extrusionOk="0">
                  <a:moveTo>
                    <a:pt x="1704" y="0"/>
                  </a:moveTo>
                  <a:cubicBezTo>
                    <a:pt x="1693" y="0"/>
                    <a:pt x="1681" y="5"/>
                    <a:pt x="1674" y="15"/>
                  </a:cubicBezTo>
                  <a:cubicBezTo>
                    <a:pt x="1650" y="32"/>
                    <a:pt x="1642" y="64"/>
                    <a:pt x="1666" y="89"/>
                  </a:cubicBezTo>
                  <a:lnTo>
                    <a:pt x="2192" y="730"/>
                  </a:lnTo>
                  <a:lnTo>
                    <a:pt x="1633" y="689"/>
                  </a:lnTo>
                  <a:lnTo>
                    <a:pt x="1231" y="196"/>
                  </a:lnTo>
                  <a:cubicBezTo>
                    <a:pt x="1215" y="186"/>
                    <a:pt x="1197" y="179"/>
                    <a:pt x="1179" y="179"/>
                  </a:cubicBezTo>
                  <a:cubicBezTo>
                    <a:pt x="1169" y="179"/>
                    <a:pt x="1158" y="181"/>
                    <a:pt x="1148" y="188"/>
                  </a:cubicBezTo>
                  <a:cubicBezTo>
                    <a:pt x="1132" y="212"/>
                    <a:pt x="1124" y="245"/>
                    <a:pt x="1148" y="270"/>
                  </a:cubicBezTo>
                  <a:lnTo>
                    <a:pt x="1485" y="681"/>
                  </a:lnTo>
                  <a:lnTo>
                    <a:pt x="927" y="640"/>
                  </a:lnTo>
                  <a:lnTo>
                    <a:pt x="524" y="147"/>
                  </a:lnTo>
                  <a:cubicBezTo>
                    <a:pt x="510" y="131"/>
                    <a:pt x="495" y="124"/>
                    <a:pt x="479" y="124"/>
                  </a:cubicBezTo>
                  <a:cubicBezTo>
                    <a:pt x="439" y="124"/>
                    <a:pt x="404" y="170"/>
                    <a:pt x="434" y="212"/>
                  </a:cubicBezTo>
                  <a:lnTo>
                    <a:pt x="779" y="623"/>
                  </a:lnTo>
                  <a:lnTo>
                    <a:pt x="779" y="623"/>
                  </a:lnTo>
                  <a:lnTo>
                    <a:pt x="72" y="574"/>
                  </a:lnTo>
                  <a:cubicBezTo>
                    <a:pt x="70" y="574"/>
                    <a:pt x="67" y="573"/>
                    <a:pt x="65" y="573"/>
                  </a:cubicBezTo>
                  <a:cubicBezTo>
                    <a:pt x="6" y="573"/>
                    <a:pt x="1" y="673"/>
                    <a:pt x="72" y="681"/>
                  </a:cubicBezTo>
                  <a:lnTo>
                    <a:pt x="770" y="730"/>
                  </a:lnTo>
                  <a:lnTo>
                    <a:pt x="368" y="1092"/>
                  </a:lnTo>
                  <a:cubicBezTo>
                    <a:pt x="351" y="1108"/>
                    <a:pt x="351" y="1141"/>
                    <a:pt x="368" y="1166"/>
                  </a:cubicBezTo>
                  <a:cubicBezTo>
                    <a:pt x="380" y="1178"/>
                    <a:pt x="396" y="1185"/>
                    <a:pt x="411" y="1185"/>
                  </a:cubicBezTo>
                  <a:cubicBezTo>
                    <a:pt x="416" y="1185"/>
                    <a:pt x="421" y="1184"/>
                    <a:pt x="425" y="1182"/>
                  </a:cubicBezTo>
                  <a:cubicBezTo>
                    <a:pt x="434" y="1182"/>
                    <a:pt x="442" y="1174"/>
                    <a:pt x="450" y="1174"/>
                  </a:cubicBezTo>
                  <a:lnTo>
                    <a:pt x="918" y="746"/>
                  </a:lnTo>
                  <a:lnTo>
                    <a:pt x="1477" y="788"/>
                  </a:lnTo>
                  <a:lnTo>
                    <a:pt x="1083" y="1141"/>
                  </a:lnTo>
                  <a:cubicBezTo>
                    <a:pt x="1058" y="1166"/>
                    <a:pt x="1058" y="1198"/>
                    <a:pt x="1083" y="1223"/>
                  </a:cubicBezTo>
                  <a:cubicBezTo>
                    <a:pt x="1094" y="1229"/>
                    <a:pt x="1110" y="1235"/>
                    <a:pt x="1124" y="1235"/>
                  </a:cubicBezTo>
                  <a:cubicBezTo>
                    <a:pt x="1130" y="1235"/>
                    <a:pt x="1135" y="1234"/>
                    <a:pt x="1140" y="1231"/>
                  </a:cubicBezTo>
                  <a:cubicBezTo>
                    <a:pt x="1148" y="1231"/>
                    <a:pt x="1157" y="1231"/>
                    <a:pt x="1157" y="1223"/>
                  </a:cubicBezTo>
                  <a:lnTo>
                    <a:pt x="1633" y="796"/>
                  </a:lnTo>
                  <a:lnTo>
                    <a:pt x="2192" y="837"/>
                  </a:lnTo>
                  <a:lnTo>
                    <a:pt x="1576" y="1396"/>
                  </a:lnTo>
                  <a:cubicBezTo>
                    <a:pt x="1551" y="1420"/>
                    <a:pt x="1551" y="1453"/>
                    <a:pt x="1576" y="1470"/>
                  </a:cubicBezTo>
                  <a:cubicBezTo>
                    <a:pt x="1588" y="1482"/>
                    <a:pt x="1600" y="1489"/>
                    <a:pt x="1615" y="1489"/>
                  </a:cubicBezTo>
                  <a:cubicBezTo>
                    <a:pt x="1621" y="1489"/>
                    <a:pt x="1627" y="1488"/>
                    <a:pt x="1633" y="1486"/>
                  </a:cubicBezTo>
                  <a:cubicBezTo>
                    <a:pt x="1642" y="1486"/>
                    <a:pt x="1650" y="1478"/>
                    <a:pt x="1650" y="1478"/>
                  </a:cubicBezTo>
                  <a:lnTo>
                    <a:pt x="2348" y="845"/>
                  </a:lnTo>
                  <a:lnTo>
                    <a:pt x="2899" y="886"/>
                  </a:lnTo>
                  <a:lnTo>
                    <a:pt x="2504" y="1248"/>
                  </a:lnTo>
                  <a:cubicBezTo>
                    <a:pt x="2488" y="1272"/>
                    <a:pt x="2488" y="1305"/>
                    <a:pt x="2504" y="1322"/>
                  </a:cubicBezTo>
                  <a:cubicBezTo>
                    <a:pt x="2516" y="1334"/>
                    <a:pt x="2533" y="1341"/>
                    <a:pt x="2547" y="1341"/>
                  </a:cubicBezTo>
                  <a:cubicBezTo>
                    <a:pt x="2553" y="1341"/>
                    <a:pt x="2558" y="1340"/>
                    <a:pt x="2562" y="1338"/>
                  </a:cubicBezTo>
                  <a:cubicBezTo>
                    <a:pt x="2570" y="1338"/>
                    <a:pt x="2578" y="1330"/>
                    <a:pt x="2587" y="1330"/>
                  </a:cubicBezTo>
                  <a:lnTo>
                    <a:pt x="3055" y="903"/>
                  </a:lnTo>
                  <a:lnTo>
                    <a:pt x="4370" y="1001"/>
                  </a:lnTo>
                  <a:lnTo>
                    <a:pt x="4395" y="1001"/>
                  </a:lnTo>
                  <a:cubicBezTo>
                    <a:pt x="4411" y="993"/>
                    <a:pt x="4427" y="977"/>
                    <a:pt x="4427" y="960"/>
                  </a:cubicBezTo>
                  <a:cubicBezTo>
                    <a:pt x="4427" y="924"/>
                    <a:pt x="4402" y="901"/>
                    <a:pt x="4374" y="901"/>
                  </a:cubicBezTo>
                  <a:cubicBezTo>
                    <a:pt x="4370" y="901"/>
                    <a:pt x="4366" y="902"/>
                    <a:pt x="4362" y="903"/>
                  </a:cubicBezTo>
                  <a:lnTo>
                    <a:pt x="3047" y="804"/>
                  </a:lnTo>
                  <a:lnTo>
                    <a:pt x="2644" y="311"/>
                  </a:lnTo>
                  <a:cubicBezTo>
                    <a:pt x="2635" y="297"/>
                    <a:pt x="2617" y="288"/>
                    <a:pt x="2600" y="288"/>
                  </a:cubicBezTo>
                  <a:cubicBezTo>
                    <a:pt x="2588" y="288"/>
                    <a:pt x="2577" y="292"/>
                    <a:pt x="2570" y="303"/>
                  </a:cubicBezTo>
                  <a:cubicBezTo>
                    <a:pt x="2546" y="319"/>
                    <a:pt x="2537" y="352"/>
                    <a:pt x="2562" y="377"/>
                  </a:cubicBezTo>
                  <a:lnTo>
                    <a:pt x="2899" y="788"/>
                  </a:lnTo>
                  <a:lnTo>
                    <a:pt x="2340" y="746"/>
                  </a:lnTo>
                  <a:lnTo>
                    <a:pt x="1748" y="23"/>
                  </a:lnTo>
                  <a:cubicBezTo>
                    <a:pt x="1739" y="9"/>
                    <a:pt x="1721" y="0"/>
                    <a:pt x="170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12187275" y="2560375"/>
              <a:ext cx="112600" cy="47225"/>
            </a:xfrm>
            <a:custGeom>
              <a:avLst/>
              <a:gdLst/>
              <a:ahLst/>
              <a:cxnLst/>
              <a:rect l="l" t="t" r="r" b="b"/>
              <a:pathLst>
                <a:path w="4504" h="1889" extrusionOk="0">
                  <a:moveTo>
                    <a:pt x="2423" y="1"/>
                  </a:moveTo>
                  <a:cubicBezTo>
                    <a:pt x="2353" y="1"/>
                    <a:pt x="2282" y="2"/>
                    <a:pt x="2211" y="5"/>
                  </a:cubicBezTo>
                  <a:cubicBezTo>
                    <a:pt x="970" y="46"/>
                    <a:pt x="0" y="1024"/>
                    <a:pt x="0" y="1024"/>
                  </a:cubicBezTo>
                  <a:cubicBezTo>
                    <a:pt x="0" y="1024"/>
                    <a:pt x="990" y="1888"/>
                    <a:pt x="2194" y="1888"/>
                  </a:cubicBezTo>
                  <a:cubicBezTo>
                    <a:pt x="2221" y="1888"/>
                    <a:pt x="2249" y="1888"/>
                    <a:pt x="2276" y="1887"/>
                  </a:cubicBezTo>
                  <a:cubicBezTo>
                    <a:pt x="3517" y="1846"/>
                    <a:pt x="4504" y="1386"/>
                    <a:pt x="4487" y="868"/>
                  </a:cubicBezTo>
                  <a:cubicBezTo>
                    <a:pt x="4472" y="372"/>
                    <a:pt x="3566" y="1"/>
                    <a:pt x="2423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12203500" y="2580000"/>
              <a:ext cx="110750" cy="6600"/>
            </a:xfrm>
            <a:custGeom>
              <a:avLst/>
              <a:gdLst/>
              <a:ahLst/>
              <a:cxnLst/>
              <a:rect l="l" t="t" r="r" b="b"/>
              <a:pathLst>
                <a:path w="4430" h="264" extrusionOk="0">
                  <a:moveTo>
                    <a:pt x="4356" y="1"/>
                  </a:moveTo>
                  <a:lnTo>
                    <a:pt x="58" y="157"/>
                  </a:lnTo>
                  <a:cubicBezTo>
                    <a:pt x="25" y="157"/>
                    <a:pt x="0" y="181"/>
                    <a:pt x="0" y="214"/>
                  </a:cubicBezTo>
                  <a:cubicBezTo>
                    <a:pt x="0" y="239"/>
                    <a:pt x="33" y="264"/>
                    <a:pt x="58" y="264"/>
                  </a:cubicBezTo>
                  <a:lnTo>
                    <a:pt x="4356" y="116"/>
                  </a:lnTo>
                  <a:lnTo>
                    <a:pt x="4380" y="116"/>
                  </a:lnTo>
                  <a:lnTo>
                    <a:pt x="4380" y="108"/>
                  </a:lnTo>
                  <a:cubicBezTo>
                    <a:pt x="4430" y="83"/>
                    <a:pt x="4405" y="1"/>
                    <a:pt x="435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12211850" y="2571700"/>
              <a:ext cx="15300" cy="14375"/>
            </a:xfrm>
            <a:custGeom>
              <a:avLst/>
              <a:gdLst/>
              <a:ahLst/>
              <a:cxnLst/>
              <a:rect l="l" t="t" r="r" b="b"/>
              <a:pathLst>
                <a:path w="612" h="575" extrusionOk="0">
                  <a:moveTo>
                    <a:pt x="79" y="1"/>
                  </a:moveTo>
                  <a:cubicBezTo>
                    <a:pt x="37" y="1"/>
                    <a:pt x="1" y="57"/>
                    <a:pt x="44" y="94"/>
                  </a:cubicBezTo>
                  <a:lnTo>
                    <a:pt x="513" y="555"/>
                  </a:lnTo>
                  <a:cubicBezTo>
                    <a:pt x="525" y="567"/>
                    <a:pt x="541" y="574"/>
                    <a:pt x="559" y="574"/>
                  </a:cubicBezTo>
                  <a:cubicBezTo>
                    <a:pt x="565" y="574"/>
                    <a:pt x="572" y="573"/>
                    <a:pt x="579" y="571"/>
                  </a:cubicBezTo>
                  <a:cubicBezTo>
                    <a:pt x="579" y="563"/>
                    <a:pt x="587" y="563"/>
                    <a:pt x="587" y="555"/>
                  </a:cubicBezTo>
                  <a:cubicBezTo>
                    <a:pt x="611" y="538"/>
                    <a:pt x="611" y="497"/>
                    <a:pt x="587" y="481"/>
                  </a:cubicBezTo>
                  <a:lnTo>
                    <a:pt x="118" y="20"/>
                  </a:lnTo>
                  <a:cubicBezTo>
                    <a:pt x="106" y="7"/>
                    <a:pt x="93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12230000" y="2571125"/>
              <a:ext cx="14825" cy="14275"/>
            </a:xfrm>
            <a:custGeom>
              <a:avLst/>
              <a:gdLst/>
              <a:ahLst/>
              <a:cxnLst/>
              <a:rect l="l" t="t" r="r" b="b"/>
              <a:pathLst>
                <a:path w="593" h="571" extrusionOk="0">
                  <a:moveTo>
                    <a:pt x="62" y="0"/>
                  </a:moveTo>
                  <a:cubicBezTo>
                    <a:pt x="48" y="0"/>
                    <a:pt x="33" y="6"/>
                    <a:pt x="25" y="19"/>
                  </a:cubicBezTo>
                  <a:cubicBezTo>
                    <a:pt x="0" y="35"/>
                    <a:pt x="0" y="68"/>
                    <a:pt x="25" y="93"/>
                  </a:cubicBezTo>
                  <a:lnTo>
                    <a:pt x="494" y="553"/>
                  </a:lnTo>
                  <a:cubicBezTo>
                    <a:pt x="504" y="563"/>
                    <a:pt x="517" y="570"/>
                    <a:pt x="531" y="570"/>
                  </a:cubicBezTo>
                  <a:cubicBezTo>
                    <a:pt x="540" y="570"/>
                    <a:pt x="550" y="567"/>
                    <a:pt x="559" y="561"/>
                  </a:cubicBezTo>
                  <a:cubicBezTo>
                    <a:pt x="559" y="561"/>
                    <a:pt x="567" y="561"/>
                    <a:pt x="576" y="553"/>
                  </a:cubicBezTo>
                  <a:cubicBezTo>
                    <a:pt x="592" y="528"/>
                    <a:pt x="592" y="495"/>
                    <a:pt x="576" y="479"/>
                  </a:cubicBezTo>
                  <a:lnTo>
                    <a:pt x="99" y="19"/>
                  </a:lnTo>
                  <a:cubicBezTo>
                    <a:pt x="91" y="6"/>
                    <a:pt x="76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12242525" y="2565150"/>
              <a:ext cx="20175" cy="19525"/>
            </a:xfrm>
            <a:custGeom>
              <a:avLst/>
              <a:gdLst/>
              <a:ahLst/>
              <a:cxnLst/>
              <a:rect l="l" t="t" r="r" b="b"/>
              <a:pathLst>
                <a:path w="807" h="781" extrusionOk="0">
                  <a:moveTo>
                    <a:pt x="58" y="1"/>
                  </a:moveTo>
                  <a:cubicBezTo>
                    <a:pt x="44" y="1"/>
                    <a:pt x="30" y="7"/>
                    <a:pt x="17" y="19"/>
                  </a:cubicBezTo>
                  <a:cubicBezTo>
                    <a:pt x="1" y="44"/>
                    <a:pt x="1" y="77"/>
                    <a:pt x="17" y="93"/>
                  </a:cubicBezTo>
                  <a:lnTo>
                    <a:pt x="707" y="767"/>
                  </a:lnTo>
                  <a:cubicBezTo>
                    <a:pt x="717" y="777"/>
                    <a:pt x="730" y="781"/>
                    <a:pt x="742" y="781"/>
                  </a:cubicBezTo>
                  <a:cubicBezTo>
                    <a:pt x="750" y="781"/>
                    <a:pt x="758" y="779"/>
                    <a:pt x="765" y="775"/>
                  </a:cubicBezTo>
                  <a:cubicBezTo>
                    <a:pt x="773" y="775"/>
                    <a:pt x="773" y="775"/>
                    <a:pt x="781" y="767"/>
                  </a:cubicBezTo>
                  <a:cubicBezTo>
                    <a:pt x="806" y="751"/>
                    <a:pt x="806" y="710"/>
                    <a:pt x="781" y="693"/>
                  </a:cubicBezTo>
                  <a:lnTo>
                    <a:pt x="99" y="19"/>
                  </a:lnTo>
                  <a:cubicBezTo>
                    <a:pt x="87" y="7"/>
                    <a:pt x="73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12265550" y="2569825"/>
              <a:ext cx="14800" cy="14250"/>
            </a:xfrm>
            <a:custGeom>
              <a:avLst/>
              <a:gdLst/>
              <a:ahLst/>
              <a:cxnLst/>
              <a:rect l="l" t="t" r="r" b="b"/>
              <a:pathLst>
                <a:path w="592" h="570" extrusionOk="0">
                  <a:moveTo>
                    <a:pt x="58" y="1"/>
                  </a:moveTo>
                  <a:cubicBezTo>
                    <a:pt x="43" y="1"/>
                    <a:pt x="29" y="5"/>
                    <a:pt x="17" y="13"/>
                  </a:cubicBezTo>
                  <a:cubicBezTo>
                    <a:pt x="0" y="38"/>
                    <a:pt x="0" y="71"/>
                    <a:pt x="17" y="95"/>
                  </a:cubicBezTo>
                  <a:lnTo>
                    <a:pt x="493" y="556"/>
                  </a:lnTo>
                  <a:cubicBezTo>
                    <a:pt x="503" y="565"/>
                    <a:pt x="515" y="569"/>
                    <a:pt x="527" y="569"/>
                  </a:cubicBezTo>
                  <a:cubicBezTo>
                    <a:pt x="536" y="569"/>
                    <a:pt x="544" y="567"/>
                    <a:pt x="551" y="564"/>
                  </a:cubicBezTo>
                  <a:cubicBezTo>
                    <a:pt x="559" y="564"/>
                    <a:pt x="567" y="556"/>
                    <a:pt x="567" y="556"/>
                  </a:cubicBezTo>
                  <a:cubicBezTo>
                    <a:pt x="592" y="531"/>
                    <a:pt x="592" y="498"/>
                    <a:pt x="567" y="482"/>
                  </a:cubicBezTo>
                  <a:lnTo>
                    <a:pt x="99" y="13"/>
                  </a:lnTo>
                  <a:cubicBezTo>
                    <a:pt x="86" y="5"/>
                    <a:pt x="72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12212875" y="2583175"/>
              <a:ext cx="14625" cy="15275"/>
            </a:xfrm>
            <a:custGeom>
              <a:avLst/>
              <a:gdLst/>
              <a:ahLst/>
              <a:cxnLst/>
              <a:rect l="l" t="t" r="r" b="b"/>
              <a:pathLst>
                <a:path w="585" h="611" extrusionOk="0">
                  <a:moveTo>
                    <a:pt x="509" y="1"/>
                  </a:moveTo>
                  <a:cubicBezTo>
                    <a:pt x="495" y="1"/>
                    <a:pt x="482" y="7"/>
                    <a:pt x="472" y="22"/>
                  </a:cubicBezTo>
                  <a:lnTo>
                    <a:pt x="28" y="515"/>
                  </a:lnTo>
                  <a:cubicBezTo>
                    <a:pt x="0" y="557"/>
                    <a:pt x="32" y="610"/>
                    <a:pt x="72" y="610"/>
                  </a:cubicBezTo>
                  <a:cubicBezTo>
                    <a:pt x="79" y="610"/>
                    <a:pt x="86" y="609"/>
                    <a:pt x="94" y="605"/>
                  </a:cubicBezTo>
                  <a:cubicBezTo>
                    <a:pt x="102" y="597"/>
                    <a:pt x="110" y="597"/>
                    <a:pt x="110" y="589"/>
                  </a:cubicBezTo>
                  <a:lnTo>
                    <a:pt x="554" y="96"/>
                  </a:lnTo>
                  <a:cubicBezTo>
                    <a:pt x="585" y="53"/>
                    <a:pt x="547" y="1"/>
                    <a:pt x="50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12231025" y="2582650"/>
              <a:ext cx="14200" cy="15125"/>
            </a:xfrm>
            <a:custGeom>
              <a:avLst/>
              <a:gdLst/>
              <a:ahLst/>
              <a:cxnLst/>
              <a:rect l="l" t="t" r="r" b="b"/>
              <a:pathLst>
                <a:path w="568" h="605" extrusionOk="0">
                  <a:moveTo>
                    <a:pt x="495" y="1"/>
                  </a:moveTo>
                  <a:cubicBezTo>
                    <a:pt x="483" y="1"/>
                    <a:pt x="471" y="6"/>
                    <a:pt x="461" y="18"/>
                  </a:cubicBezTo>
                  <a:lnTo>
                    <a:pt x="17" y="511"/>
                  </a:lnTo>
                  <a:cubicBezTo>
                    <a:pt x="1" y="536"/>
                    <a:pt x="1" y="569"/>
                    <a:pt x="17" y="593"/>
                  </a:cubicBezTo>
                  <a:cubicBezTo>
                    <a:pt x="29" y="599"/>
                    <a:pt x="44" y="605"/>
                    <a:pt x="58" y="605"/>
                  </a:cubicBezTo>
                  <a:cubicBezTo>
                    <a:pt x="64" y="605"/>
                    <a:pt x="70" y="604"/>
                    <a:pt x="75" y="601"/>
                  </a:cubicBezTo>
                  <a:cubicBezTo>
                    <a:pt x="83" y="593"/>
                    <a:pt x="91" y="593"/>
                    <a:pt x="99" y="585"/>
                  </a:cubicBezTo>
                  <a:lnTo>
                    <a:pt x="543" y="92"/>
                  </a:lnTo>
                  <a:cubicBezTo>
                    <a:pt x="568" y="49"/>
                    <a:pt x="532" y="1"/>
                    <a:pt x="49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12243775" y="2582000"/>
              <a:ext cx="18925" cy="20725"/>
            </a:xfrm>
            <a:custGeom>
              <a:avLst/>
              <a:gdLst/>
              <a:ahLst/>
              <a:cxnLst/>
              <a:rect l="l" t="t" r="r" b="b"/>
              <a:pathLst>
                <a:path w="757" h="829" extrusionOk="0">
                  <a:moveTo>
                    <a:pt x="690" y="1"/>
                  </a:moveTo>
                  <a:cubicBezTo>
                    <a:pt x="676" y="1"/>
                    <a:pt x="662" y="7"/>
                    <a:pt x="649" y="19"/>
                  </a:cubicBezTo>
                  <a:lnTo>
                    <a:pt x="16" y="734"/>
                  </a:lnTo>
                  <a:cubicBezTo>
                    <a:pt x="0" y="759"/>
                    <a:pt x="0" y="792"/>
                    <a:pt x="25" y="816"/>
                  </a:cubicBezTo>
                  <a:cubicBezTo>
                    <a:pt x="31" y="822"/>
                    <a:pt x="45" y="828"/>
                    <a:pt x="61" y="828"/>
                  </a:cubicBezTo>
                  <a:cubicBezTo>
                    <a:pt x="68" y="828"/>
                    <a:pt x="75" y="827"/>
                    <a:pt x="82" y="825"/>
                  </a:cubicBezTo>
                  <a:cubicBezTo>
                    <a:pt x="82" y="825"/>
                    <a:pt x="90" y="816"/>
                    <a:pt x="99" y="816"/>
                  </a:cubicBezTo>
                  <a:lnTo>
                    <a:pt x="731" y="93"/>
                  </a:lnTo>
                  <a:cubicBezTo>
                    <a:pt x="756" y="69"/>
                    <a:pt x="748" y="36"/>
                    <a:pt x="731" y="19"/>
                  </a:cubicBezTo>
                  <a:cubicBezTo>
                    <a:pt x="719" y="7"/>
                    <a:pt x="705" y="1"/>
                    <a:pt x="69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12266375" y="2581325"/>
              <a:ext cx="14500" cy="15225"/>
            </a:xfrm>
            <a:custGeom>
              <a:avLst/>
              <a:gdLst/>
              <a:ahLst/>
              <a:cxnLst/>
              <a:rect l="l" t="t" r="r" b="b"/>
              <a:pathLst>
                <a:path w="580" h="609" extrusionOk="0">
                  <a:moveTo>
                    <a:pt x="502" y="1"/>
                  </a:moveTo>
                  <a:cubicBezTo>
                    <a:pt x="488" y="1"/>
                    <a:pt x="473" y="7"/>
                    <a:pt x="460" y="22"/>
                  </a:cubicBezTo>
                  <a:lnTo>
                    <a:pt x="25" y="515"/>
                  </a:lnTo>
                  <a:cubicBezTo>
                    <a:pt x="0" y="539"/>
                    <a:pt x="0" y="572"/>
                    <a:pt x="25" y="589"/>
                  </a:cubicBezTo>
                  <a:cubicBezTo>
                    <a:pt x="37" y="601"/>
                    <a:pt x="53" y="608"/>
                    <a:pt x="68" y="608"/>
                  </a:cubicBezTo>
                  <a:cubicBezTo>
                    <a:pt x="73" y="608"/>
                    <a:pt x="78" y="607"/>
                    <a:pt x="82" y="605"/>
                  </a:cubicBezTo>
                  <a:cubicBezTo>
                    <a:pt x="90" y="597"/>
                    <a:pt x="99" y="597"/>
                    <a:pt x="107" y="589"/>
                  </a:cubicBezTo>
                  <a:lnTo>
                    <a:pt x="542" y="96"/>
                  </a:lnTo>
                  <a:cubicBezTo>
                    <a:pt x="579" y="53"/>
                    <a:pt x="543" y="1"/>
                    <a:pt x="50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12193025" y="2616875"/>
              <a:ext cx="112600" cy="47225"/>
            </a:xfrm>
            <a:custGeom>
              <a:avLst/>
              <a:gdLst/>
              <a:ahLst/>
              <a:cxnLst/>
              <a:rect l="l" t="t" r="r" b="b"/>
              <a:pathLst>
                <a:path w="4504" h="1889" extrusionOk="0">
                  <a:moveTo>
                    <a:pt x="2422" y="1"/>
                  </a:moveTo>
                  <a:cubicBezTo>
                    <a:pt x="2353" y="1"/>
                    <a:pt x="2282" y="2"/>
                    <a:pt x="2211" y="5"/>
                  </a:cubicBezTo>
                  <a:cubicBezTo>
                    <a:pt x="970" y="46"/>
                    <a:pt x="0" y="1024"/>
                    <a:pt x="0" y="1024"/>
                  </a:cubicBezTo>
                  <a:cubicBezTo>
                    <a:pt x="0" y="1024"/>
                    <a:pt x="990" y="1888"/>
                    <a:pt x="2194" y="1888"/>
                  </a:cubicBezTo>
                  <a:cubicBezTo>
                    <a:pt x="2222" y="1888"/>
                    <a:pt x="2249" y="1888"/>
                    <a:pt x="2277" y="1887"/>
                  </a:cubicBezTo>
                  <a:cubicBezTo>
                    <a:pt x="3517" y="1846"/>
                    <a:pt x="4504" y="1385"/>
                    <a:pt x="4487" y="868"/>
                  </a:cubicBezTo>
                  <a:cubicBezTo>
                    <a:pt x="4472" y="372"/>
                    <a:pt x="3559" y="1"/>
                    <a:pt x="2422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2209325" y="2636700"/>
              <a:ext cx="110275" cy="6650"/>
            </a:xfrm>
            <a:custGeom>
              <a:avLst/>
              <a:gdLst/>
              <a:ahLst/>
              <a:cxnLst/>
              <a:rect l="l" t="t" r="r" b="b"/>
              <a:pathLst>
                <a:path w="4411" h="266" extrusionOk="0">
                  <a:moveTo>
                    <a:pt x="4353" y="1"/>
                  </a:moveTo>
                  <a:lnTo>
                    <a:pt x="63" y="157"/>
                  </a:lnTo>
                  <a:cubicBezTo>
                    <a:pt x="58" y="155"/>
                    <a:pt x="53" y="154"/>
                    <a:pt x="49" y="154"/>
                  </a:cubicBezTo>
                  <a:cubicBezTo>
                    <a:pt x="1" y="154"/>
                    <a:pt x="2" y="265"/>
                    <a:pt x="53" y="265"/>
                  </a:cubicBezTo>
                  <a:cubicBezTo>
                    <a:pt x="56" y="265"/>
                    <a:pt x="60" y="265"/>
                    <a:pt x="63" y="264"/>
                  </a:cubicBezTo>
                  <a:lnTo>
                    <a:pt x="4353" y="108"/>
                  </a:lnTo>
                  <a:lnTo>
                    <a:pt x="4378" y="108"/>
                  </a:lnTo>
                  <a:cubicBezTo>
                    <a:pt x="4394" y="99"/>
                    <a:pt x="4410" y="75"/>
                    <a:pt x="4410" y="58"/>
                  </a:cubicBezTo>
                  <a:cubicBezTo>
                    <a:pt x="4410" y="25"/>
                    <a:pt x="4386" y="1"/>
                    <a:pt x="435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12217550" y="2628200"/>
              <a:ext cx="15350" cy="14375"/>
            </a:xfrm>
            <a:custGeom>
              <a:avLst/>
              <a:gdLst/>
              <a:ahLst/>
              <a:cxnLst/>
              <a:rect l="l" t="t" r="r" b="b"/>
              <a:pathLst>
                <a:path w="614" h="575" extrusionOk="0">
                  <a:moveTo>
                    <a:pt x="74" y="1"/>
                  </a:moveTo>
                  <a:cubicBezTo>
                    <a:pt x="34" y="1"/>
                    <a:pt x="1" y="57"/>
                    <a:pt x="38" y="94"/>
                  </a:cubicBezTo>
                  <a:lnTo>
                    <a:pt x="515" y="554"/>
                  </a:lnTo>
                  <a:cubicBezTo>
                    <a:pt x="527" y="567"/>
                    <a:pt x="543" y="574"/>
                    <a:pt x="558" y="574"/>
                  </a:cubicBezTo>
                  <a:cubicBezTo>
                    <a:pt x="563" y="574"/>
                    <a:pt x="568" y="573"/>
                    <a:pt x="572" y="571"/>
                  </a:cubicBezTo>
                  <a:cubicBezTo>
                    <a:pt x="581" y="563"/>
                    <a:pt x="581" y="563"/>
                    <a:pt x="589" y="554"/>
                  </a:cubicBezTo>
                  <a:cubicBezTo>
                    <a:pt x="614" y="538"/>
                    <a:pt x="614" y="497"/>
                    <a:pt x="589" y="481"/>
                  </a:cubicBezTo>
                  <a:lnTo>
                    <a:pt x="112" y="20"/>
                  </a:lnTo>
                  <a:cubicBezTo>
                    <a:pt x="100" y="6"/>
                    <a:pt x="87" y="1"/>
                    <a:pt x="7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12235275" y="2627575"/>
              <a:ext cx="15300" cy="14300"/>
            </a:xfrm>
            <a:custGeom>
              <a:avLst/>
              <a:gdLst/>
              <a:ahLst/>
              <a:cxnLst/>
              <a:rect l="l" t="t" r="r" b="b"/>
              <a:pathLst>
                <a:path w="612" h="572" extrusionOk="0">
                  <a:moveTo>
                    <a:pt x="79" y="1"/>
                  </a:moveTo>
                  <a:cubicBezTo>
                    <a:pt x="37" y="1"/>
                    <a:pt x="1" y="57"/>
                    <a:pt x="44" y="95"/>
                  </a:cubicBezTo>
                  <a:lnTo>
                    <a:pt x="513" y="555"/>
                  </a:lnTo>
                  <a:cubicBezTo>
                    <a:pt x="523" y="565"/>
                    <a:pt x="536" y="572"/>
                    <a:pt x="549" y="572"/>
                  </a:cubicBezTo>
                  <a:cubicBezTo>
                    <a:pt x="556" y="572"/>
                    <a:pt x="564" y="569"/>
                    <a:pt x="570" y="563"/>
                  </a:cubicBezTo>
                  <a:cubicBezTo>
                    <a:pt x="578" y="563"/>
                    <a:pt x="587" y="563"/>
                    <a:pt x="587" y="555"/>
                  </a:cubicBezTo>
                  <a:cubicBezTo>
                    <a:pt x="611" y="530"/>
                    <a:pt x="611" y="497"/>
                    <a:pt x="587" y="481"/>
                  </a:cubicBezTo>
                  <a:lnTo>
                    <a:pt x="118" y="21"/>
                  </a:lnTo>
                  <a:cubicBezTo>
                    <a:pt x="106" y="7"/>
                    <a:pt x="92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2247600" y="2621725"/>
              <a:ext cx="20625" cy="19550"/>
            </a:xfrm>
            <a:custGeom>
              <a:avLst/>
              <a:gdLst/>
              <a:ahLst/>
              <a:cxnLst/>
              <a:rect l="l" t="t" r="r" b="b"/>
              <a:pathLst>
                <a:path w="825" h="782" extrusionOk="0">
                  <a:moveTo>
                    <a:pt x="81" y="0"/>
                  </a:moveTo>
                  <a:cubicBezTo>
                    <a:pt x="38" y="0"/>
                    <a:pt x="0" y="52"/>
                    <a:pt x="44" y="90"/>
                  </a:cubicBezTo>
                  <a:lnTo>
                    <a:pt x="726" y="764"/>
                  </a:lnTo>
                  <a:cubicBezTo>
                    <a:pt x="737" y="774"/>
                    <a:pt x="750" y="781"/>
                    <a:pt x="764" y="781"/>
                  </a:cubicBezTo>
                  <a:cubicBezTo>
                    <a:pt x="773" y="781"/>
                    <a:pt x="783" y="779"/>
                    <a:pt x="792" y="772"/>
                  </a:cubicBezTo>
                  <a:cubicBezTo>
                    <a:pt x="792" y="772"/>
                    <a:pt x="800" y="772"/>
                    <a:pt x="800" y="764"/>
                  </a:cubicBezTo>
                  <a:cubicBezTo>
                    <a:pt x="825" y="740"/>
                    <a:pt x="825" y="707"/>
                    <a:pt x="800" y="690"/>
                  </a:cubicBezTo>
                  <a:lnTo>
                    <a:pt x="118" y="16"/>
                  </a:lnTo>
                  <a:cubicBezTo>
                    <a:pt x="107" y="5"/>
                    <a:pt x="94" y="0"/>
                    <a:pt x="8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12270750" y="2626250"/>
              <a:ext cx="15150" cy="14325"/>
            </a:xfrm>
            <a:custGeom>
              <a:avLst/>
              <a:gdLst/>
              <a:ahLst/>
              <a:cxnLst/>
              <a:rect l="l" t="t" r="r" b="b"/>
              <a:pathLst>
                <a:path w="606" h="573" extrusionOk="0">
                  <a:moveTo>
                    <a:pt x="79" y="1"/>
                  </a:moveTo>
                  <a:cubicBezTo>
                    <a:pt x="37" y="1"/>
                    <a:pt x="0" y="60"/>
                    <a:pt x="39" y="98"/>
                  </a:cubicBezTo>
                  <a:lnTo>
                    <a:pt x="515" y="559"/>
                  </a:lnTo>
                  <a:cubicBezTo>
                    <a:pt x="525" y="568"/>
                    <a:pt x="537" y="572"/>
                    <a:pt x="549" y="572"/>
                  </a:cubicBezTo>
                  <a:cubicBezTo>
                    <a:pt x="558" y="572"/>
                    <a:pt x="566" y="570"/>
                    <a:pt x="573" y="567"/>
                  </a:cubicBezTo>
                  <a:cubicBezTo>
                    <a:pt x="581" y="567"/>
                    <a:pt x="581" y="559"/>
                    <a:pt x="589" y="559"/>
                  </a:cubicBezTo>
                  <a:cubicBezTo>
                    <a:pt x="606" y="534"/>
                    <a:pt x="606" y="501"/>
                    <a:pt x="589" y="485"/>
                  </a:cubicBezTo>
                  <a:lnTo>
                    <a:pt x="113" y="16"/>
                  </a:lnTo>
                  <a:cubicBezTo>
                    <a:pt x="102" y="5"/>
                    <a:pt x="90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12218900" y="2639600"/>
              <a:ext cx="14650" cy="15300"/>
            </a:xfrm>
            <a:custGeom>
              <a:avLst/>
              <a:gdLst/>
              <a:ahLst/>
              <a:cxnLst/>
              <a:rect l="l" t="t" r="r" b="b"/>
              <a:pathLst>
                <a:path w="586" h="612" extrusionOk="0">
                  <a:moveTo>
                    <a:pt x="505" y="0"/>
                  </a:moveTo>
                  <a:cubicBezTo>
                    <a:pt x="490" y="0"/>
                    <a:pt x="474" y="7"/>
                    <a:pt x="461" y="25"/>
                  </a:cubicBezTo>
                  <a:lnTo>
                    <a:pt x="25" y="518"/>
                  </a:lnTo>
                  <a:cubicBezTo>
                    <a:pt x="1" y="542"/>
                    <a:pt x="1" y="575"/>
                    <a:pt x="25" y="600"/>
                  </a:cubicBezTo>
                  <a:cubicBezTo>
                    <a:pt x="37" y="606"/>
                    <a:pt x="49" y="611"/>
                    <a:pt x="63" y="611"/>
                  </a:cubicBezTo>
                  <a:cubicBezTo>
                    <a:pt x="69" y="611"/>
                    <a:pt x="76" y="610"/>
                    <a:pt x="83" y="608"/>
                  </a:cubicBezTo>
                  <a:cubicBezTo>
                    <a:pt x="91" y="600"/>
                    <a:pt x="99" y="600"/>
                    <a:pt x="108" y="592"/>
                  </a:cubicBezTo>
                  <a:lnTo>
                    <a:pt x="543" y="98"/>
                  </a:lnTo>
                  <a:cubicBezTo>
                    <a:pt x="586" y="56"/>
                    <a:pt x="547" y="0"/>
                    <a:pt x="50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12236575" y="2639075"/>
              <a:ext cx="14350" cy="15200"/>
            </a:xfrm>
            <a:custGeom>
              <a:avLst/>
              <a:gdLst/>
              <a:ahLst/>
              <a:cxnLst/>
              <a:rect l="l" t="t" r="r" b="b"/>
              <a:pathLst>
                <a:path w="574" h="608" extrusionOk="0">
                  <a:moveTo>
                    <a:pt x="497" y="0"/>
                  </a:moveTo>
                  <a:cubicBezTo>
                    <a:pt x="484" y="0"/>
                    <a:pt x="471" y="6"/>
                    <a:pt x="461" y="21"/>
                  </a:cubicBezTo>
                  <a:lnTo>
                    <a:pt x="17" y="514"/>
                  </a:lnTo>
                  <a:cubicBezTo>
                    <a:pt x="0" y="539"/>
                    <a:pt x="0" y="571"/>
                    <a:pt x="25" y="596"/>
                  </a:cubicBezTo>
                  <a:cubicBezTo>
                    <a:pt x="37" y="602"/>
                    <a:pt x="52" y="608"/>
                    <a:pt x="66" y="608"/>
                  </a:cubicBezTo>
                  <a:cubicBezTo>
                    <a:pt x="72" y="608"/>
                    <a:pt x="78" y="607"/>
                    <a:pt x="83" y="604"/>
                  </a:cubicBezTo>
                  <a:cubicBezTo>
                    <a:pt x="91" y="596"/>
                    <a:pt x="99" y="596"/>
                    <a:pt x="99" y="588"/>
                  </a:cubicBezTo>
                  <a:lnTo>
                    <a:pt x="543" y="95"/>
                  </a:lnTo>
                  <a:cubicBezTo>
                    <a:pt x="573" y="52"/>
                    <a:pt x="536" y="0"/>
                    <a:pt x="49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12249300" y="2638350"/>
              <a:ext cx="19575" cy="20850"/>
            </a:xfrm>
            <a:custGeom>
              <a:avLst/>
              <a:gdLst/>
              <a:ahLst/>
              <a:cxnLst/>
              <a:rect l="l" t="t" r="r" b="b"/>
              <a:pathLst>
                <a:path w="783" h="834" extrusionOk="0">
                  <a:moveTo>
                    <a:pt x="702" y="1"/>
                  </a:moveTo>
                  <a:cubicBezTo>
                    <a:pt x="687" y="1"/>
                    <a:pt x="671" y="8"/>
                    <a:pt x="658" y="25"/>
                  </a:cubicBezTo>
                  <a:lnTo>
                    <a:pt x="26" y="740"/>
                  </a:lnTo>
                  <a:cubicBezTo>
                    <a:pt x="1" y="765"/>
                    <a:pt x="9" y="798"/>
                    <a:pt x="26" y="822"/>
                  </a:cubicBezTo>
                  <a:cubicBezTo>
                    <a:pt x="37" y="828"/>
                    <a:pt x="53" y="834"/>
                    <a:pt x="67" y="834"/>
                  </a:cubicBezTo>
                  <a:cubicBezTo>
                    <a:pt x="73" y="834"/>
                    <a:pt x="78" y="833"/>
                    <a:pt x="83" y="831"/>
                  </a:cubicBezTo>
                  <a:cubicBezTo>
                    <a:pt x="91" y="822"/>
                    <a:pt x="100" y="822"/>
                    <a:pt x="100" y="814"/>
                  </a:cubicBezTo>
                  <a:lnTo>
                    <a:pt x="741" y="99"/>
                  </a:lnTo>
                  <a:cubicBezTo>
                    <a:pt x="783" y="57"/>
                    <a:pt x="745" y="1"/>
                    <a:pt x="70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12272125" y="2637900"/>
              <a:ext cx="13975" cy="15150"/>
            </a:xfrm>
            <a:custGeom>
              <a:avLst/>
              <a:gdLst/>
              <a:ahLst/>
              <a:cxnLst/>
              <a:rect l="l" t="t" r="r" b="b"/>
              <a:pathLst>
                <a:path w="559" h="606" extrusionOk="0">
                  <a:moveTo>
                    <a:pt x="497" y="0"/>
                  </a:moveTo>
                  <a:cubicBezTo>
                    <a:pt x="483" y="0"/>
                    <a:pt x="469" y="6"/>
                    <a:pt x="460" y="19"/>
                  </a:cubicBezTo>
                  <a:lnTo>
                    <a:pt x="25" y="512"/>
                  </a:lnTo>
                  <a:cubicBezTo>
                    <a:pt x="0" y="536"/>
                    <a:pt x="0" y="569"/>
                    <a:pt x="25" y="586"/>
                  </a:cubicBezTo>
                  <a:cubicBezTo>
                    <a:pt x="31" y="598"/>
                    <a:pt x="46" y="605"/>
                    <a:pt x="63" y="605"/>
                  </a:cubicBezTo>
                  <a:cubicBezTo>
                    <a:pt x="69" y="605"/>
                    <a:pt x="76" y="604"/>
                    <a:pt x="82" y="602"/>
                  </a:cubicBezTo>
                  <a:cubicBezTo>
                    <a:pt x="82" y="594"/>
                    <a:pt x="91" y="594"/>
                    <a:pt x="99" y="586"/>
                  </a:cubicBezTo>
                  <a:lnTo>
                    <a:pt x="534" y="93"/>
                  </a:lnTo>
                  <a:cubicBezTo>
                    <a:pt x="559" y="76"/>
                    <a:pt x="559" y="35"/>
                    <a:pt x="534" y="19"/>
                  </a:cubicBezTo>
                  <a:cubicBezTo>
                    <a:pt x="526" y="6"/>
                    <a:pt x="512" y="0"/>
                    <a:pt x="49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2193025" y="2675050"/>
              <a:ext cx="112600" cy="47400"/>
            </a:xfrm>
            <a:custGeom>
              <a:avLst/>
              <a:gdLst/>
              <a:ahLst/>
              <a:cxnLst/>
              <a:rect l="l" t="t" r="r" b="b"/>
              <a:pathLst>
                <a:path w="4504" h="1896" extrusionOk="0">
                  <a:moveTo>
                    <a:pt x="2390" y="1"/>
                  </a:moveTo>
                  <a:cubicBezTo>
                    <a:pt x="2331" y="1"/>
                    <a:pt x="2271" y="2"/>
                    <a:pt x="2211" y="4"/>
                  </a:cubicBezTo>
                  <a:cubicBezTo>
                    <a:pt x="970" y="45"/>
                    <a:pt x="0" y="1031"/>
                    <a:pt x="0" y="1031"/>
                  </a:cubicBezTo>
                  <a:cubicBezTo>
                    <a:pt x="0" y="1031"/>
                    <a:pt x="982" y="1896"/>
                    <a:pt x="2179" y="1896"/>
                  </a:cubicBezTo>
                  <a:cubicBezTo>
                    <a:pt x="2211" y="1896"/>
                    <a:pt x="2244" y="1895"/>
                    <a:pt x="2277" y="1894"/>
                  </a:cubicBezTo>
                  <a:cubicBezTo>
                    <a:pt x="3517" y="1844"/>
                    <a:pt x="4504" y="1384"/>
                    <a:pt x="4487" y="866"/>
                  </a:cubicBezTo>
                  <a:cubicBezTo>
                    <a:pt x="4472" y="374"/>
                    <a:pt x="3542" y="1"/>
                    <a:pt x="2390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2209250" y="2694650"/>
              <a:ext cx="110750" cy="6600"/>
            </a:xfrm>
            <a:custGeom>
              <a:avLst/>
              <a:gdLst/>
              <a:ahLst/>
              <a:cxnLst/>
              <a:rect l="l" t="t" r="r" b="b"/>
              <a:pathLst>
                <a:path w="4430" h="264" extrusionOk="0">
                  <a:moveTo>
                    <a:pt x="4356" y="0"/>
                  </a:moveTo>
                  <a:lnTo>
                    <a:pt x="58" y="156"/>
                  </a:lnTo>
                  <a:cubicBezTo>
                    <a:pt x="25" y="156"/>
                    <a:pt x="0" y="181"/>
                    <a:pt x="0" y="214"/>
                  </a:cubicBezTo>
                  <a:cubicBezTo>
                    <a:pt x="9" y="247"/>
                    <a:pt x="33" y="263"/>
                    <a:pt x="58" y="263"/>
                  </a:cubicBezTo>
                  <a:lnTo>
                    <a:pt x="4356" y="115"/>
                  </a:lnTo>
                  <a:lnTo>
                    <a:pt x="4381" y="115"/>
                  </a:lnTo>
                  <a:lnTo>
                    <a:pt x="4381" y="107"/>
                  </a:lnTo>
                  <a:cubicBezTo>
                    <a:pt x="4430" y="82"/>
                    <a:pt x="4405" y="0"/>
                    <a:pt x="435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2217550" y="2686350"/>
              <a:ext cx="15350" cy="14350"/>
            </a:xfrm>
            <a:custGeom>
              <a:avLst/>
              <a:gdLst/>
              <a:ahLst/>
              <a:cxnLst/>
              <a:rect l="l" t="t" r="r" b="b"/>
              <a:pathLst>
                <a:path w="614" h="574" extrusionOk="0">
                  <a:moveTo>
                    <a:pt x="74" y="0"/>
                  </a:moveTo>
                  <a:cubicBezTo>
                    <a:pt x="34" y="0"/>
                    <a:pt x="1" y="57"/>
                    <a:pt x="38" y="94"/>
                  </a:cubicBezTo>
                  <a:lnTo>
                    <a:pt x="515" y="554"/>
                  </a:lnTo>
                  <a:cubicBezTo>
                    <a:pt x="527" y="566"/>
                    <a:pt x="543" y="574"/>
                    <a:pt x="558" y="574"/>
                  </a:cubicBezTo>
                  <a:cubicBezTo>
                    <a:pt x="563" y="574"/>
                    <a:pt x="568" y="573"/>
                    <a:pt x="572" y="571"/>
                  </a:cubicBezTo>
                  <a:cubicBezTo>
                    <a:pt x="581" y="562"/>
                    <a:pt x="581" y="562"/>
                    <a:pt x="589" y="554"/>
                  </a:cubicBezTo>
                  <a:cubicBezTo>
                    <a:pt x="614" y="538"/>
                    <a:pt x="614" y="497"/>
                    <a:pt x="589" y="480"/>
                  </a:cubicBezTo>
                  <a:lnTo>
                    <a:pt x="112" y="20"/>
                  </a:ln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12235275" y="2685825"/>
              <a:ext cx="15300" cy="14275"/>
            </a:xfrm>
            <a:custGeom>
              <a:avLst/>
              <a:gdLst/>
              <a:ahLst/>
              <a:cxnLst/>
              <a:rect l="l" t="t" r="r" b="b"/>
              <a:pathLst>
                <a:path w="612" h="571" extrusionOk="0">
                  <a:moveTo>
                    <a:pt x="81" y="0"/>
                  </a:moveTo>
                  <a:cubicBezTo>
                    <a:pt x="38" y="0"/>
                    <a:pt x="0" y="52"/>
                    <a:pt x="44" y="90"/>
                  </a:cubicBezTo>
                  <a:lnTo>
                    <a:pt x="513" y="550"/>
                  </a:lnTo>
                  <a:cubicBezTo>
                    <a:pt x="525" y="562"/>
                    <a:pt x="541" y="570"/>
                    <a:pt x="556" y="570"/>
                  </a:cubicBezTo>
                  <a:cubicBezTo>
                    <a:pt x="561" y="570"/>
                    <a:pt x="566" y="569"/>
                    <a:pt x="570" y="567"/>
                  </a:cubicBezTo>
                  <a:cubicBezTo>
                    <a:pt x="578" y="559"/>
                    <a:pt x="587" y="559"/>
                    <a:pt x="587" y="550"/>
                  </a:cubicBezTo>
                  <a:cubicBezTo>
                    <a:pt x="611" y="534"/>
                    <a:pt x="611" y="493"/>
                    <a:pt x="587" y="476"/>
                  </a:cubicBezTo>
                  <a:lnTo>
                    <a:pt x="118" y="16"/>
                  </a:lnTo>
                  <a:cubicBezTo>
                    <a:pt x="107" y="5"/>
                    <a:pt x="93" y="0"/>
                    <a:pt x="8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12247575" y="2679850"/>
              <a:ext cx="20650" cy="19550"/>
            </a:xfrm>
            <a:custGeom>
              <a:avLst/>
              <a:gdLst/>
              <a:ahLst/>
              <a:cxnLst/>
              <a:rect l="l" t="t" r="r" b="b"/>
              <a:pathLst>
                <a:path w="826" h="782" extrusionOk="0">
                  <a:moveTo>
                    <a:pt x="82" y="1"/>
                  </a:moveTo>
                  <a:cubicBezTo>
                    <a:pt x="40" y="1"/>
                    <a:pt x="1" y="55"/>
                    <a:pt x="45" y="99"/>
                  </a:cubicBezTo>
                  <a:lnTo>
                    <a:pt x="727" y="765"/>
                  </a:lnTo>
                  <a:cubicBezTo>
                    <a:pt x="738" y="775"/>
                    <a:pt x="751" y="782"/>
                    <a:pt x="765" y="782"/>
                  </a:cubicBezTo>
                  <a:cubicBezTo>
                    <a:pt x="774" y="782"/>
                    <a:pt x="784" y="779"/>
                    <a:pt x="793" y="773"/>
                  </a:cubicBezTo>
                  <a:cubicBezTo>
                    <a:pt x="793" y="773"/>
                    <a:pt x="801" y="773"/>
                    <a:pt x="801" y="765"/>
                  </a:cubicBezTo>
                  <a:cubicBezTo>
                    <a:pt x="826" y="748"/>
                    <a:pt x="826" y="707"/>
                    <a:pt x="801" y="691"/>
                  </a:cubicBezTo>
                  <a:lnTo>
                    <a:pt x="119" y="17"/>
                  </a:lnTo>
                  <a:cubicBezTo>
                    <a:pt x="108" y="6"/>
                    <a:pt x="95" y="1"/>
                    <a:pt x="8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12271300" y="2684525"/>
              <a:ext cx="14800" cy="14275"/>
            </a:xfrm>
            <a:custGeom>
              <a:avLst/>
              <a:gdLst/>
              <a:ahLst/>
              <a:cxnLst/>
              <a:rect l="l" t="t" r="r" b="b"/>
              <a:pathLst>
                <a:path w="592" h="571" extrusionOk="0">
                  <a:moveTo>
                    <a:pt x="58" y="0"/>
                  </a:moveTo>
                  <a:cubicBezTo>
                    <a:pt x="43" y="0"/>
                    <a:pt x="29" y="7"/>
                    <a:pt x="17" y="19"/>
                  </a:cubicBezTo>
                  <a:cubicBezTo>
                    <a:pt x="0" y="35"/>
                    <a:pt x="0" y="68"/>
                    <a:pt x="17" y="93"/>
                  </a:cubicBezTo>
                  <a:lnTo>
                    <a:pt x="493" y="553"/>
                  </a:lnTo>
                  <a:cubicBezTo>
                    <a:pt x="503" y="563"/>
                    <a:pt x="517" y="570"/>
                    <a:pt x="529" y="570"/>
                  </a:cubicBezTo>
                  <a:cubicBezTo>
                    <a:pt x="537" y="570"/>
                    <a:pt x="545" y="568"/>
                    <a:pt x="551" y="561"/>
                  </a:cubicBezTo>
                  <a:cubicBezTo>
                    <a:pt x="559" y="561"/>
                    <a:pt x="559" y="561"/>
                    <a:pt x="567" y="553"/>
                  </a:cubicBezTo>
                  <a:cubicBezTo>
                    <a:pt x="592" y="528"/>
                    <a:pt x="592" y="496"/>
                    <a:pt x="567" y="479"/>
                  </a:cubicBezTo>
                  <a:lnTo>
                    <a:pt x="99" y="19"/>
                  </a:lnTo>
                  <a:cubicBezTo>
                    <a:pt x="87" y="7"/>
                    <a:pt x="72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12218900" y="2697725"/>
              <a:ext cx="14650" cy="15300"/>
            </a:xfrm>
            <a:custGeom>
              <a:avLst/>
              <a:gdLst/>
              <a:ahLst/>
              <a:cxnLst/>
              <a:rect l="l" t="t" r="r" b="b"/>
              <a:pathLst>
                <a:path w="586" h="612" extrusionOk="0">
                  <a:moveTo>
                    <a:pt x="505" y="1"/>
                  </a:moveTo>
                  <a:cubicBezTo>
                    <a:pt x="490" y="1"/>
                    <a:pt x="474" y="8"/>
                    <a:pt x="461" y="25"/>
                  </a:cubicBezTo>
                  <a:lnTo>
                    <a:pt x="25" y="518"/>
                  </a:lnTo>
                  <a:cubicBezTo>
                    <a:pt x="1" y="543"/>
                    <a:pt x="1" y="576"/>
                    <a:pt x="25" y="600"/>
                  </a:cubicBezTo>
                  <a:cubicBezTo>
                    <a:pt x="37" y="606"/>
                    <a:pt x="49" y="612"/>
                    <a:pt x="63" y="612"/>
                  </a:cubicBezTo>
                  <a:cubicBezTo>
                    <a:pt x="69" y="612"/>
                    <a:pt x="76" y="611"/>
                    <a:pt x="83" y="609"/>
                  </a:cubicBezTo>
                  <a:cubicBezTo>
                    <a:pt x="91" y="609"/>
                    <a:pt x="99" y="600"/>
                    <a:pt x="108" y="592"/>
                  </a:cubicBezTo>
                  <a:lnTo>
                    <a:pt x="543" y="99"/>
                  </a:lnTo>
                  <a:cubicBezTo>
                    <a:pt x="586" y="57"/>
                    <a:pt x="547" y="1"/>
                    <a:pt x="50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12236250" y="2697200"/>
              <a:ext cx="14675" cy="15200"/>
            </a:xfrm>
            <a:custGeom>
              <a:avLst/>
              <a:gdLst/>
              <a:ahLst/>
              <a:cxnLst/>
              <a:rect l="l" t="t" r="r" b="b"/>
              <a:pathLst>
                <a:path w="587" h="608" extrusionOk="0">
                  <a:moveTo>
                    <a:pt x="510" y="1"/>
                  </a:moveTo>
                  <a:cubicBezTo>
                    <a:pt x="497" y="1"/>
                    <a:pt x="484" y="7"/>
                    <a:pt x="474" y="21"/>
                  </a:cubicBezTo>
                  <a:lnTo>
                    <a:pt x="30" y="515"/>
                  </a:lnTo>
                  <a:cubicBezTo>
                    <a:pt x="1" y="558"/>
                    <a:pt x="36" y="608"/>
                    <a:pt x="78" y="608"/>
                  </a:cubicBezTo>
                  <a:cubicBezTo>
                    <a:pt x="84" y="608"/>
                    <a:pt x="90" y="607"/>
                    <a:pt x="96" y="605"/>
                  </a:cubicBezTo>
                  <a:cubicBezTo>
                    <a:pt x="104" y="597"/>
                    <a:pt x="112" y="597"/>
                    <a:pt x="112" y="589"/>
                  </a:cubicBezTo>
                  <a:lnTo>
                    <a:pt x="556" y="95"/>
                  </a:lnTo>
                  <a:cubicBezTo>
                    <a:pt x="586" y="53"/>
                    <a:pt x="549" y="1"/>
                    <a:pt x="51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12249300" y="2696500"/>
              <a:ext cx="19575" cy="20900"/>
            </a:xfrm>
            <a:custGeom>
              <a:avLst/>
              <a:gdLst/>
              <a:ahLst/>
              <a:cxnLst/>
              <a:rect l="l" t="t" r="r" b="b"/>
              <a:pathLst>
                <a:path w="783" h="836" extrusionOk="0">
                  <a:moveTo>
                    <a:pt x="702" y="1"/>
                  </a:moveTo>
                  <a:cubicBezTo>
                    <a:pt x="687" y="1"/>
                    <a:pt x="671" y="8"/>
                    <a:pt x="658" y="25"/>
                  </a:cubicBezTo>
                  <a:lnTo>
                    <a:pt x="26" y="748"/>
                  </a:lnTo>
                  <a:cubicBezTo>
                    <a:pt x="1" y="764"/>
                    <a:pt x="9" y="797"/>
                    <a:pt x="26" y="822"/>
                  </a:cubicBezTo>
                  <a:cubicBezTo>
                    <a:pt x="35" y="832"/>
                    <a:pt x="48" y="836"/>
                    <a:pt x="60" y="836"/>
                  </a:cubicBezTo>
                  <a:cubicBezTo>
                    <a:pt x="68" y="836"/>
                    <a:pt x="76" y="834"/>
                    <a:pt x="83" y="830"/>
                  </a:cubicBezTo>
                  <a:cubicBezTo>
                    <a:pt x="91" y="822"/>
                    <a:pt x="100" y="822"/>
                    <a:pt x="100" y="814"/>
                  </a:cubicBezTo>
                  <a:lnTo>
                    <a:pt x="741" y="99"/>
                  </a:lnTo>
                  <a:cubicBezTo>
                    <a:pt x="783" y="56"/>
                    <a:pt x="745" y="1"/>
                    <a:pt x="70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12272125" y="2696025"/>
              <a:ext cx="13975" cy="15175"/>
            </a:xfrm>
            <a:custGeom>
              <a:avLst/>
              <a:gdLst/>
              <a:ahLst/>
              <a:cxnLst/>
              <a:rect l="l" t="t" r="r" b="b"/>
              <a:pathLst>
                <a:path w="559" h="607" extrusionOk="0">
                  <a:moveTo>
                    <a:pt x="497" y="1"/>
                  </a:moveTo>
                  <a:cubicBezTo>
                    <a:pt x="483" y="1"/>
                    <a:pt x="469" y="7"/>
                    <a:pt x="460" y="19"/>
                  </a:cubicBezTo>
                  <a:lnTo>
                    <a:pt x="25" y="512"/>
                  </a:lnTo>
                  <a:cubicBezTo>
                    <a:pt x="0" y="537"/>
                    <a:pt x="0" y="570"/>
                    <a:pt x="25" y="594"/>
                  </a:cubicBezTo>
                  <a:cubicBezTo>
                    <a:pt x="31" y="600"/>
                    <a:pt x="45" y="606"/>
                    <a:pt x="61" y="606"/>
                  </a:cubicBezTo>
                  <a:cubicBezTo>
                    <a:pt x="68" y="606"/>
                    <a:pt x="75" y="605"/>
                    <a:pt x="82" y="603"/>
                  </a:cubicBezTo>
                  <a:cubicBezTo>
                    <a:pt x="82" y="594"/>
                    <a:pt x="91" y="594"/>
                    <a:pt x="99" y="594"/>
                  </a:cubicBezTo>
                  <a:lnTo>
                    <a:pt x="534" y="93"/>
                  </a:lnTo>
                  <a:cubicBezTo>
                    <a:pt x="559" y="77"/>
                    <a:pt x="559" y="44"/>
                    <a:pt x="534" y="19"/>
                  </a:cubicBezTo>
                  <a:cubicBezTo>
                    <a:pt x="526" y="7"/>
                    <a:pt x="512" y="1"/>
                    <a:pt x="49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12188500" y="2738300"/>
              <a:ext cx="112825" cy="47425"/>
            </a:xfrm>
            <a:custGeom>
              <a:avLst/>
              <a:gdLst/>
              <a:ahLst/>
              <a:cxnLst/>
              <a:rect l="l" t="t" r="r" b="b"/>
              <a:pathLst>
                <a:path w="4513" h="1897" extrusionOk="0">
                  <a:moveTo>
                    <a:pt x="2424" y="0"/>
                  </a:moveTo>
                  <a:cubicBezTo>
                    <a:pt x="2354" y="0"/>
                    <a:pt x="2283" y="2"/>
                    <a:pt x="2211" y="5"/>
                  </a:cubicBezTo>
                  <a:cubicBezTo>
                    <a:pt x="978" y="46"/>
                    <a:pt x="0" y="1032"/>
                    <a:pt x="0" y="1032"/>
                  </a:cubicBezTo>
                  <a:cubicBezTo>
                    <a:pt x="0" y="1032"/>
                    <a:pt x="990" y="1897"/>
                    <a:pt x="2187" y="1897"/>
                  </a:cubicBezTo>
                  <a:cubicBezTo>
                    <a:pt x="2220" y="1897"/>
                    <a:pt x="2252" y="1896"/>
                    <a:pt x="2285" y="1895"/>
                  </a:cubicBezTo>
                  <a:cubicBezTo>
                    <a:pt x="3526" y="1845"/>
                    <a:pt x="4512" y="1385"/>
                    <a:pt x="4496" y="867"/>
                  </a:cubicBezTo>
                  <a:cubicBezTo>
                    <a:pt x="4472" y="372"/>
                    <a:pt x="3566" y="0"/>
                    <a:pt x="242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12204825" y="2758125"/>
              <a:ext cx="110250" cy="6475"/>
            </a:xfrm>
            <a:custGeom>
              <a:avLst/>
              <a:gdLst/>
              <a:ahLst/>
              <a:cxnLst/>
              <a:rect l="l" t="t" r="r" b="b"/>
              <a:pathLst>
                <a:path w="4410" h="259" extrusionOk="0">
                  <a:moveTo>
                    <a:pt x="4360" y="1"/>
                  </a:moveTo>
                  <a:lnTo>
                    <a:pt x="62" y="148"/>
                  </a:lnTo>
                  <a:cubicBezTo>
                    <a:pt x="59" y="148"/>
                    <a:pt x="56" y="147"/>
                    <a:pt x="53" y="147"/>
                  </a:cubicBezTo>
                  <a:cubicBezTo>
                    <a:pt x="1" y="147"/>
                    <a:pt x="0" y="258"/>
                    <a:pt x="48" y="258"/>
                  </a:cubicBezTo>
                  <a:cubicBezTo>
                    <a:pt x="53" y="258"/>
                    <a:pt x="57" y="257"/>
                    <a:pt x="62" y="255"/>
                  </a:cubicBezTo>
                  <a:lnTo>
                    <a:pt x="4360" y="99"/>
                  </a:lnTo>
                  <a:lnTo>
                    <a:pt x="4377" y="99"/>
                  </a:lnTo>
                  <a:cubicBezTo>
                    <a:pt x="4401" y="91"/>
                    <a:pt x="4410" y="74"/>
                    <a:pt x="4410" y="50"/>
                  </a:cubicBezTo>
                  <a:cubicBezTo>
                    <a:pt x="4410" y="17"/>
                    <a:pt x="4385" y="1"/>
                    <a:pt x="436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12213775" y="2749800"/>
              <a:ext cx="14800" cy="14225"/>
            </a:xfrm>
            <a:custGeom>
              <a:avLst/>
              <a:gdLst/>
              <a:ahLst/>
              <a:cxnLst/>
              <a:rect l="l" t="t" r="r" b="b"/>
              <a:pathLst>
                <a:path w="592" h="569" extrusionOk="0">
                  <a:moveTo>
                    <a:pt x="58" y="1"/>
                  </a:moveTo>
                  <a:cubicBezTo>
                    <a:pt x="43" y="1"/>
                    <a:pt x="29" y="5"/>
                    <a:pt x="17" y="13"/>
                  </a:cubicBezTo>
                  <a:cubicBezTo>
                    <a:pt x="0" y="38"/>
                    <a:pt x="0" y="71"/>
                    <a:pt x="17" y="95"/>
                  </a:cubicBezTo>
                  <a:lnTo>
                    <a:pt x="493" y="555"/>
                  </a:lnTo>
                  <a:cubicBezTo>
                    <a:pt x="503" y="565"/>
                    <a:pt x="515" y="569"/>
                    <a:pt x="527" y="569"/>
                  </a:cubicBezTo>
                  <a:cubicBezTo>
                    <a:pt x="536" y="569"/>
                    <a:pt x="544" y="567"/>
                    <a:pt x="551" y="564"/>
                  </a:cubicBezTo>
                  <a:cubicBezTo>
                    <a:pt x="559" y="564"/>
                    <a:pt x="559" y="555"/>
                    <a:pt x="567" y="555"/>
                  </a:cubicBezTo>
                  <a:cubicBezTo>
                    <a:pt x="592" y="531"/>
                    <a:pt x="592" y="498"/>
                    <a:pt x="567" y="473"/>
                  </a:cubicBezTo>
                  <a:lnTo>
                    <a:pt x="99" y="13"/>
                  </a:lnTo>
                  <a:cubicBezTo>
                    <a:pt x="87" y="5"/>
                    <a:pt x="72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12230875" y="2748900"/>
              <a:ext cx="15375" cy="14325"/>
            </a:xfrm>
            <a:custGeom>
              <a:avLst/>
              <a:gdLst/>
              <a:ahLst/>
              <a:cxnLst/>
              <a:rect l="l" t="t" r="r" b="b"/>
              <a:pathLst>
                <a:path w="615" h="573" extrusionOk="0">
                  <a:moveTo>
                    <a:pt x="87" y="1"/>
                  </a:moveTo>
                  <a:cubicBezTo>
                    <a:pt x="43" y="1"/>
                    <a:pt x="1" y="60"/>
                    <a:pt x="39" y="98"/>
                  </a:cubicBezTo>
                  <a:lnTo>
                    <a:pt x="516" y="559"/>
                  </a:lnTo>
                  <a:cubicBezTo>
                    <a:pt x="526" y="568"/>
                    <a:pt x="538" y="572"/>
                    <a:pt x="550" y="572"/>
                  </a:cubicBezTo>
                  <a:cubicBezTo>
                    <a:pt x="559" y="572"/>
                    <a:pt x="567" y="570"/>
                    <a:pt x="574" y="567"/>
                  </a:cubicBezTo>
                  <a:cubicBezTo>
                    <a:pt x="582" y="567"/>
                    <a:pt x="590" y="559"/>
                    <a:pt x="590" y="559"/>
                  </a:cubicBezTo>
                  <a:cubicBezTo>
                    <a:pt x="615" y="534"/>
                    <a:pt x="615" y="501"/>
                    <a:pt x="590" y="485"/>
                  </a:cubicBezTo>
                  <a:lnTo>
                    <a:pt x="122" y="16"/>
                  </a:lnTo>
                  <a:cubicBezTo>
                    <a:pt x="111" y="5"/>
                    <a:pt x="99" y="1"/>
                    <a:pt x="8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12243275" y="2743125"/>
              <a:ext cx="20650" cy="19475"/>
            </a:xfrm>
            <a:custGeom>
              <a:avLst/>
              <a:gdLst/>
              <a:ahLst/>
              <a:cxnLst/>
              <a:rect l="l" t="t" r="r" b="b"/>
              <a:pathLst>
                <a:path w="826" h="779" extrusionOk="0">
                  <a:moveTo>
                    <a:pt x="81" y="1"/>
                  </a:moveTo>
                  <a:cubicBezTo>
                    <a:pt x="39" y="1"/>
                    <a:pt x="1" y="53"/>
                    <a:pt x="45" y="91"/>
                  </a:cubicBezTo>
                  <a:lnTo>
                    <a:pt x="727" y="765"/>
                  </a:lnTo>
                  <a:cubicBezTo>
                    <a:pt x="736" y="774"/>
                    <a:pt x="749" y="778"/>
                    <a:pt x="762" y="778"/>
                  </a:cubicBezTo>
                  <a:cubicBezTo>
                    <a:pt x="772" y="778"/>
                    <a:pt x="782" y="776"/>
                    <a:pt x="793" y="773"/>
                  </a:cubicBezTo>
                  <a:cubicBezTo>
                    <a:pt x="793" y="773"/>
                    <a:pt x="801" y="765"/>
                    <a:pt x="809" y="765"/>
                  </a:cubicBezTo>
                  <a:cubicBezTo>
                    <a:pt x="825" y="740"/>
                    <a:pt x="825" y="707"/>
                    <a:pt x="809" y="691"/>
                  </a:cubicBezTo>
                  <a:lnTo>
                    <a:pt x="119" y="17"/>
                  </a:lnTo>
                  <a:cubicBezTo>
                    <a:pt x="107" y="6"/>
                    <a:pt x="94" y="1"/>
                    <a:pt x="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12266450" y="2747650"/>
              <a:ext cx="15150" cy="14325"/>
            </a:xfrm>
            <a:custGeom>
              <a:avLst/>
              <a:gdLst/>
              <a:ahLst/>
              <a:cxnLst/>
              <a:rect l="l" t="t" r="r" b="b"/>
              <a:pathLst>
                <a:path w="606" h="573" extrusionOk="0">
                  <a:moveTo>
                    <a:pt x="76" y="1"/>
                  </a:moveTo>
                  <a:cubicBezTo>
                    <a:pt x="35" y="1"/>
                    <a:pt x="0" y="55"/>
                    <a:pt x="38" y="99"/>
                  </a:cubicBezTo>
                  <a:lnTo>
                    <a:pt x="515" y="559"/>
                  </a:lnTo>
                  <a:cubicBezTo>
                    <a:pt x="520" y="569"/>
                    <a:pt x="530" y="573"/>
                    <a:pt x="543" y="573"/>
                  </a:cubicBezTo>
                  <a:cubicBezTo>
                    <a:pt x="552" y="573"/>
                    <a:pt x="562" y="571"/>
                    <a:pt x="572" y="567"/>
                  </a:cubicBezTo>
                  <a:cubicBezTo>
                    <a:pt x="580" y="567"/>
                    <a:pt x="580" y="559"/>
                    <a:pt x="589" y="559"/>
                  </a:cubicBezTo>
                  <a:cubicBezTo>
                    <a:pt x="605" y="535"/>
                    <a:pt x="605" y="502"/>
                    <a:pt x="589" y="477"/>
                  </a:cubicBezTo>
                  <a:lnTo>
                    <a:pt x="112" y="17"/>
                  </a:lnTo>
                  <a:cubicBezTo>
                    <a:pt x="101" y="6"/>
                    <a:pt x="88" y="1"/>
                    <a:pt x="7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12214125" y="2761150"/>
              <a:ext cx="14250" cy="15200"/>
            </a:xfrm>
            <a:custGeom>
              <a:avLst/>
              <a:gdLst/>
              <a:ahLst/>
              <a:cxnLst/>
              <a:rect l="l" t="t" r="r" b="b"/>
              <a:pathLst>
                <a:path w="570" h="608" extrusionOk="0">
                  <a:moveTo>
                    <a:pt x="512" y="1"/>
                  </a:moveTo>
                  <a:cubicBezTo>
                    <a:pt x="498" y="1"/>
                    <a:pt x="483" y="7"/>
                    <a:pt x="471" y="19"/>
                  </a:cubicBezTo>
                  <a:lnTo>
                    <a:pt x="36" y="512"/>
                  </a:lnTo>
                  <a:cubicBezTo>
                    <a:pt x="0" y="548"/>
                    <a:pt x="32" y="608"/>
                    <a:pt x="78" y="608"/>
                  </a:cubicBezTo>
                  <a:cubicBezTo>
                    <a:pt x="86" y="608"/>
                    <a:pt x="93" y="606"/>
                    <a:pt x="101" y="603"/>
                  </a:cubicBezTo>
                  <a:cubicBezTo>
                    <a:pt x="101" y="594"/>
                    <a:pt x="110" y="594"/>
                    <a:pt x="110" y="594"/>
                  </a:cubicBezTo>
                  <a:lnTo>
                    <a:pt x="553" y="93"/>
                  </a:lnTo>
                  <a:cubicBezTo>
                    <a:pt x="570" y="77"/>
                    <a:pt x="570" y="44"/>
                    <a:pt x="553" y="19"/>
                  </a:cubicBezTo>
                  <a:cubicBezTo>
                    <a:pt x="541" y="7"/>
                    <a:pt x="527" y="1"/>
                    <a:pt x="51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12232250" y="2760475"/>
              <a:ext cx="14350" cy="15225"/>
            </a:xfrm>
            <a:custGeom>
              <a:avLst/>
              <a:gdLst/>
              <a:ahLst/>
              <a:cxnLst/>
              <a:rect l="l" t="t" r="r" b="b"/>
              <a:pathLst>
                <a:path w="574" h="609" extrusionOk="0">
                  <a:moveTo>
                    <a:pt x="494" y="1"/>
                  </a:moveTo>
                  <a:cubicBezTo>
                    <a:pt x="480" y="1"/>
                    <a:pt x="465" y="7"/>
                    <a:pt x="453" y="22"/>
                  </a:cubicBezTo>
                  <a:lnTo>
                    <a:pt x="17" y="515"/>
                  </a:lnTo>
                  <a:cubicBezTo>
                    <a:pt x="1" y="539"/>
                    <a:pt x="1" y="572"/>
                    <a:pt x="26" y="589"/>
                  </a:cubicBezTo>
                  <a:cubicBezTo>
                    <a:pt x="38" y="601"/>
                    <a:pt x="54" y="608"/>
                    <a:pt x="68" y="608"/>
                  </a:cubicBezTo>
                  <a:cubicBezTo>
                    <a:pt x="74" y="608"/>
                    <a:pt x="79" y="607"/>
                    <a:pt x="83" y="605"/>
                  </a:cubicBezTo>
                  <a:cubicBezTo>
                    <a:pt x="91" y="597"/>
                    <a:pt x="99" y="597"/>
                    <a:pt x="99" y="589"/>
                  </a:cubicBezTo>
                  <a:lnTo>
                    <a:pt x="543" y="96"/>
                  </a:lnTo>
                  <a:cubicBezTo>
                    <a:pt x="574" y="53"/>
                    <a:pt x="536" y="1"/>
                    <a:pt x="49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12245000" y="2759900"/>
              <a:ext cx="18925" cy="20725"/>
            </a:xfrm>
            <a:custGeom>
              <a:avLst/>
              <a:gdLst/>
              <a:ahLst/>
              <a:cxnLst/>
              <a:rect l="l" t="t" r="r" b="b"/>
              <a:pathLst>
                <a:path w="757" h="829" extrusionOk="0">
                  <a:moveTo>
                    <a:pt x="696" y="0"/>
                  </a:moveTo>
                  <a:cubicBezTo>
                    <a:pt x="681" y="0"/>
                    <a:pt x="667" y="6"/>
                    <a:pt x="658" y="20"/>
                  </a:cubicBezTo>
                  <a:lnTo>
                    <a:pt x="17" y="735"/>
                  </a:lnTo>
                  <a:cubicBezTo>
                    <a:pt x="0" y="760"/>
                    <a:pt x="0" y="792"/>
                    <a:pt x="25" y="817"/>
                  </a:cubicBezTo>
                  <a:cubicBezTo>
                    <a:pt x="37" y="823"/>
                    <a:pt x="52" y="829"/>
                    <a:pt x="66" y="829"/>
                  </a:cubicBezTo>
                  <a:cubicBezTo>
                    <a:pt x="72" y="829"/>
                    <a:pt x="78" y="828"/>
                    <a:pt x="83" y="825"/>
                  </a:cubicBezTo>
                  <a:cubicBezTo>
                    <a:pt x="91" y="817"/>
                    <a:pt x="91" y="817"/>
                    <a:pt x="99" y="809"/>
                  </a:cubicBezTo>
                  <a:lnTo>
                    <a:pt x="732" y="86"/>
                  </a:lnTo>
                  <a:cubicBezTo>
                    <a:pt x="756" y="69"/>
                    <a:pt x="756" y="36"/>
                    <a:pt x="732" y="12"/>
                  </a:cubicBezTo>
                  <a:cubicBezTo>
                    <a:pt x="721" y="4"/>
                    <a:pt x="708" y="0"/>
                    <a:pt x="69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12267800" y="2759125"/>
              <a:ext cx="14525" cy="15175"/>
            </a:xfrm>
            <a:custGeom>
              <a:avLst/>
              <a:gdLst/>
              <a:ahLst/>
              <a:cxnLst/>
              <a:rect l="l" t="t" r="r" b="b"/>
              <a:pathLst>
                <a:path w="581" h="607" extrusionOk="0">
                  <a:moveTo>
                    <a:pt x="501" y="1"/>
                  </a:moveTo>
                  <a:cubicBezTo>
                    <a:pt x="487" y="1"/>
                    <a:pt x="473" y="6"/>
                    <a:pt x="461" y="18"/>
                  </a:cubicBezTo>
                  <a:lnTo>
                    <a:pt x="25" y="519"/>
                  </a:lnTo>
                  <a:cubicBezTo>
                    <a:pt x="1" y="536"/>
                    <a:pt x="1" y="569"/>
                    <a:pt x="25" y="593"/>
                  </a:cubicBezTo>
                  <a:cubicBezTo>
                    <a:pt x="35" y="603"/>
                    <a:pt x="47" y="607"/>
                    <a:pt x="59" y="607"/>
                  </a:cubicBezTo>
                  <a:cubicBezTo>
                    <a:pt x="68" y="607"/>
                    <a:pt x="76" y="605"/>
                    <a:pt x="83" y="601"/>
                  </a:cubicBezTo>
                  <a:cubicBezTo>
                    <a:pt x="91" y="601"/>
                    <a:pt x="99" y="593"/>
                    <a:pt x="107" y="585"/>
                  </a:cubicBezTo>
                  <a:lnTo>
                    <a:pt x="543" y="92"/>
                  </a:lnTo>
                  <a:cubicBezTo>
                    <a:pt x="580" y="49"/>
                    <a:pt x="543" y="1"/>
                    <a:pt x="50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12212325" y="2332025"/>
              <a:ext cx="71125" cy="101975"/>
            </a:xfrm>
            <a:custGeom>
              <a:avLst/>
              <a:gdLst/>
              <a:ahLst/>
              <a:cxnLst/>
              <a:rect l="l" t="t" r="r" b="b"/>
              <a:pathLst>
                <a:path w="2845" h="4079" extrusionOk="0">
                  <a:moveTo>
                    <a:pt x="403" y="1"/>
                  </a:moveTo>
                  <a:cubicBezTo>
                    <a:pt x="403" y="1"/>
                    <a:pt x="1" y="1316"/>
                    <a:pt x="543" y="2433"/>
                  </a:cubicBezTo>
                  <a:cubicBezTo>
                    <a:pt x="1017" y="3404"/>
                    <a:pt x="1706" y="4078"/>
                    <a:pt x="2184" y="4078"/>
                  </a:cubicBezTo>
                  <a:cubicBezTo>
                    <a:pt x="2253" y="4078"/>
                    <a:pt x="2317" y="4065"/>
                    <a:pt x="2376" y="4036"/>
                  </a:cubicBezTo>
                  <a:cubicBezTo>
                    <a:pt x="2844" y="3806"/>
                    <a:pt x="2778" y="2721"/>
                    <a:pt x="2236" y="1603"/>
                  </a:cubicBezTo>
                  <a:cubicBezTo>
                    <a:pt x="1694" y="494"/>
                    <a:pt x="404" y="1"/>
                    <a:pt x="40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12221775" y="2346450"/>
              <a:ext cx="57150" cy="99425"/>
            </a:xfrm>
            <a:custGeom>
              <a:avLst/>
              <a:gdLst/>
              <a:ahLst/>
              <a:cxnLst/>
              <a:rect l="l" t="t" r="r" b="b"/>
              <a:pathLst>
                <a:path w="2286" h="3977" extrusionOk="0">
                  <a:moveTo>
                    <a:pt x="337" y="1"/>
                  </a:moveTo>
                  <a:cubicBezTo>
                    <a:pt x="298" y="1"/>
                    <a:pt x="258" y="37"/>
                    <a:pt x="280" y="81"/>
                  </a:cubicBezTo>
                  <a:lnTo>
                    <a:pt x="592" y="714"/>
                  </a:lnTo>
                  <a:lnTo>
                    <a:pt x="75" y="550"/>
                  </a:lnTo>
                  <a:cubicBezTo>
                    <a:pt x="69" y="548"/>
                    <a:pt x="64" y="548"/>
                    <a:pt x="59" y="548"/>
                  </a:cubicBezTo>
                  <a:cubicBezTo>
                    <a:pt x="34" y="548"/>
                    <a:pt x="16" y="564"/>
                    <a:pt x="9" y="591"/>
                  </a:cubicBezTo>
                  <a:cubicBezTo>
                    <a:pt x="1" y="607"/>
                    <a:pt x="9" y="632"/>
                    <a:pt x="25" y="648"/>
                  </a:cubicBezTo>
                  <a:cubicBezTo>
                    <a:pt x="25" y="648"/>
                    <a:pt x="34" y="657"/>
                    <a:pt x="42" y="657"/>
                  </a:cubicBezTo>
                  <a:lnTo>
                    <a:pt x="650" y="846"/>
                  </a:lnTo>
                  <a:lnTo>
                    <a:pt x="896" y="1355"/>
                  </a:lnTo>
                  <a:lnTo>
                    <a:pt x="379" y="1191"/>
                  </a:lnTo>
                  <a:cubicBezTo>
                    <a:pt x="374" y="1189"/>
                    <a:pt x="370" y="1189"/>
                    <a:pt x="365" y="1189"/>
                  </a:cubicBezTo>
                  <a:cubicBezTo>
                    <a:pt x="343" y="1189"/>
                    <a:pt x="320" y="1203"/>
                    <a:pt x="313" y="1224"/>
                  </a:cubicBezTo>
                  <a:cubicBezTo>
                    <a:pt x="305" y="1248"/>
                    <a:pt x="313" y="1265"/>
                    <a:pt x="329" y="1281"/>
                  </a:cubicBezTo>
                  <a:cubicBezTo>
                    <a:pt x="338" y="1289"/>
                    <a:pt x="338" y="1289"/>
                    <a:pt x="346" y="1289"/>
                  </a:cubicBezTo>
                  <a:lnTo>
                    <a:pt x="954" y="1487"/>
                  </a:lnTo>
                  <a:lnTo>
                    <a:pt x="1201" y="1988"/>
                  </a:lnTo>
                  <a:lnTo>
                    <a:pt x="412" y="1733"/>
                  </a:lnTo>
                  <a:cubicBezTo>
                    <a:pt x="406" y="1731"/>
                    <a:pt x="401" y="1731"/>
                    <a:pt x="395" y="1731"/>
                  </a:cubicBezTo>
                  <a:cubicBezTo>
                    <a:pt x="347" y="1731"/>
                    <a:pt x="317" y="1795"/>
                    <a:pt x="354" y="1832"/>
                  </a:cubicBezTo>
                  <a:cubicBezTo>
                    <a:pt x="362" y="1832"/>
                    <a:pt x="362" y="1840"/>
                    <a:pt x="371" y="1840"/>
                  </a:cubicBezTo>
                  <a:lnTo>
                    <a:pt x="1266" y="2119"/>
                  </a:lnTo>
                  <a:lnTo>
                    <a:pt x="1513" y="2629"/>
                  </a:lnTo>
                  <a:lnTo>
                    <a:pt x="995" y="2464"/>
                  </a:lnTo>
                  <a:cubicBezTo>
                    <a:pt x="990" y="2463"/>
                    <a:pt x="986" y="2462"/>
                    <a:pt x="981" y="2462"/>
                  </a:cubicBezTo>
                  <a:cubicBezTo>
                    <a:pt x="939" y="2462"/>
                    <a:pt x="909" y="2525"/>
                    <a:pt x="946" y="2555"/>
                  </a:cubicBezTo>
                  <a:cubicBezTo>
                    <a:pt x="954" y="2563"/>
                    <a:pt x="962" y="2563"/>
                    <a:pt x="962" y="2571"/>
                  </a:cubicBezTo>
                  <a:lnTo>
                    <a:pt x="1570" y="2760"/>
                  </a:lnTo>
                  <a:lnTo>
                    <a:pt x="2154" y="3944"/>
                  </a:lnTo>
                  <a:cubicBezTo>
                    <a:pt x="2159" y="3966"/>
                    <a:pt x="2176" y="3976"/>
                    <a:pt x="2196" y="3976"/>
                  </a:cubicBezTo>
                  <a:cubicBezTo>
                    <a:pt x="2206" y="3976"/>
                    <a:pt x="2217" y="3974"/>
                    <a:pt x="2228" y="3968"/>
                  </a:cubicBezTo>
                  <a:cubicBezTo>
                    <a:pt x="2261" y="3968"/>
                    <a:pt x="2285" y="3935"/>
                    <a:pt x="2269" y="3903"/>
                  </a:cubicBezTo>
                  <a:lnTo>
                    <a:pt x="1694" y="2711"/>
                  </a:lnTo>
                  <a:lnTo>
                    <a:pt x="1916" y="2119"/>
                  </a:lnTo>
                  <a:cubicBezTo>
                    <a:pt x="1924" y="2086"/>
                    <a:pt x="1907" y="2054"/>
                    <a:pt x="1883" y="2045"/>
                  </a:cubicBezTo>
                  <a:cubicBezTo>
                    <a:pt x="1878" y="2044"/>
                    <a:pt x="1874" y="2043"/>
                    <a:pt x="1869" y="2043"/>
                  </a:cubicBezTo>
                  <a:cubicBezTo>
                    <a:pt x="1847" y="2043"/>
                    <a:pt x="1822" y="2058"/>
                    <a:pt x="1809" y="2078"/>
                  </a:cubicBezTo>
                  <a:lnTo>
                    <a:pt x="1628" y="2579"/>
                  </a:lnTo>
                  <a:lnTo>
                    <a:pt x="1381" y="2078"/>
                  </a:lnTo>
                  <a:lnTo>
                    <a:pt x="1710" y="1199"/>
                  </a:lnTo>
                  <a:cubicBezTo>
                    <a:pt x="1718" y="1174"/>
                    <a:pt x="1702" y="1141"/>
                    <a:pt x="1677" y="1133"/>
                  </a:cubicBezTo>
                  <a:cubicBezTo>
                    <a:pt x="1668" y="1129"/>
                    <a:pt x="1659" y="1127"/>
                    <a:pt x="1652" y="1127"/>
                  </a:cubicBezTo>
                  <a:cubicBezTo>
                    <a:pt x="1631" y="1127"/>
                    <a:pt x="1615" y="1140"/>
                    <a:pt x="1603" y="1158"/>
                  </a:cubicBezTo>
                  <a:lnTo>
                    <a:pt x="1316" y="1938"/>
                  </a:lnTo>
                  <a:lnTo>
                    <a:pt x="1069" y="1437"/>
                  </a:lnTo>
                  <a:lnTo>
                    <a:pt x="1291" y="837"/>
                  </a:lnTo>
                  <a:cubicBezTo>
                    <a:pt x="1306" y="796"/>
                    <a:pt x="1274" y="765"/>
                    <a:pt x="1241" y="765"/>
                  </a:cubicBezTo>
                  <a:cubicBezTo>
                    <a:pt x="1221" y="765"/>
                    <a:pt x="1202" y="777"/>
                    <a:pt x="1192" y="804"/>
                  </a:cubicBezTo>
                  <a:lnTo>
                    <a:pt x="1003" y="1306"/>
                  </a:lnTo>
                  <a:lnTo>
                    <a:pt x="757" y="804"/>
                  </a:lnTo>
                  <a:lnTo>
                    <a:pt x="979" y="205"/>
                  </a:lnTo>
                  <a:cubicBezTo>
                    <a:pt x="994" y="158"/>
                    <a:pt x="961" y="128"/>
                    <a:pt x="928" y="128"/>
                  </a:cubicBezTo>
                  <a:cubicBezTo>
                    <a:pt x="909" y="128"/>
                    <a:pt x="889" y="139"/>
                    <a:pt x="880" y="163"/>
                  </a:cubicBezTo>
                  <a:lnTo>
                    <a:pt x="691" y="665"/>
                  </a:lnTo>
                  <a:lnTo>
                    <a:pt x="387" y="32"/>
                  </a:lnTo>
                  <a:cubicBezTo>
                    <a:pt x="376" y="10"/>
                    <a:pt x="357" y="1"/>
                    <a:pt x="33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11246700" y="2365475"/>
              <a:ext cx="88825" cy="401500"/>
            </a:xfrm>
            <a:custGeom>
              <a:avLst/>
              <a:gdLst/>
              <a:ahLst/>
              <a:cxnLst/>
              <a:rect l="l" t="t" r="r" b="b"/>
              <a:pathLst>
                <a:path w="3553" h="16060" extrusionOk="0">
                  <a:moveTo>
                    <a:pt x="123" y="0"/>
                  </a:moveTo>
                  <a:cubicBezTo>
                    <a:pt x="61" y="0"/>
                    <a:pt x="1" y="69"/>
                    <a:pt x="51" y="142"/>
                  </a:cubicBezTo>
                  <a:cubicBezTo>
                    <a:pt x="84" y="200"/>
                    <a:pt x="3371" y="6157"/>
                    <a:pt x="1489" y="15961"/>
                  </a:cubicBezTo>
                  <a:cubicBezTo>
                    <a:pt x="1481" y="16011"/>
                    <a:pt x="1514" y="16052"/>
                    <a:pt x="1563" y="16060"/>
                  </a:cubicBezTo>
                  <a:lnTo>
                    <a:pt x="1580" y="16060"/>
                  </a:lnTo>
                  <a:cubicBezTo>
                    <a:pt x="1621" y="16060"/>
                    <a:pt x="1654" y="16035"/>
                    <a:pt x="1662" y="15994"/>
                  </a:cubicBezTo>
                  <a:cubicBezTo>
                    <a:pt x="3552" y="6125"/>
                    <a:pt x="232" y="117"/>
                    <a:pt x="199" y="52"/>
                  </a:cubicBezTo>
                  <a:cubicBezTo>
                    <a:pt x="181" y="15"/>
                    <a:pt x="152" y="0"/>
                    <a:pt x="1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1168675" y="2364750"/>
              <a:ext cx="102125" cy="66950"/>
            </a:xfrm>
            <a:custGeom>
              <a:avLst/>
              <a:gdLst/>
              <a:ahLst/>
              <a:cxnLst/>
              <a:rect l="l" t="t" r="r" b="b"/>
              <a:pathLst>
                <a:path w="4085" h="2678" extrusionOk="0">
                  <a:moveTo>
                    <a:pt x="675" y="1"/>
                  </a:moveTo>
                  <a:cubicBezTo>
                    <a:pt x="276" y="1"/>
                    <a:pt x="0" y="56"/>
                    <a:pt x="0" y="56"/>
                  </a:cubicBezTo>
                  <a:cubicBezTo>
                    <a:pt x="0" y="56"/>
                    <a:pt x="354" y="1387"/>
                    <a:pt x="1405" y="2045"/>
                  </a:cubicBezTo>
                  <a:cubicBezTo>
                    <a:pt x="2063" y="2456"/>
                    <a:pt x="2730" y="2677"/>
                    <a:pt x="3204" y="2677"/>
                  </a:cubicBezTo>
                  <a:cubicBezTo>
                    <a:pt x="3488" y="2677"/>
                    <a:pt x="3703" y="2597"/>
                    <a:pt x="3805" y="2431"/>
                  </a:cubicBezTo>
                  <a:cubicBezTo>
                    <a:pt x="4084" y="1987"/>
                    <a:pt x="3452" y="1100"/>
                    <a:pt x="2400" y="442"/>
                  </a:cubicBezTo>
                  <a:cubicBezTo>
                    <a:pt x="1823" y="82"/>
                    <a:pt x="1158" y="1"/>
                    <a:pt x="675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11182025" y="2374150"/>
              <a:ext cx="94325" cy="59600"/>
            </a:xfrm>
            <a:custGeom>
              <a:avLst/>
              <a:gdLst/>
              <a:ahLst/>
              <a:cxnLst/>
              <a:rect l="l" t="t" r="r" b="b"/>
              <a:pathLst>
                <a:path w="3773" h="2384" extrusionOk="0">
                  <a:moveTo>
                    <a:pt x="63" y="0"/>
                  </a:moveTo>
                  <a:cubicBezTo>
                    <a:pt x="45" y="0"/>
                    <a:pt x="27" y="9"/>
                    <a:pt x="17" y="25"/>
                  </a:cubicBezTo>
                  <a:cubicBezTo>
                    <a:pt x="0" y="50"/>
                    <a:pt x="9" y="83"/>
                    <a:pt x="33" y="99"/>
                  </a:cubicBezTo>
                  <a:lnTo>
                    <a:pt x="3682" y="2375"/>
                  </a:lnTo>
                  <a:cubicBezTo>
                    <a:pt x="3690" y="2375"/>
                    <a:pt x="3698" y="2375"/>
                    <a:pt x="3707" y="2384"/>
                  </a:cubicBezTo>
                  <a:cubicBezTo>
                    <a:pt x="3723" y="2384"/>
                    <a:pt x="3748" y="2375"/>
                    <a:pt x="3756" y="2359"/>
                  </a:cubicBezTo>
                  <a:cubicBezTo>
                    <a:pt x="3772" y="2326"/>
                    <a:pt x="3764" y="2293"/>
                    <a:pt x="3739" y="2277"/>
                  </a:cubicBezTo>
                  <a:lnTo>
                    <a:pt x="91" y="9"/>
                  </a:lnTo>
                  <a:cubicBezTo>
                    <a:pt x="82" y="3"/>
                    <a:pt x="72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11196400" y="2368800"/>
              <a:ext cx="6200" cy="18925"/>
            </a:xfrm>
            <a:custGeom>
              <a:avLst/>
              <a:gdLst/>
              <a:ahLst/>
              <a:cxnLst/>
              <a:rect l="l" t="t" r="r" b="b"/>
              <a:pathLst>
                <a:path w="248" h="757" extrusionOk="0">
                  <a:moveTo>
                    <a:pt x="50" y="1"/>
                  </a:moveTo>
                  <a:cubicBezTo>
                    <a:pt x="17" y="9"/>
                    <a:pt x="1" y="42"/>
                    <a:pt x="1" y="67"/>
                  </a:cubicBezTo>
                  <a:lnTo>
                    <a:pt x="140" y="716"/>
                  </a:lnTo>
                  <a:cubicBezTo>
                    <a:pt x="140" y="740"/>
                    <a:pt x="157" y="757"/>
                    <a:pt x="181" y="757"/>
                  </a:cubicBezTo>
                  <a:lnTo>
                    <a:pt x="206" y="757"/>
                  </a:lnTo>
                  <a:cubicBezTo>
                    <a:pt x="231" y="749"/>
                    <a:pt x="247" y="724"/>
                    <a:pt x="247" y="691"/>
                  </a:cubicBezTo>
                  <a:lnTo>
                    <a:pt x="107" y="50"/>
                  </a:lnTo>
                  <a:cubicBezTo>
                    <a:pt x="107" y="17"/>
                    <a:pt x="75" y="1"/>
                    <a:pt x="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11211400" y="2378225"/>
              <a:ext cx="6400" cy="18950"/>
            </a:xfrm>
            <a:custGeom>
              <a:avLst/>
              <a:gdLst/>
              <a:ahLst/>
              <a:cxnLst/>
              <a:rect l="l" t="t" r="r" b="b"/>
              <a:pathLst>
                <a:path w="256" h="758" extrusionOk="0">
                  <a:moveTo>
                    <a:pt x="60" y="0"/>
                  </a:moveTo>
                  <a:cubicBezTo>
                    <a:pt x="57" y="0"/>
                    <a:pt x="53" y="1"/>
                    <a:pt x="50" y="2"/>
                  </a:cubicBezTo>
                  <a:cubicBezTo>
                    <a:pt x="17" y="10"/>
                    <a:pt x="1" y="35"/>
                    <a:pt x="9" y="68"/>
                  </a:cubicBezTo>
                  <a:lnTo>
                    <a:pt x="140" y="717"/>
                  </a:lnTo>
                  <a:cubicBezTo>
                    <a:pt x="148" y="733"/>
                    <a:pt x="165" y="750"/>
                    <a:pt x="181" y="758"/>
                  </a:cubicBezTo>
                  <a:lnTo>
                    <a:pt x="206" y="758"/>
                  </a:lnTo>
                  <a:cubicBezTo>
                    <a:pt x="231" y="750"/>
                    <a:pt x="255" y="725"/>
                    <a:pt x="247" y="692"/>
                  </a:cubicBezTo>
                  <a:lnTo>
                    <a:pt x="116" y="43"/>
                  </a:lnTo>
                  <a:cubicBezTo>
                    <a:pt x="108" y="22"/>
                    <a:pt x="83" y="0"/>
                    <a:pt x="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11224675" y="2380425"/>
              <a:ext cx="8125" cy="26200"/>
            </a:xfrm>
            <a:custGeom>
              <a:avLst/>
              <a:gdLst/>
              <a:ahLst/>
              <a:cxnLst/>
              <a:rect l="l" t="t" r="r" b="b"/>
              <a:pathLst>
                <a:path w="325" h="1048" extrusionOk="0">
                  <a:moveTo>
                    <a:pt x="80" y="1"/>
                  </a:moveTo>
                  <a:cubicBezTo>
                    <a:pt x="44" y="1"/>
                    <a:pt x="0" y="27"/>
                    <a:pt x="20" y="62"/>
                  </a:cubicBezTo>
                  <a:lnTo>
                    <a:pt x="209" y="999"/>
                  </a:lnTo>
                  <a:cubicBezTo>
                    <a:pt x="217" y="1023"/>
                    <a:pt x="234" y="1040"/>
                    <a:pt x="258" y="1048"/>
                  </a:cubicBezTo>
                  <a:cubicBezTo>
                    <a:pt x="258" y="1048"/>
                    <a:pt x="267" y="1048"/>
                    <a:pt x="275" y="1040"/>
                  </a:cubicBezTo>
                  <a:cubicBezTo>
                    <a:pt x="300" y="1040"/>
                    <a:pt x="324" y="1007"/>
                    <a:pt x="316" y="982"/>
                  </a:cubicBezTo>
                  <a:lnTo>
                    <a:pt x="119" y="37"/>
                  </a:lnTo>
                  <a:cubicBezTo>
                    <a:pt x="122" y="11"/>
                    <a:pt x="103" y="1"/>
                    <a:pt x="8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11241600" y="2396950"/>
              <a:ext cx="6200" cy="18925"/>
            </a:xfrm>
            <a:custGeom>
              <a:avLst/>
              <a:gdLst/>
              <a:ahLst/>
              <a:cxnLst/>
              <a:rect l="l" t="t" r="r" b="b"/>
              <a:pathLst>
                <a:path w="248" h="757" extrusionOk="0">
                  <a:moveTo>
                    <a:pt x="42" y="1"/>
                  </a:moveTo>
                  <a:cubicBezTo>
                    <a:pt x="17" y="9"/>
                    <a:pt x="1" y="42"/>
                    <a:pt x="1" y="66"/>
                  </a:cubicBezTo>
                  <a:lnTo>
                    <a:pt x="140" y="716"/>
                  </a:lnTo>
                  <a:cubicBezTo>
                    <a:pt x="140" y="740"/>
                    <a:pt x="157" y="757"/>
                    <a:pt x="181" y="757"/>
                  </a:cubicBezTo>
                  <a:lnTo>
                    <a:pt x="198" y="757"/>
                  </a:lnTo>
                  <a:cubicBezTo>
                    <a:pt x="231" y="748"/>
                    <a:pt x="247" y="724"/>
                    <a:pt x="239" y="691"/>
                  </a:cubicBezTo>
                  <a:lnTo>
                    <a:pt x="107" y="50"/>
                  </a:lnTo>
                  <a:cubicBezTo>
                    <a:pt x="99" y="17"/>
                    <a:pt x="74" y="1"/>
                    <a:pt x="4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11183675" y="2385050"/>
              <a:ext cx="19125" cy="6800"/>
            </a:xfrm>
            <a:custGeom>
              <a:avLst/>
              <a:gdLst/>
              <a:ahLst/>
              <a:cxnLst/>
              <a:rect l="l" t="t" r="r" b="b"/>
              <a:pathLst>
                <a:path w="765" h="272" extrusionOk="0">
                  <a:moveTo>
                    <a:pt x="682" y="0"/>
                  </a:moveTo>
                  <a:lnTo>
                    <a:pt x="49" y="164"/>
                  </a:lnTo>
                  <a:cubicBezTo>
                    <a:pt x="17" y="173"/>
                    <a:pt x="0" y="205"/>
                    <a:pt x="8" y="230"/>
                  </a:cubicBezTo>
                  <a:cubicBezTo>
                    <a:pt x="8" y="255"/>
                    <a:pt x="33" y="271"/>
                    <a:pt x="49" y="271"/>
                  </a:cubicBezTo>
                  <a:lnTo>
                    <a:pt x="74" y="271"/>
                  </a:lnTo>
                  <a:lnTo>
                    <a:pt x="715" y="107"/>
                  </a:lnTo>
                  <a:cubicBezTo>
                    <a:pt x="764" y="82"/>
                    <a:pt x="748" y="0"/>
                    <a:pt x="68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11198675" y="2394500"/>
              <a:ext cx="19125" cy="6800"/>
            </a:xfrm>
            <a:custGeom>
              <a:avLst/>
              <a:gdLst/>
              <a:ahLst/>
              <a:cxnLst/>
              <a:rect l="l" t="t" r="r" b="b"/>
              <a:pathLst>
                <a:path w="765" h="272" extrusionOk="0">
                  <a:moveTo>
                    <a:pt x="690" y="0"/>
                  </a:moveTo>
                  <a:lnTo>
                    <a:pt x="49" y="164"/>
                  </a:lnTo>
                  <a:cubicBezTo>
                    <a:pt x="16" y="173"/>
                    <a:pt x="0" y="205"/>
                    <a:pt x="8" y="230"/>
                  </a:cubicBezTo>
                  <a:cubicBezTo>
                    <a:pt x="16" y="255"/>
                    <a:pt x="33" y="263"/>
                    <a:pt x="58" y="271"/>
                  </a:cubicBezTo>
                  <a:lnTo>
                    <a:pt x="74" y="271"/>
                  </a:lnTo>
                  <a:lnTo>
                    <a:pt x="715" y="99"/>
                  </a:lnTo>
                  <a:cubicBezTo>
                    <a:pt x="764" y="74"/>
                    <a:pt x="748" y="0"/>
                    <a:pt x="69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11206675" y="2403875"/>
              <a:ext cx="26125" cy="8725"/>
            </a:xfrm>
            <a:custGeom>
              <a:avLst/>
              <a:gdLst/>
              <a:ahLst/>
              <a:cxnLst/>
              <a:rect l="l" t="t" r="r" b="b"/>
              <a:pathLst>
                <a:path w="1045" h="349" extrusionOk="0">
                  <a:moveTo>
                    <a:pt x="986" y="1"/>
                  </a:moveTo>
                  <a:cubicBezTo>
                    <a:pt x="981" y="1"/>
                    <a:pt x="976" y="2"/>
                    <a:pt x="970" y="3"/>
                  </a:cubicBezTo>
                  <a:lnTo>
                    <a:pt x="50" y="241"/>
                  </a:lnTo>
                  <a:cubicBezTo>
                    <a:pt x="1" y="258"/>
                    <a:pt x="1" y="332"/>
                    <a:pt x="50" y="348"/>
                  </a:cubicBezTo>
                  <a:lnTo>
                    <a:pt x="74" y="348"/>
                  </a:lnTo>
                  <a:lnTo>
                    <a:pt x="995" y="110"/>
                  </a:lnTo>
                  <a:cubicBezTo>
                    <a:pt x="1028" y="102"/>
                    <a:pt x="1044" y="69"/>
                    <a:pt x="1036" y="44"/>
                  </a:cubicBezTo>
                  <a:cubicBezTo>
                    <a:pt x="1029" y="17"/>
                    <a:pt x="1011" y="1"/>
                    <a:pt x="98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11228875" y="2413175"/>
              <a:ext cx="19125" cy="6825"/>
            </a:xfrm>
            <a:custGeom>
              <a:avLst/>
              <a:gdLst/>
              <a:ahLst/>
              <a:cxnLst/>
              <a:rect l="l" t="t" r="r" b="b"/>
              <a:pathLst>
                <a:path w="765" h="273" extrusionOk="0">
                  <a:moveTo>
                    <a:pt x="682" y="1"/>
                  </a:moveTo>
                  <a:lnTo>
                    <a:pt x="49" y="165"/>
                  </a:lnTo>
                  <a:cubicBezTo>
                    <a:pt x="16" y="173"/>
                    <a:pt x="0" y="206"/>
                    <a:pt x="8" y="231"/>
                  </a:cubicBezTo>
                  <a:cubicBezTo>
                    <a:pt x="8" y="256"/>
                    <a:pt x="25" y="272"/>
                    <a:pt x="49" y="272"/>
                  </a:cubicBezTo>
                  <a:lnTo>
                    <a:pt x="74" y="272"/>
                  </a:lnTo>
                  <a:lnTo>
                    <a:pt x="715" y="108"/>
                  </a:lnTo>
                  <a:cubicBezTo>
                    <a:pt x="764" y="83"/>
                    <a:pt x="740" y="1"/>
                    <a:pt x="68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11271400" y="2327300"/>
              <a:ext cx="69050" cy="103400"/>
            </a:xfrm>
            <a:custGeom>
              <a:avLst/>
              <a:gdLst/>
              <a:ahLst/>
              <a:cxnLst/>
              <a:rect l="l" t="t" r="r" b="b"/>
              <a:pathLst>
                <a:path w="2762" h="4136" extrusionOk="0">
                  <a:moveTo>
                    <a:pt x="2309" y="1"/>
                  </a:moveTo>
                  <a:cubicBezTo>
                    <a:pt x="2309" y="1"/>
                    <a:pt x="1036" y="535"/>
                    <a:pt x="534" y="1661"/>
                  </a:cubicBezTo>
                  <a:cubicBezTo>
                    <a:pt x="25" y="2795"/>
                    <a:pt x="0" y="3888"/>
                    <a:pt x="469" y="4102"/>
                  </a:cubicBezTo>
                  <a:cubicBezTo>
                    <a:pt x="522" y="4125"/>
                    <a:pt x="580" y="4136"/>
                    <a:pt x="641" y="4136"/>
                  </a:cubicBezTo>
                  <a:cubicBezTo>
                    <a:pt x="1121" y="4136"/>
                    <a:pt x="1800" y="3440"/>
                    <a:pt x="2252" y="2433"/>
                  </a:cubicBezTo>
                  <a:cubicBezTo>
                    <a:pt x="2761" y="1299"/>
                    <a:pt x="2309" y="1"/>
                    <a:pt x="2309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11276325" y="2342025"/>
              <a:ext cx="47075" cy="100850"/>
            </a:xfrm>
            <a:custGeom>
              <a:avLst/>
              <a:gdLst/>
              <a:ahLst/>
              <a:cxnLst/>
              <a:rect l="l" t="t" r="r" b="b"/>
              <a:pathLst>
                <a:path w="1883" h="4034" extrusionOk="0">
                  <a:moveTo>
                    <a:pt x="1823" y="1"/>
                  </a:moveTo>
                  <a:cubicBezTo>
                    <a:pt x="1802" y="1"/>
                    <a:pt x="1782" y="11"/>
                    <a:pt x="1775" y="36"/>
                  </a:cubicBezTo>
                  <a:lnTo>
                    <a:pt x="17" y="3956"/>
                  </a:lnTo>
                  <a:cubicBezTo>
                    <a:pt x="0" y="3981"/>
                    <a:pt x="17" y="4014"/>
                    <a:pt x="41" y="4030"/>
                  </a:cubicBezTo>
                  <a:cubicBezTo>
                    <a:pt x="46" y="4033"/>
                    <a:pt x="52" y="4034"/>
                    <a:pt x="58" y="4034"/>
                  </a:cubicBezTo>
                  <a:cubicBezTo>
                    <a:pt x="72" y="4034"/>
                    <a:pt x="87" y="4028"/>
                    <a:pt x="99" y="4022"/>
                  </a:cubicBezTo>
                  <a:cubicBezTo>
                    <a:pt x="107" y="4014"/>
                    <a:pt x="107" y="4006"/>
                    <a:pt x="115" y="4006"/>
                  </a:cubicBezTo>
                  <a:lnTo>
                    <a:pt x="1874" y="77"/>
                  </a:lnTo>
                  <a:cubicBezTo>
                    <a:pt x="1882" y="53"/>
                    <a:pt x="1874" y="20"/>
                    <a:pt x="1841" y="4"/>
                  </a:cubicBezTo>
                  <a:cubicBezTo>
                    <a:pt x="1835" y="2"/>
                    <a:pt x="1829" y="1"/>
                    <a:pt x="182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11305400" y="2345450"/>
              <a:ext cx="9375" cy="18200"/>
            </a:xfrm>
            <a:custGeom>
              <a:avLst/>
              <a:gdLst/>
              <a:ahLst/>
              <a:cxnLst/>
              <a:rect l="l" t="t" r="r" b="b"/>
              <a:pathLst>
                <a:path w="375" h="728" extrusionOk="0">
                  <a:moveTo>
                    <a:pt x="69" y="0"/>
                  </a:moveTo>
                  <a:cubicBezTo>
                    <a:pt x="35" y="0"/>
                    <a:pt x="0" y="34"/>
                    <a:pt x="21" y="80"/>
                  </a:cubicBezTo>
                  <a:lnTo>
                    <a:pt x="267" y="697"/>
                  </a:lnTo>
                  <a:cubicBezTo>
                    <a:pt x="273" y="714"/>
                    <a:pt x="292" y="728"/>
                    <a:pt x="314" y="728"/>
                  </a:cubicBezTo>
                  <a:cubicBezTo>
                    <a:pt x="323" y="728"/>
                    <a:pt x="332" y="726"/>
                    <a:pt x="341" y="721"/>
                  </a:cubicBezTo>
                  <a:cubicBezTo>
                    <a:pt x="341" y="721"/>
                    <a:pt x="349" y="721"/>
                    <a:pt x="358" y="713"/>
                  </a:cubicBezTo>
                  <a:cubicBezTo>
                    <a:pt x="374" y="697"/>
                    <a:pt x="374" y="672"/>
                    <a:pt x="374" y="655"/>
                  </a:cubicBezTo>
                  <a:lnTo>
                    <a:pt x="119" y="39"/>
                  </a:lnTo>
                  <a:cubicBezTo>
                    <a:pt x="110" y="12"/>
                    <a:pt x="90" y="0"/>
                    <a:pt x="6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11298125" y="2361675"/>
              <a:ext cx="9450" cy="18200"/>
            </a:xfrm>
            <a:custGeom>
              <a:avLst/>
              <a:gdLst/>
              <a:ahLst/>
              <a:cxnLst/>
              <a:rect l="l" t="t" r="r" b="b"/>
              <a:pathLst>
                <a:path w="378" h="728" extrusionOk="0">
                  <a:moveTo>
                    <a:pt x="69" y="0"/>
                  </a:moveTo>
                  <a:cubicBezTo>
                    <a:pt x="34" y="0"/>
                    <a:pt x="0" y="34"/>
                    <a:pt x="16" y="80"/>
                  </a:cubicBezTo>
                  <a:lnTo>
                    <a:pt x="271" y="697"/>
                  </a:lnTo>
                  <a:cubicBezTo>
                    <a:pt x="277" y="714"/>
                    <a:pt x="295" y="728"/>
                    <a:pt x="315" y="728"/>
                  </a:cubicBezTo>
                  <a:cubicBezTo>
                    <a:pt x="322" y="728"/>
                    <a:pt x="329" y="726"/>
                    <a:pt x="336" y="721"/>
                  </a:cubicBezTo>
                  <a:cubicBezTo>
                    <a:pt x="345" y="721"/>
                    <a:pt x="353" y="713"/>
                    <a:pt x="361" y="713"/>
                  </a:cubicBezTo>
                  <a:cubicBezTo>
                    <a:pt x="377" y="697"/>
                    <a:pt x="377" y="672"/>
                    <a:pt x="369" y="656"/>
                  </a:cubicBezTo>
                  <a:lnTo>
                    <a:pt x="123" y="39"/>
                  </a:lnTo>
                  <a:cubicBezTo>
                    <a:pt x="111" y="12"/>
                    <a:pt x="89" y="0"/>
                    <a:pt x="6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1288225" y="2371100"/>
              <a:ext cx="12150" cy="24925"/>
            </a:xfrm>
            <a:custGeom>
              <a:avLst/>
              <a:gdLst/>
              <a:ahLst/>
              <a:cxnLst/>
              <a:rect l="l" t="t" r="r" b="b"/>
              <a:pathLst>
                <a:path w="486" h="997" extrusionOk="0">
                  <a:moveTo>
                    <a:pt x="64" y="1"/>
                  </a:moveTo>
                  <a:cubicBezTo>
                    <a:pt x="56" y="1"/>
                    <a:pt x="49" y="3"/>
                    <a:pt x="42" y="7"/>
                  </a:cubicBezTo>
                  <a:cubicBezTo>
                    <a:pt x="9" y="16"/>
                    <a:pt x="1" y="49"/>
                    <a:pt x="9" y="81"/>
                  </a:cubicBezTo>
                  <a:lnTo>
                    <a:pt x="379" y="961"/>
                  </a:lnTo>
                  <a:cubicBezTo>
                    <a:pt x="385" y="986"/>
                    <a:pt x="406" y="997"/>
                    <a:pt x="426" y="997"/>
                  </a:cubicBezTo>
                  <a:cubicBezTo>
                    <a:pt x="433" y="997"/>
                    <a:pt x="439" y="996"/>
                    <a:pt x="445" y="994"/>
                  </a:cubicBezTo>
                  <a:cubicBezTo>
                    <a:pt x="453" y="994"/>
                    <a:pt x="461" y="985"/>
                    <a:pt x="461" y="985"/>
                  </a:cubicBezTo>
                  <a:cubicBezTo>
                    <a:pt x="478" y="969"/>
                    <a:pt x="486" y="944"/>
                    <a:pt x="478" y="920"/>
                  </a:cubicBezTo>
                  <a:lnTo>
                    <a:pt x="116" y="32"/>
                  </a:lnTo>
                  <a:cubicBezTo>
                    <a:pt x="104" y="14"/>
                    <a:pt x="84" y="1"/>
                    <a:pt x="6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11283600" y="2394075"/>
              <a:ext cx="9600" cy="18175"/>
            </a:xfrm>
            <a:custGeom>
              <a:avLst/>
              <a:gdLst/>
              <a:ahLst/>
              <a:cxnLst/>
              <a:rect l="l" t="t" r="r" b="b"/>
              <a:pathLst>
                <a:path w="384" h="727" extrusionOk="0">
                  <a:moveTo>
                    <a:pt x="73" y="0"/>
                  </a:moveTo>
                  <a:cubicBezTo>
                    <a:pt x="37" y="0"/>
                    <a:pt x="0" y="32"/>
                    <a:pt x="22" y="75"/>
                  </a:cubicBezTo>
                  <a:lnTo>
                    <a:pt x="268" y="691"/>
                  </a:lnTo>
                  <a:cubicBezTo>
                    <a:pt x="281" y="716"/>
                    <a:pt x="298" y="727"/>
                    <a:pt x="320" y="727"/>
                  </a:cubicBezTo>
                  <a:cubicBezTo>
                    <a:pt x="327" y="727"/>
                    <a:pt x="334" y="726"/>
                    <a:pt x="342" y="724"/>
                  </a:cubicBezTo>
                  <a:cubicBezTo>
                    <a:pt x="350" y="724"/>
                    <a:pt x="350" y="716"/>
                    <a:pt x="359" y="716"/>
                  </a:cubicBezTo>
                  <a:cubicBezTo>
                    <a:pt x="375" y="699"/>
                    <a:pt x="383" y="674"/>
                    <a:pt x="375" y="650"/>
                  </a:cubicBezTo>
                  <a:lnTo>
                    <a:pt x="120" y="33"/>
                  </a:lnTo>
                  <a:cubicBezTo>
                    <a:pt x="111" y="10"/>
                    <a:pt x="92" y="0"/>
                    <a:pt x="7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11311875" y="2355400"/>
              <a:ext cx="19000" cy="8350"/>
            </a:xfrm>
            <a:custGeom>
              <a:avLst/>
              <a:gdLst/>
              <a:ahLst/>
              <a:cxnLst/>
              <a:rect l="l" t="t" r="r" b="b"/>
              <a:pathLst>
                <a:path w="760" h="334" extrusionOk="0">
                  <a:moveTo>
                    <a:pt x="684" y="0"/>
                  </a:moveTo>
                  <a:cubicBezTo>
                    <a:pt x="678" y="0"/>
                    <a:pt x="672" y="1"/>
                    <a:pt x="666" y="3"/>
                  </a:cubicBezTo>
                  <a:lnTo>
                    <a:pt x="41" y="225"/>
                  </a:lnTo>
                  <a:cubicBezTo>
                    <a:pt x="16" y="233"/>
                    <a:pt x="0" y="266"/>
                    <a:pt x="8" y="299"/>
                  </a:cubicBezTo>
                  <a:cubicBezTo>
                    <a:pt x="22" y="319"/>
                    <a:pt x="41" y="334"/>
                    <a:pt x="66" y="334"/>
                  </a:cubicBezTo>
                  <a:cubicBezTo>
                    <a:pt x="71" y="334"/>
                    <a:pt x="76" y="333"/>
                    <a:pt x="82" y="331"/>
                  </a:cubicBezTo>
                  <a:lnTo>
                    <a:pt x="707" y="110"/>
                  </a:lnTo>
                  <a:cubicBezTo>
                    <a:pt x="715" y="101"/>
                    <a:pt x="715" y="101"/>
                    <a:pt x="723" y="93"/>
                  </a:cubicBezTo>
                  <a:cubicBezTo>
                    <a:pt x="760" y="56"/>
                    <a:pt x="731" y="0"/>
                    <a:pt x="68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11304675" y="2371625"/>
              <a:ext cx="18825" cy="8250"/>
            </a:xfrm>
            <a:custGeom>
              <a:avLst/>
              <a:gdLst/>
              <a:ahLst/>
              <a:cxnLst/>
              <a:rect l="l" t="t" r="r" b="b"/>
              <a:pathLst>
                <a:path w="753" h="330" extrusionOk="0">
                  <a:moveTo>
                    <a:pt x="682" y="0"/>
                  </a:moveTo>
                  <a:cubicBezTo>
                    <a:pt x="677" y="0"/>
                    <a:pt x="671" y="1"/>
                    <a:pt x="666" y="3"/>
                  </a:cubicBezTo>
                  <a:lnTo>
                    <a:pt x="41" y="225"/>
                  </a:lnTo>
                  <a:cubicBezTo>
                    <a:pt x="9" y="233"/>
                    <a:pt x="0" y="266"/>
                    <a:pt x="9" y="291"/>
                  </a:cubicBezTo>
                  <a:cubicBezTo>
                    <a:pt x="15" y="315"/>
                    <a:pt x="34" y="330"/>
                    <a:pt x="53" y="330"/>
                  </a:cubicBezTo>
                  <a:cubicBezTo>
                    <a:pt x="61" y="330"/>
                    <a:pt x="68" y="328"/>
                    <a:pt x="74" y="323"/>
                  </a:cubicBezTo>
                  <a:lnTo>
                    <a:pt x="699" y="110"/>
                  </a:lnTo>
                  <a:cubicBezTo>
                    <a:pt x="707" y="101"/>
                    <a:pt x="715" y="101"/>
                    <a:pt x="715" y="93"/>
                  </a:cubicBezTo>
                  <a:cubicBezTo>
                    <a:pt x="752" y="57"/>
                    <a:pt x="723" y="0"/>
                    <a:pt x="68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11296850" y="2385375"/>
              <a:ext cx="26125" cy="10675"/>
            </a:xfrm>
            <a:custGeom>
              <a:avLst/>
              <a:gdLst/>
              <a:ahLst/>
              <a:cxnLst/>
              <a:rect l="l" t="t" r="r" b="b"/>
              <a:pathLst>
                <a:path w="1045" h="427" extrusionOk="0">
                  <a:moveTo>
                    <a:pt x="989" y="1"/>
                  </a:moveTo>
                  <a:cubicBezTo>
                    <a:pt x="983" y="1"/>
                    <a:pt x="977" y="2"/>
                    <a:pt x="971" y="3"/>
                  </a:cubicBezTo>
                  <a:lnTo>
                    <a:pt x="67" y="324"/>
                  </a:lnTo>
                  <a:cubicBezTo>
                    <a:pt x="1" y="339"/>
                    <a:pt x="20" y="426"/>
                    <a:pt x="78" y="426"/>
                  </a:cubicBezTo>
                  <a:cubicBezTo>
                    <a:pt x="85" y="426"/>
                    <a:pt x="92" y="425"/>
                    <a:pt x="100" y="423"/>
                  </a:cubicBezTo>
                  <a:lnTo>
                    <a:pt x="1004" y="102"/>
                  </a:lnTo>
                  <a:cubicBezTo>
                    <a:pt x="1012" y="102"/>
                    <a:pt x="1020" y="102"/>
                    <a:pt x="1020" y="94"/>
                  </a:cubicBezTo>
                  <a:cubicBezTo>
                    <a:pt x="1037" y="77"/>
                    <a:pt x="1045" y="53"/>
                    <a:pt x="1037" y="36"/>
                  </a:cubicBezTo>
                  <a:cubicBezTo>
                    <a:pt x="1030" y="11"/>
                    <a:pt x="1010" y="1"/>
                    <a:pt x="98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11289600" y="2404075"/>
              <a:ext cx="19000" cy="8150"/>
            </a:xfrm>
            <a:custGeom>
              <a:avLst/>
              <a:gdLst/>
              <a:ahLst/>
              <a:cxnLst/>
              <a:rect l="l" t="t" r="r" b="b"/>
              <a:pathLst>
                <a:path w="760" h="326" extrusionOk="0">
                  <a:moveTo>
                    <a:pt x="707" y="0"/>
                  </a:moveTo>
                  <a:cubicBezTo>
                    <a:pt x="701" y="0"/>
                    <a:pt x="693" y="1"/>
                    <a:pt x="686" y="3"/>
                  </a:cubicBezTo>
                  <a:lnTo>
                    <a:pt x="61" y="217"/>
                  </a:lnTo>
                  <a:cubicBezTo>
                    <a:pt x="0" y="240"/>
                    <a:pt x="24" y="326"/>
                    <a:pt x="86" y="326"/>
                  </a:cubicBezTo>
                  <a:cubicBezTo>
                    <a:pt x="91" y="326"/>
                    <a:pt x="96" y="325"/>
                    <a:pt x="102" y="324"/>
                  </a:cubicBezTo>
                  <a:lnTo>
                    <a:pt x="727" y="102"/>
                  </a:lnTo>
                  <a:cubicBezTo>
                    <a:pt x="727" y="102"/>
                    <a:pt x="735" y="94"/>
                    <a:pt x="743" y="94"/>
                  </a:cubicBezTo>
                  <a:cubicBezTo>
                    <a:pt x="760" y="77"/>
                    <a:pt x="760" y="53"/>
                    <a:pt x="760" y="36"/>
                  </a:cubicBezTo>
                  <a:cubicBezTo>
                    <a:pt x="747" y="11"/>
                    <a:pt x="730" y="0"/>
                    <a:pt x="70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11289675" y="2402300"/>
              <a:ext cx="92475" cy="78700"/>
            </a:xfrm>
            <a:custGeom>
              <a:avLst/>
              <a:gdLst/>
              <a:ahLst/>
              <a:cxnLst/>
              <a:rect l="l" t="t" r="r" b="b"/>
              <a:pathLst>
                <a:path w="3699" h="3148" extrusionOk="0">
                  <a:moveTo>
                    <a:pt x="3677" y="0"/>
                  </a:moveTo>
                  <a:cubicBezTo>
                    <a:pt x="3497" y="0"/>
                    <a:pt x="2250" y="28"/>
                    <a:pt x="1398" y="789"/>
                  </a:cubicBezTo>
                  <a:cubicBezTo>
                    <a:pt x="469" y="1611"/>
                    <a:pt x="1" y="2597"/>
                    <a:pt x="346" y="2992"/>
                  </a:cubicBezTo>
                  <a:cubicBezTo>
                    <a:pt x="440" y="3098"/>
                    <a:pt x="587" y="3148"/>
                    <a:pt x="769" y="3148"/>
                  </a:cubicBezTo>
                  <a:cubicBezTo>
                    <a:pt x="1251" y="3148"/>
                    <a:pt x="1981" y="2797"/>
                    <a:pt x="2655" y="2194"/>
                  </a:cubicBezTo>
                  <a:cubicBezTo>
                    <a:pt x="3575" y="1373"/>
                    <a:pt x="3699" y="0"/>
                    <a:pt x="3699" y="0"/>
                  </a:cubicBezTo>
                  <a:cubicBezTo>
                    <a:pt x="3699" y="0"/>
                    <a:pt x="3691" y="0"/>
                    <a:pt x="3677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11287425" y="2412600"/>
              <a:ext cx="83525" cy="74375"/>
            </a:xfrm>
            <a:custGeom>
              <a:avLst/>
              <a:gdLst/>
              <a:ahLst/>
              <a:cxnLst/>
              <a:rect l="l" t="t" r="r" b="b"/>
              <a:pathLst>
                <a:path w="3341" h="2975" extrusionOk="0">
                  <a:moveTo>
                    <a:pt x="3260" y="0"/>
                  </a:moveTo>
                  <a:cubicBezTo>
                    <a:pt x="3247" y="0"/>
                    <a:pt x="3234" y="5"/>
                    <a:pt x="3221" y="16"/>
                  </a:cubicBezTo>
                  <a:lnTo>
                    <a:pt x="17" y="2875"/>
                  </a:lnTo>
                  <a:cubicBezTo>
                    <a:pt x="0" y="2900"/>
                    <a:pt x="0" y="2933"/>
                    <a:pt x="17" y="2958"/>
                  </a:cubicBezTo>
                  <a:cubicBezTo>
                    <a:pt x="33" y="2966"/>
                    <a:pt x="49" y="2974"/>
                    <a:pt x="74" y="2974"/>
                  </a:cubicBezTo>
                  <a:cubicBezTo>
                    <a:pt x="74" y="2966"/>
                    <a:pt x="82" y="2966"/>
                    <a:pt x="91" y="2958"/>
                  </a:cubicBezTo>
                  <a:lnTo>
                    <a:pt x="3295" y="98"/>
                  </a:lnTo>
                  <a:cubicBezTo>
                    <a:pt x="3341" y="59"/>
                    <a:pt x="3305" y="0"/>
                    <a:pt x="32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11352125" y="2409950"/>
              <a:ext cx="3325" cy="19275"/>
            </a:xfrm>
            <a:custGeom>
              <a:avLst/>
              <a:gdLst/>
              <a:ahLst/>
              <a:cxnLst/>
              <a:rect l="l" t="t" r="r" b="b"/>
              <a:pathLst>
                <a:path w="133" h="771" extrusionOk="0">
                  <a:moveTo>
                    <a:pt x="79" y="0"/>
                  </a:moveTo>
                  <a:cubicBezTo>
                    <a:pt x="52" y="0"/>
                    <a:pt x="25" y="19"/>
                    <a:pt x="25" y="56"/>
                  </a:cubicBezTo>
                  <a:lnTo>
                    <a:pt x="1" y="713"/>
                  </a:lnTo>
                  <a:cubicBezTo>
                    <a:pt x="1" y="746"/>
                    <a:pt x="25" y="771"/>
                    <a:pt x="50" y="771"/>
                  </a:cubicBezTo>
                  <a:cubicBezTo>
                    <a:pt x="58" y="771"/>
                    <a:pt x="66" y="771"/>
                    <a:pt x="75" y="763"/>
                  </a:cubicBezTo>
                  <a:cubicBezTo>
                    <a:pt x="91" y="754"/>
                    <a:pt x="108" y="738"/>
                    <a:pt x="108" y="713"/>
                  </a:cubicBezTo>
                  <a:lnTo>
                    <a:pt x="132" y="56"/>
                  </a:lnTo>
                  <a:cubicBezTo>
                    <a:pt x="132" y="19"/>
                    <a:pt x="106" y="0"/>
                    <a:pt x="7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11338975" y="2422125"/>
              <a:ext cx="3125" cy="19025"/>
            </a:xfrm>
            <a:custGeom>
              <a:avLst/>
              <a:gdLst/>
              <a:ahLst/>
              <a:cxnLst/>
              <a:rect l="l" t="t" r="r" b="b"/>
              <a:pathLst>
                <a:path w="125" h="761" extrusionOk="0">
                  <a:moveTo>
                    <a:pt x="75" y="0"/>
                  </a:moveTo>
                  <a:cubicBezTo>
                    <a:pt x="54" y="0"/>
                    <a:pt x="34" y="13"/>
                    <a:pt x="25" y="37"/>
                  </a:cubicBezTo>
                  <a:lnTo>
                    <a:pt x="1" y="703"/>
                  </a:lnTo>
                  <a:cubicBezTo>
                    <a:pt x="1" y="728"/>
                    <a:pt x="25" y="752"/>
                    <a:pt x="58" y="760"/>
                  </a:cubicBezTo>
                  <a:cubicBezTo>
                    <a:pt x="58" y="752"/>
                    <a:pt x="67" y="752"/>
                    <a:pt x="67" y="752"/>
                  </a:cubicBezTo>
                  <a:cubicBezTo>
                    <a:pt x="91" y="744"/>
                    <a:pt x="108" y="719"/>
                    <a:pt x="108" y="703"/>
                  </a:cubicBezTo>
                  <a:lnTo>
                    <a:pt x="124" y="37"/>
                  </a:lnTo>
                  <a:cubicBezTo>
                    <a:pt x="116" y="13"/>
                    <a:pt x="95" y="0"/>
                    <a:pt x="7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11325625" y="2426125"/>
              <a:ext cx="3525" cy="26725"/>
            </a:xfrm>
            <a:custGeom>
              <a:avLst/>
              <a:gdLst/>
              <a:ahLst/>
              <a:cxnLst/>
              <a:rect l="l" t="t" r="r" b="b"/>
              <a:pathLst>
                <a:path w="141" h="1069" extrusionOk="0">
                  <a:moveTo>
                    <a:pt x="83" y="1"/>
                  </a:moveTo>
                  <a:cubicBezTo>
                    <a:pt x="58" y="1"/>
                    <a:pt x="33" y="25"/>
                    <a:pt x="25" y="50"/>
                  </a:cubicBezTo>
                  <a:lnTo>
                    <a:pt x="1" y="1011"/>
                  </a:lnTo>
                  <a:cubicBezTo>
                    <a:pt x="1" y="1036"/>
                    <a:pt x="25" y="1061"/>
                    <a:pt x="50" y="1069"/>
                  </a:cubicBezTo>
                  <a:cubicBezTo>
                    <a:pt x="58" y="1069"/>
                    <a:pt x="66" y="1069"/>
                    <a:pt x="75" y="1061"/>
                  </a:cubicBezTo>
                  <a:cubicBezTo>
                    <a:pt x="91" y="1052"/>
                    <a:pt x="107" y="1036"/>
                    <a:pt x="107" y="1011"/>
                  </a:cubicBezTo>
                  <a:lnTo>
                    <a:pt x="140" y="58"/>
                  </a:lnTo>
                  <a:cubicBezTo>
                    <a:pt x="140" y="25"/>
                    <a:pt x="116" y="1"/>
                    <a:pt x="8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11312475" y="2445400"/>
              <a:ext cx="3325" cy="19175"/>
            </a:xfrm>
            <a:custGeom>
              <a:avLst/>
              <a:gdLst/>
              <a:ahLst/>
              <a:cxnLst/>
              <a:rect l="l" t="t" r="r" b="b"/>
              <a:pathLst>
                <a:path w="133" h="767" extrusionOk="0">
                  <a:moveTo>
                    <a:pt x="62" y="0"/>
                  </a:moveTo>
                  <a:cubicBezTo>
                    <a:pt x="36" y="0"/>
                    <a:pt x="17" y="23"/>
                    <a:pt x="17" y="51"/>
                  </a:cubicBezTo>
                  <a:lnTo>
                    <a:pt x="1" y="709"/>
                  </a:lnTo>
                  <a:cubicBezTo>
                    <a:pt x="1" y="742"/>
                    <a:pt x="25" y="766"/>
                    <a:pt x="50" y="766"/>
                  </a:cubicBezTo>
                  <a:lnTo>
                    <a:pt x="75" y="766"/>
                  </a:lnTo>
                  <a:cubicBezTo>
                    <a:pt x="91" y="758"/>
                    <a:pt x="108" y="742"/>
                    <a:pt x="108" y="717"/>
                  </a:cubicBezTo>
                  <a:lnTo>
                    <a:pt x="132" y="51"/>
                  </a:lnTo>
                  <a:cubicBezTo>
                    <a:pt x="132" y="27"/>
                    <a:pt x="108" y="2"/>
                    <a:pt x="75" y="2"/>
                  </a:cubicBezTo>
                  <a:cubicBezTo>
                    <a:pt x="70" y="1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11352125" y="2426500"/>
              <a:ext cx="19550" cy="3975"/>
            </a:xfrm>
            <a:custGeom>
              <a:avLst/>
              <a:gdLst/>
              <a:ahLst/>
              <a:cxnLst/>
              <a:rect l="l" t="t" r="r" b="b"/>
              <a:pathLst>
                <a:path w="782" h="159" extrusionOk="0">
                  <a:moveTo>
                    <a:pt x="46" y="0"/>
                  </a:moveTo>
                  <a:cubicBezTo>
                    <a:pt x="19" y="0"/>
                    <a:pt x="1" y="23"/>
                    <a:pt x="1" y="51"/>
                  </a:cubicBezTo>
                  <a:cubicBezTo>
                    <a:pt x="1" y="76"/>
                    <a:pt x="17" y="109"/>
                    <a:pt x="50" y="109"/>
                  </a:cubicBezTo>
                  <a:lnTo>
                    <a:pt x="707" y="158"/>
                  </a:lnTo>
                  <a:lnTo>
                    <a:pt x="732" y="158"/>
                  </a:lnTo>
                  <a:cubicBezTo>
                    <a:pt x="781" y="134"/>
                    <a:pt x="773" y="60"/>
                    <a:pt x="716" y="51"/>
                  </a:cubicBezTo>
                  <a:lnTo>
                    <a:pt x="58" y="2"/>
                  </a:lnTo>
                  <a:cubicBezTo>
                    <a:pt x="54" y="1"/>
                    <a:pt x="50" y="0"/>
                    <a:pt x="4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11338775" y="2438250"/>
              <a:ext cx="19350" cy="4125"/>
            </a:xfrm>
            <a:custGeom>
              <a:avLst/>
              <a:gdLst/>
              <a:ahLst/>
              <a:cxnLst/>
              <a:rect l="l" t="t" r="r" b="b"/>
              <a:pathLst>
                <a:path w="774" h="165" extrusionOk="0">
                  <a:moveTo>
                    <a:pt x="66" y="0"/>
                  </a:moveTo>
                  <a:cubicBezTo>
                    <a:pt x="33" y="0"/>
                    <a:pt x="9" y="17"/>
                    <a:pt x="9" y="50"/>
                  </a:cubicBezTo>
                  <a:cubicBezTo>
                    <a:pt x="1" y="83"/>
                    <a:pt x="25" y="107"/>
                    <a:pt x="58" y="107"/>
                  </a:cubicBezTo>
                  <a:lnTo>
                    <a:pt x="716" y="165"/>
                  </a:lnTo>
                  <a:cubicBezTo>
                    <a:pt x="724" y="165"/>
                    <a:pt x="732" y="165"/>
                    <a:pt x="732" y="157"/>
                  </a:cubicBezTo>
                  <a:cubicBezTo>
                    <a:pt x="757" y="148"/>
                    <a:pt x="773" y="132"/>
                    <a:pt x="773" y="115"/>
                  </a:cubicBezTo>
                  <a:cubicBezTo>
                    <a:pt x="773" y="83"/>
                    <a:pt x="748" y="58"/>
                    <a:pt x="724" y="50"/>
                  </a:cubicBezTo>
                  <a:lnTo>
                    <a:pt x="66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11325625" y="2450125"/>
              <a:ext cx="26725" cy="4575"/>
            </a:xfrm>
            <a:custGeom>
              <a:avLst/>
              <a:gdLst/>
              <a:ahLst/>
              <a:cxnLst/>
              <a:rect l="l" t="t" r="r" b="b"/>
              <a:pathLst>
                <a:path w="1069" h="183" extrusionOk="0">
                  <a:moveTo>
                    <a:pt x="48" y="0"/>
                  </a:moveTo>
                  <a:cubicBezTo>
                    <a:pt x="25" y="0"/>
                    <a:pt x="1" y="23"/>
                    <a:pt x="1" y="51"/>
                  </a:cubicBezTo>
                  <a:cubicBezTo>
                    <a:pt x="1" y="76"/>
                    <a:pt x="25" y="101"/>
                    <a:pt x="50" y="109"/>
                  </a:cubicBezTo>
                  <a:lnTo>
                    <a:pt x="1011" y="183"/>
                  </a:lnTo>
                  <a:lnTo>
                    <a:pt x="1028" y="183"/>
                  </a:lnTo>
                  <a:cubicBezTo>
                    <a:pt x="1053" y="175"/>
                    <a:pt x="1061" y="158"/>
                    <a:pt x="1069" y="134"/>
                  </a:cubicBezTo>
                  <a:cubicBezTo>
                    <a:pt x="1069" y="109"/>
                    <a:pt x="1044" y="76"/>
                    <a:pt x="1020" y="76"/>
                  </a:cubicBezTo>
                  <a:lnTo>
                    <a:pt x="58" y="2"/>
                  </a:lnTo>
                  <a:cubicBezTo>
                    <a:pt x="55" y="1"/>
                    <a:pt x="52" y="0"/>
                    <a:pt x="4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11312275" y="2462075"/>
              <a:ext cx="19550" cy="4150"/>
            </a:xfrm>
            <a:custGeom>
              <a:avLst/>
              <a:gdLst/>
              <a:ahLst/>
              <a:cxnLst/>
              <a:rect l="l" t="t" r="r" b="b"/>
              <a:pathLst>
                <a:path w="782" h="166" extrusionOk="0">
                  <a:moveTo>
                    <a:pt x="66" y="1"/>
                  </a:moveTo>
                  <a:cubicBezTo>
                    <a:pt x="33" y="1"/>
                    <a:pt x="9" y="17"/>
                    <a:pt x="9" y="50"/>
                  </a:cubicBezTo>
                  <a:cubicBezTo>
                    <a:pt x="0" y="83"/>
                    <a:pt x="25" y="108"/>
                    <a:pt x="58" y="108"/>
                  </a:cubicBezTo>
                  <a:lnTo>
                    <a:pt x="715" y="165"/>
                  </a:lnTo>
                  <a:cubicBezTo>
                    <a:pt x="724" y="165"/>
                    <a:pt x="732" y="157"/>
                    <a:pt x="740" y="157"/>
                  </a:cubicBezTo>
                  <a:cubicBezTo>
                    <a:pt x="781" y="132"/>
                    <a:pt x="773" y="66"/>
                    <a:pt x="724" y="58"/>
                  </a:cubicBezTo>
                  <a:lnTo>
                    <a:pt x="66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11303025" y="2474250"/>
              <a:ext cx="107675" cy="59275"/>
            </a:xfrm>
            <a:custGeom>
              <a:avLst/>
              <a:gdLst/>
              <a:ahLst/>
              <a:cxnLst/>
              <a:rect l="l" t="t" r="r" b="b"/>
              <a:pathLst>
                <a:path w="4307" h="2371" extrusionOk="0">
                  <a:moveTo>
                    <a:pt x="3106" y="0"/>
                  </a:moveTo>
                  <a:cubicBezTo>
                    <a:pt x="2720" y="0"/>
                    <a:pt x="2285" y="59"/>
                    <a:pt x="1874" y="245"/>
                  </a:cubicBezTo>
                  <a:cubicBezTo>
                    <a:pt x="740" y="763"/>
                    <a:pt x="1" y="1560"/>
                    <a:pt x="214" y="2037"/>
                  </a:cubicBezTo>
                  <a:cubicBezTo>
                    <a:pt x="316" y="2259"/>
                    <a:pt x="616" y="2370"/>
                    <a:pt x="1023" y="2370"/>
                  </a:cubicBezTo>
                  <a:cubicBezTo>
                    <a:pt x="1474" y="2370"/>
                    <a:pt x="2056" y="2234"/>
                    <a:pt x="2647" y="1963"/>
                  </a:cubicBezTo>
                  <a:cubicBezTo>
                    <a:pt x="3781" y="1453"/>
                    <a:pt x="4307" y="179"/>
                    <a:pt x="4307" y="179"/>
                  </a:cubicBezTo>
                  <a:cubicBezTo>
                    <a:pt x="4307" y="179"/>
                    <a:pt x="3779" y="0"/>
                    <a:pt x="3106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11294800" y="2484600"/>
              <a:ext cx="101325" cy="47150"/>
            </a:xfrm>
            <a:custGeom>
              <a:avLst/>
              <a:gdLst/>
              <a:ahLst/>
              <a:cxnLst/>
              <a:rect l="l" t="t" r="r" b="b"/>
              <a:pathLst>
                <a:path w="4053" h="1886" extrusionOk="0">
                  <a:moveTo>
                    <a:pt x="3989" y="1"/>
                  </a:moveTo>
                  <a:cubicBezTo>
                    <a:pt x="3982" y="1"/>
                    <a:pt x="3976" y="2"/>
                    <a:pt x="3970" y="4"/>
                  </a:cubicBezTo>
                  <a:lnTo>
                    <a:pt x="58" y="1787"/>
                  </a:lnTo>
                  <a:cubicBezTo>
                    <a:pt x="1" y="1812"/>
                    <a:pt x="26" y="1886"/>
                    <a:pt x="75" y="1886"/>
                  </a:cubicBezTo>
                  <a:lnTo>
                    <a:pt x="100" y="1886"/>
                  </a:lnTo>
                  <a:lnTo>
                    <a:pt x="4011" y="102"/>
                  </a:lnTo>
                  <a:cubicBezTo>
                    <a:pt x="4044" y="94"/>
                    <a:pt x="4052" y="61"/>
                    <a:pt x="4044" y="37"/>
                  </a:cubicBezTo>
                  <a:cubicBezTo>
                    <a:pt x="4032" y="11"/>
                    <a:pt x="4009" y="1"/>
                    <a:pt x="398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11374125" y="2477525"/>
              <a:ext cx="8750" cy="18475"/>
            </a:xfrm>
            <a:custGeom>
              <a:avLst/>
              <a:gdLst/>
              <a:ahLst/>
              <a:cxnLst/>
              <a:rect l="l" t="t" r="r" b="b"/>
              <a:pathLst>
                <a:path w="350" h="739" extrusionOk="0">
                  <a:moveTo>
                    <a:pt x="281" y="1"/>
                  </a:moveTo>
                  <a:cubicBezTo>
                    <a:pt x="260" y="1"/>
                    <a:pt x="239" y="12"/>
                    <a:pt x="230" y="40"/>
                  </a:cubicBezTo>
                  <a:lnTo>
                    <a:pt x="16" y="665"/>
                  </a:lnTo>
                  <a:cubicBezTo>
                    <a:pt x="0" y="689"/>
                    <a:pt x="16" y="722"/>
                    <a:pt x="49" y="730"/>
                  </a:cubicBezTo>
                  <a:cubicBezTo>
                    <a:pt x="49" y="739"/>
                    <a:pt x="58" y="739"/>
                    <a:pt x="66" y="739"/>
                  </a:cubicBezTo>
                  <a:cubicBezTo>
                    <a:pt x="90" y="739"/>
                    <a:pt x="107" y="722"/>
                    <a:pt x="115" y="698"/>
                  </a:cubicBezTo>
                  <a:lnTo>
                    <a:pt x="329" y="73"/>
                  </a:lnTo>
                  <a:cubicBezTo>
                    <a:pt x="349" y="32"/>
                    <a:pt x="316" y="1"/>
                    <a:pt x="2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11358100" y="2484925"/>
              <a:ext cx="8425" cy="18275"/>
            </a:xfrm>
            <a:custGeom>
              <a:avLst/>
              <a:gdLst/>
              <a:ahLst/>
              <a:cxnLst/>
              <a:rect l="l" t="t" r="r" b="b"/>
              <a:pathLst>
                <a:path w="337" h="731" extrusionOk="0">
                  <a:moveTo>
                    <a:pt x="270" y="1"/>
                  </a:moveTo>
                  <a:cubicBezTo>
                    <a:pt x="247" y="1"/>
                    <a:pt x="228" y="16"/>
                    <a:pt x="222" y="40"/>
                  </a:cubicBezTo>
                  <a:lnTo>
                    <a:pt x="8" y="665"/>
                  </a:lnTo>
                  <a:cubicBezTo>
                    <a:pt x="0" y="689"/>
                    <a:pt x="16" y="722"/>
                    <a:pt x="41" y="730"/>
                  </a:cubicBezTo>
                  <a:lnTo>
                    <a:pt x="58" y="730"/>
                  </a:lnTo>
                  <a:cubicBezTo>
                    <a:pt x="82" y="730"/>
                    <a:pt x="107" y="714"/>
                    <a:pt x="107" y="697"/>
                  </a:cubicBezTo>
                  <a:lnTo>
                    <a:pt x="329" y="73"/>
                  </a:lnTo>
                  <a:cubicBezTo>
                    <a:pt x="337" y="40"/>
                    <a:pt x="321" y="15"/>
                    <a:pt x="296" y="7"/>
                  </a:cubicBezTo>
                  <a:cubicBezTo>
                    <a:pt x="287" y="3"/>
                    <a:pt x="278" y="1"/>
                    <a:pt x="27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11341850" y="2485125"/>
              <a:ext cx="11100" cy="25475"/>
            </a:xfrm>
            <a:custGeom>
              <a:avLst/>
              <a:gdLst/>
              <a:ahLst/>
              <a:cxnLst/>
              <a:rect l="l" t="t" r="r" b="b"/>
              <a:pathLst>
                <a:path w="444" h="1019" extrusionOk="0">
                  <a:moveTo>
                    <a:pt x="375" y="1"/>
                  </a:moveTo>
                  <a:cubicBezTo>
                    <a:pt x="355" y="1"/>
                    <a:pt x="336" y="12"/>
                    <a:pt x="330" y="40"/>
                  </a:cubicBezTo>
                  <a:lnTo>
                    <a:pt x="9" y="944"/>
                  </a:lnTo>
                  <a:cubicBezTo>
                    <a:pt x="1" y="977"/>
                    <a:pt x="17" y="1002"/>
                    <a:pt x="42" y="1018"/>
                  </a:cubicBezTo>
                  <a:lnTo>
                    <a:pt x="67" y="1018"/>
                  </a:lnTo>
                  <a:cubicBezTo>
                    <a:pt x="83" y="1018"/>
                    <a:pt x="108" y="1002"/>
                    <a:pt x="116" y="985"/>
                  </a:cubicBezTo>
                  <a:lnTo>
                    <a:pt x="428" y="73"/>
                  </a:lnTo>
                  <a:cubicBezTo>
                    <a:pt x="444" y="32"/>
                    <a:pt x="408" y="1"/>
                    <a:pt x="37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11325825" y="2499600"/>
              <a:ext cx="8450" cy="18375"/>
            </a:xfrm>
            <a:custGeom>
              <a:avLst/>
              <a:gdLst/>
              <a:ahLst/>
              <a:cxnLst/>
              <a:rect l="l" t="t" r="r" b="b"/>
              <a:pathLst>
                <a:path w="338" h="735" extrusionOk="0">
                  <a:moveTo>
                    <a:pt x="275" y="1"/>
                  </a:moveTo>
                  <a:cubicBezTo>
                    <a:pt x="253" y="1"/>
                    <a:pt x="235" y="11"/>
                    <a:pt x="223" y="36"/>
                  </a:cubicBezTo>
                  <a:lnTo>
                    <a:pt x="9" y="661"/>
                  </a:lnTo>
                  <a:cubicBezTo>
                    <a:pt x="1" y="686"/>
                    <a:pt x="17" y="718"/>
                    <a:pt x="42" y="727"/>
                  </a:cubicBezTo>
                  <a:cubicBezTo>
                    <a:pt x="50" y="735"/>
                    <a:pt x="58" y="735"/>
                    <a:pt x="67" y="735"/>
                  </a:cubicBezTo>
                  <a:cubicBezTo>
                    <a:pt x="83" y="735"/>
                    <a:pt x="108" y="718"/>
                    <a:pt x="116" y="694"/>
                  </a:cubicBezTo>
                  <a:lnTo>
                    <a:pt x="330" y="69"/>
                  </a:lnTo>
                  <a:cubicBezTo>
                    <a:pt x="338" y="45"/>
                    <a:pt x="321" y="12"/>
                    <a:pt x="297" y="4"/>
                  </a:cubicBezTo>
                  <a:cubicBezTo>
                    <a:pt x="289" y="2"/>
                    <a:pt x="282" y="1"/>
                    <a:pt x="27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11373500" y="2493200"/>
              <a:ext cx="19125" cy="8975"/>
            </a:xfrm>
            <a:custGeom>
              <a:avLst/>
              <a:gdLst/>
              <a:ahLst/>
              <a:cxnLst/>
              <a:rect l="l" t="t" r="r" b="b"/>
              <a:pathLst>
                <a:path w="765" h="359" extrusionOk="0">
                  <a:moveTo>
                    <a:pt x="84" y="1"/>
                  </a:moveTo>
                  <a:cubicBezTo>
                    <a:pt x="26" y="1"/>
                    <a:pt x="0" y="81"/>
                    <a:pt x="66" y="103"/>
                  </a:cubicBezTo>
                  <a:lnTo>
                    <a:pt x="682" y="350"/>
                  </a:lnTo>
                  <a:cubicBezTo>
                    <a:pt x="691" y="358"/>
                    <a:pt x="699" y="358"/>
                    <a:pt x="707" y="358"/>
                  </a:cubicBezTo>
                  <a:cubicBezTo>
                    <a:pt x="724" y="358"/>
                    <a:pt x="740" y="342"/>
                    <a:pt x="756" y="325"/>
                  </a:cubicBezTo>
                  <a:cubicBezTo>
                    <a:pt x="765" y="292"/>
                    <a:pt x="748" y="260"/>
                    <a:pt x="724" y="251"/>
                  </a:cubicBezTo>
                  <a:lnTo>
                    <a:pt x="107" y="5"/>
                  </a:lnTo>
                  <a:cubicBezTo>
                    <a:pt x="99" y="2"/>
                    <a:pt x="91" y="1"/>
                    <a:pt x="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11357875" y="2500450"/>
              <a:ext cx="18525" cy="8900"/>
            </a:xfrm>
            <a:custGeom>
              <a:avLst/>
              <a:gdLst/>
              <a:ahLst/>
              <a:cxnLst/>
              <a:rect l="l" t="t" r="r" b="b"/>
              <a:pathLst>
                <a:path w="741" h="356" extrusionOk="0">
                  <a:moveTo>
                    <a:pt x="69" y="0"/>
                  </a:moveTo>
                  <a:cubicBezTo>
                    <a:pt x="47" y="0"/>
                    <a:pt x="24" y="15"/>
                    <a:pt x="17" y="35"/>
                  </a:cubicBezTo>
                  <a:cubicBezTo>
                    <a:pt x="1" y="68"/>
                    <a:pt x="17" y="93"/>
                    <a:pt x="42" y="109"/>
                  </a:cubicBezTo>
                  <a:lnTo>
                    <a:pt x="658" y="356"/>
                  </a:lnTo>
                  <a:lnTo>
                    <a:pt x="683" y="356"/>
                  </a:lnTo>
                  <a:cubicBezTo>
                    <a:pt x="699" y="356"/>
                    <a:pt x="724" y="348"/>
                    <a:pt x="732" y="323"/>
                  </a:cubicBezTo>
                  <a:cubicBezTo>
                    <a:pt x="740" y="298"/>
                    <a:pt x="732" y="265"/>
                    <a:pt x="699" y="257"/>
                  </a:cubicBezTo>
                  <a:lnTo>
                    <a:pt x="83" y="2"/>
                  </a:lnTo>
                  <a:cubicBezTo>
                    <a:pt x="79" y="1"/>
                    <a:pt x="74" y="0"/>
                    <a:pt x="6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11341425" y="2507800"/>
              <a:ext cx="25725" cy="11825"/>
            </a:xfrm>
            <a:custGeom>
              <a:avLst/>
              <a:gdLst/>
              <a:ahLst/>
              <a:cxnLst/>
              <a:rect l="l" t="t" r="r" b="b"/>
              <a:pathLst>
                <a:path w="1029" h="473" extrusionOk="0">
                  <a:moveTo>
                    <a:pt x="79" y="0"/>
                  </a:moveTo>
                  <a:cubicBezTo>
                    <a:pt x="27" y="0"/>
                    <a:pt x="0" y="82"/>
                    <a:pt x="59" y="111"/>
                  </a:cubicBezTo>
                  <a:lnTo>
                    <a:pt x="946" y="464"/>
                  </a:lnTo>
                  <a:cubicBezTo>
                    <a:pt x="955" y="473"/>
                    <a:pt x="963" y="473"/>
                    <a:pt x="971" y="473"/>
                  </a:cubicBezTo>
                  <a:cubicBezTo>
                    <a:pt x="996" y="473"/>
                    <a:pt x="1012" y="456"/>
                    <a:pt x="1020" y="440"/>
                  </a:cubicBezTo>
                  <a:cubicBezTo>
                    <a:pt x="1029" y="407"/>
                    <a:pt x="1020" y="374"/>
                    <a:pt x="988" y="366"/>
                  </a:cubicBezTo>
                  <a:lnTo>
                    <a:pt x="100" y="4"/>
                  </a:lnTo>
                  <a:cubicBezTo>
                    <a:pt x="93" y="2"/>
                    <a:pt x="86" y="0"/>
                    <a:pt x="7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11325625" y="2515225"/>
              <a:ext cx="18725" cy="8925"/>
            </a:xfrm>
            <a:custGeom>
              <a:avLst/>
              <a:gdLst/>
              <a:ahLst/>
              <a:cxnLst/>
              <a:rect l="l" t="t" r="r" b="b"/>
              <a:pathLst>
                <a:path w="749" h="357" extrusionOk="0">
                  <a:moveTo>
                    <a:pt x="61" y="0"/>
                  </a:moveTo>
                  <a:cubicBezTo>
                    <a:pt x="39" y="0"/>
                    <a:pt x="21" y="11"/>
                    <a:pt x="9" y="36"/>
                  </a:cubicBezTo>
                  <a:cubicBezTo>
                    <a:pt x="1" y="61"/>
                    <a:pt x="9" y="93"/>
                    <a:pt x="42" y="102"/>
                  </a:cubicBezTo>
                  <a:lnTo>
                    <a:pt x="658" y="356"/>
                  </a:lnTo>
                  <a:lnTo>
                    <a:pt x="683" y="356"/>
                  </a:lnTo>
                  <a:cubicBezTo>
                    <a:pt x="732" y="348"/>
                    <a:pt x="748" y="274"/>
                    <a:pt x="699" y="250"/>
                  </a:cubicBezTo>
                  <a:lnTo>
                    <a:pt x="83" y="3"/>
                  </a:lnTo>
                  <a:cubicBezTo>
                    <a:pt x="75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11309600" y="2535675"/>
              <a:ext cx="111800" cy="51925"/>
            </a:xfrm>
            <a:custGeom>
              <a:avLst/>
              <a:gdLst/>
              <a:ahLst/>
              <a:cxnLst/>
              <a:rect l="l" t="t" r="r" b="b"/>
              <a:pathLst>
                <a:path w="4472" h="2077" extrusionOk="0">
                  <a:moveTo>
                    <a:pt x="2757" y="1"/>
                  </a:moveTo>
                  <a:cubicBezTo>
                    <a:pt x="2531" y="1"/>
                    <a:pt x="2297" y="26"/>
                    <a:pt x="2063" y="89"/>
                  </a:cubicBezTo>
                  <a:cubicBezTo>
                    <a:pt x="864" y="410"/>
                    <a:pt x="1" y="1075"/>
                    <a:pt x="132" y="1576"/>
                  </a:cubicBezTo>
                  <a:cubicBezTo>
                    <a:pt x="217" y="1900"/>
                    <a:pt x="700" y="2077"/>
                    <a:pt x="1353" y="2077"/>
                  </a:cubicBezTo>
                  <a:cubicBezTo>
                    <a:pt x="1710" y="2077"/>
                    <a:pt x="2118" y="2024"/>
                    <a:pt x="2540" y="1913"/>
                  </a:cubicBezTo>
                  <a:cubicBezTo>
                    <a:pt x="3740" y="1593"/>
                    <a:pt x="4471" y="426"/>
                    <a:pt x="4471" y="426"/>
                  </a:cubicBezTo>
                  <a:cubicBezTo>
                    <a:pt x="4471" y="426"/>
                    <a:pt x="3685" y="1"/>
                    <a:pt x="2757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11298925" y="2549350"/>
              <a:ext cx="106850" cy="30475"/>
            </a:xfrm>
            <a:custGeom>
              <a:avLst/>
              <a:gdLst/>
              <a:ahLst/>
              <a:cxnLst/>
              <a:rect l="l" t="t" r="r" b="b"/>
              <a:pathLst>
                <a:path w="4274" h="1219" extrusionOk="0">
                  <a:moveTo>
                    <a:pt x="4212" y="1"/>
                  </a:moveTo>
                  <a:cubicBezTo>
                    <a:pt x="4208" y="1"/>
                    <a:pt x="4204" y="1"/>
                    <a:pt x="4200" y="2"/>
                  </a:cubicBezTo>
                  <a:lnTo>
                    <a:pt x="41" y="1112"/>
                  </a:lnTo>
                  <a:cubicBezTo>
                    <a:pt x="0" y="1128"/>
                    <a:pt x="0" y="1202"/>
                    <a:pt x="50" y="1210"/>
                  </a:cubicBezTo>
                  <a:lnTo>
                    <a:pt x="50" y="1218"/>
                  </a:lnTo>
                  <a:lnTo>
                    <a:pt x="74" y="1218"/>
                  </a:lnTo>
                  <a:lnTo>
                    <a:pt x="4224" y="109"/>
                  </a:lnTo>
                  <a:cubicBezTo>
                    <a:pt x="4257" y="101"/>
                    <a:pt x="4274" y="76"/>
                    <a:pt x="4265" y="43"/>
                  </a:cubicBezTo>
                  <a:cubicBezTo>
                    <a:pt x="4258" y="22"/>
                    <a:pt x="4239" y="1"/>
                    <a:pt x="421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11382750" y="2540375"/>
              <a:ext cx="11275" cy="17050"/>
            </a:xfrm>
            <a:custGeom>
              <a:avLst/>
              <a:gdLst/>
              <a:ahLst/>
              <a:cxnLst/>
              <a:rect l="l" t="t" r="r" b="b"/>
              <a:pathLst>
                <a:path w="451" h="682" extrusionOk="0">
                  <a:moveTo>
                    <a:pt x="367" y="0"/>
                  </a:moveTo>
                  <a:cubicBezTo>
                    <a:pt x="351" y="0"/>
                    <a:pt x="336" y="7"/>
                    <a:pt x="329" y="24"/>
                  </a:cubicBezTo>
                  <a:lnTo>
                    <a:pt x="17" y="600"/>
                  </a:lnTo>
                  <a:cubicBezTo>
                    <a:pt x="0" y="624"/>
                    <a:pt x="8" y="657"/>
                    <a:pt x="33" y="674"/>
                  </a:cubicBezTo>
                  <a:lnTo>
                    <a:pt x="58" y="682"/>
                  </a:lnTo>
                  <a:cubicBezTo>
                    <a:pt x="74" y="682"/>
                    <a:pt x="99" y="674"/>
                    <a:pt x="107" y="657"/>
                  </a:cubicBezTo>
                  <a:lnTo>
                    <a:pt x="428" y="74"/>
                  </a:lnTo>
                  <a:cubicBezTo>
                    <a:pt x="451" y="39"/>
                    <a:pt x="405" y="0"/>
                    <a:pt x="36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11365475" y="2544700"/>
              <a:ext cx="11125" cy="17300"/>
            </a:xfrm>
            <a:custGeom>
              <a:avLst/>
              <a:gdLst/>
              <a:ahLst/>
              <a:cxnLst/>
              <a:rect l="l" t="t" r="r" b="b"/>
              <a:pathLst>
                <a:path w="445" h="692" extrusionOk="0">
                  <a:moveTo>
                    <a:pt x="390" y="1"/>
                  </a:moveTo>
                  <a:cubicBezTo>
                    <a:pt x="370" y="1"/>
                    <a:pt x="350" y="14"/>
                    <a:pt x="338" y="32"/>
                  </a:cubicBezTo>
                  <a:lnTo>
                    <a:pt x="17" y="607"/>
                  </a:lnTo>
                  <a:cubicBezTo>
                    <a:pt x="1" y="640"/>
                    <a:pt x="17" y="673"/>
                    <a:pt x="42" y="681"/>
                  </a:cubicBezTo>
                  <a:lnTo>
                    <a:pt x="58" y="690"/>
                  </a:lnTo>
                  <a:cubicBezTo>
                    <a:pt x="63" y="691"/>
                    <a:pt x="67" y="692"/>
                    <a:pt x="71" y="692"/>
                  </a:cubicBezTo>
                  <a:cubicBezTo>
                    <a:pt x="89" y="692"/>
                    <a:pt x="103" y="678"/>
                    <a:pt x="116" y="665"/>
                  </a:cubicBezTo>
                  <a:lnTo>
                    <a:pt x="428" y="81"/>
                  </a:lnTo>
                  <a:cubicBezTo>
                    <a:pt x="445" y="57"/>
                    <a:pt x="436" y="24"/>
                    <a:pt x="412" y="7"/>
                  </a:cubicBezTo>
                  <a:cubicBezTo>
                    <a:pt x="405" y="3"/>
                    <a:pt x="397" y="1"/>
                    <a:pt x="39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11348425" y="2542700"/>
              <a:ext cx="14775" cy="23825"/>
            </a:xfrm>
            <a:custGeom>
              <a:avLst/>
              <a:gdLst/>
              <a:ahLst/>
              <a:cxnLst/>
              <a:rect l="l" t="t" r="r" b="b"/>
              <a:pathLst>
                <a:path w="591" h="953" extrusionOk="0">
                  <a:moveTo>
                    <a:pt x="520" y="1"/>
                  </a:moveTo>
                  <a:cubicBezTo>
                    <a:pt x="504" y="1"/>
                    <a:pt x="488" y="9"/>
                    <a:pt x="477" y="30"/>
                  </a:cubicBezTo>
                  <a:lnTo>
                    <a:pt x="17" y="876"/>
                  </a:lnTo>
                  <a:cubicBezTo>
                    <a:pt x="1" y="901"/>
                    <a:pt x="9" y="934"/>
                    <a:pt x="34" y="950"/>
                  </a:cubicBezTo>
                  <a:lnTo>
                    <a:pt x="58" y="950"/>
                  </a:lnTo>
                  <a:cubicBezTo>
                    <a:pt x="61" y="952"/>
                    <a:pt x="65" y="953"/>
                    <a:pt x="68" y="953"/>
                  </a:cubicBezTo>
                  <a:cubicBezTo>
                    <a:pt x="83" y="953"/>
                    <a:pt x="101" y="939"/>
                    <a:pt x="108" y="926"/>
                  </a:cubicBezTo>
                  <a:lnTo>
                    <a:pt x="568" y="87"/>
                  </a:lnTo>
                  <a:cubicBezTo>
                    <a:pt x="590" y="42"/>
                    <a:pt x="555" y="1"/>
                    <a:pt x="52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11331175" y="2553900"/>
              <a:ext cx="11125" cy="17300"/>
            </a:xfrm>
            <a:custGeom>
              <a:avLst/>
              <a:gdLst/>
              <a:ahLst/>
              <a:cxnLst/>
              <a:rect l="l" t="t" r="r" b="b"/>
              <a:pathLst>
                <a:path w="445" h="692" extrusionOk="0">
                  <a:moveTo>
                    <a:pt x="383" y="1"/>
                  </a:moveTo>
                  <a:cubicBezTo>
                    <a:pt x="366" y="1"/>
                    <a:pt x="348" y="10"/>
                    <a:pt x="337" y="26"/>
                  </a:cubicBezTo>
                  <a:lnTo>
                    <a:pt x="17" y="609"/>
                  </a:lnTo>
                  <a:cubicBezTo>
                    <a:pt x="1" y="634"/>
                    <a:pt x="17" y="667"/>
                    <a:pt x="42" y="683"/>
                  </a:cubicBezTo>
                  <a:cubicBezTo>
                    <a:pt x="50" y="683"/>
                    <a:pt x="50" y="683"/>
                    <a:pt x="58" y="691"/>
                  </a:cubicBezTo>
                  <a:cubicBezTo>
                    <a:pt x="83" y="691"/>
                    <a:pt x="107" y="683"/>
                    <a:pt x="116" y="658"/>
                  </a:cubicBezTo>
                  <a:lnTo>
                    <a:pt x="436" y="83"/>
                  </a:lnTo>
                  <a:cubicBezTo>
                    <a:pt x="444" y="50"/>
                    <a:pt x="436" y="17"/>
                    <a:pt x="411" y="9"/>
                  </a:cubicBezTo>
                  <a:cubicBezTo>
                    <a:pt x="403" y="3"/>
                    <a:pt x="393" y="1"/>
                    <a:pt x="38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11382175" y="2554775"/>
              <a:ext cx="17850" cy="11500"/>
            </a:xfrm>
            <a:custGeom>
              <a:avLst/>
              <a:gdLst/>
              <a:ahLst/>
              <a:cxnLst/>
              <a:rect l="l" t="t" r="r" b="b"/>
              <a:pathLst>
                <a:path w="714" h="460" extrusionOk="0">
                  <a:moveTo>
                    <a:pt x="85" y="0"/>
                  </a:moveTo>
                  <a:cubicBezTo>
                    <a:pt x="33" y="0"/>
                    <a:pt x="0" y="71"/>
                    <a:pt x="56" y="106"/>
                  </a:cubicBezTo>
                  <a:lnTo>
                    <a:pt x="623" y="451"/>
                  </a:lnTo>
                  <a:cubicBezTo>
                    <a:pt x="623" y="451"/>
                    <a:pt x="631" y="451"/>
                    <a:pt x="640" y="459"/>
                  </a:cubicBezTo>
                  <a:cubicBezTo>
                    <a:pt x="664" y="459"/>
                    <a:pt x="681" y="451"/>
                    <a:pt x="697" y="426"/>
                  </a:cubicBezTo>
                  <a:cubicBezTo>
                    <a:pt x="713" y="402"/>
                    <a:pt x="705" y="369"/>
                    <a:pt x="672" y="352"/>
                  </a:cubicBezTo>
                  <a:lnTo>
                    <a:pt x="114" y="7"/>
                  </a:lnTo>
                  <a:cubicBezTo>
                    <a:pt x="104" y="2"/>
                    <a:pt x="94" y="0"/>
                    <a:pt x="8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11365100" y="2559225"/>
              <a:ext cx="17675" cy="11400"/>
            </a:xfrm>
            <a:custGeom>
              <a:avLst/>
              <a:gdLst/>
              <a:ahLst/>
              <a:cxnLst/>
              <a:rect l="l" t="t" r="r" b="b"/>
              <a:pathLst>
                <a:path w="707" h="456" extrusionOk="0">
                  <a:moveTo>
                    <a:pt x="78" y="0"/>
                  </a:moveTo>
                  <a:cubicBezTo>
                    <a:pt x="33" y="0"/>
                    <a:pt x="1" y="73"/>
                    <a:pt x="49" y="100"/>
                  </a:cubicBezTo>
                  <a:lnTo>
                    <a:pt x="616" y="445"/>
                  </a:lnTo>
                  <a:cubicBezTo>
                    <a:pt x="624" y="454"/>
                    <a:pt x="632" y="454"/>
                    <a:pt x="640" y="454"/>
                  </a:cubicBezTo>
                  <a:cubicBezTo>
                    <a:pt x="643" y="455"/>
                    <a:pt x="647" y="456"/>
                    <a:pt x="650" y="456"/>
                  </a:cubicBezTo>
                  <a:cubicBezTo>
                    <a:pt x="665" y="456"/>
                    <a:pt x="683" y="442"/>
                    <a:pt x="690" y="429"/>
                  </a:cubicBezTo>
                  <a:cubicBezTo>
                    <a:pt x="706" y="404"/>
                    <a:pt x="698" y="372"/>
                    <a:pt x="673" y="355"/>
                  </a:cubicBezTo>
                  <a:lnTo>
                    <a:pt x="106" y="10"/>
                  </a:lnTo>
                  <a:cubicBezTo>
                    <a:pt x="97" y="3"/>
                    <a:pt x="87" y="0"/>
                    <a:pt x="7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11347875" y="2563725"/>
              <a:ext cx="24200" cy="15275"/>
            </a:xfrm>
            <a:custGeom>
              <a:avLst/>
              <a:gdLst/>
              <a:ahLst/>
              <a:cxnLst/>
              <a:rect l="l" t="t" r="r" b="b"/>
              <a:pathLst>
                <a:path w="968" h="611" extrusionOk="0">
                  <a:moveTo>
                    <a:pt x="75" y="0"/>
                  </a:moveTo>
                  <a:cubicBezTo>
                    <a:pt x="31" y="0"/>
                    <a:pt x="0" y="67"/>
                    <a:pt x="47" y="101"/>
                  </a:cubicBezTo>
                  <a:lnTo>
                    <a:pt x="869" y="602"/>
                  </a:lnTo>
                  <a:cubicBezTo>
                    <a:pt x="877" y="602"/>
                    <a:pt x="886" y="611"/>
                    <a:pt x="894" y="611"/>
                  </a:cubicBezTo>
                  <a:cubicBezTo>
                    <a:pt x="919" y="611"/>
                    <a:pt x="935" y="602"/>
                    <a:pt x="951" y="586"/>
                  </a:cubicBezTo>
                  <a:cubicBezTo>
                    <a:pt x="968" y="561"/>
                    <a:pt x="960" y="528"/>
                    <a:pt x="927" y="512"/>
                  </a:cubicBezTo>
                  <a:lnTo>
                    <a:pt x="105" y="11"/>
                  </a:lnTo>
                  <a:cubicBezTo>
                    <a:pt x="95" y="3"/>
                    <a:pt x="84" y="0"/>
                    <a:pt x="7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11330825" y="2568250"/>
              <a:ext cx="18325" cy="11625"/>
            </a:xfrm>
            <a:custGeom>
              <a:avLst/>
              <a:gdLst/>
              <a:ahLst/>
              <a:cxnLst/>
              <a:rect l="l" t="t" r="r" b="b"/>
              <a:pathLst>
                <a:path w="733" h="465" extrusionOk="0">
                  <a:moveTo>
                    <a:pt x="81" y="1"/>
                  </a:moveTo>
                  <a:cubicBezTo>
                    <a:pt x="32" y="1"/>
                    <a:pt x="1" y="74"/>
                    <a:pt x="56" y="101"/>
                  </a:cubicBezTo>
                  <a:lnTo>
                    <a:pt x="614" y="446"/>
                  </a:lnTo>
                  <a:cubicBezTo>
                    <a:pt x="623" y="454"/>
                    <a:pt x="631" y="454"/>
                    <a:pt x="639" y="462"/>
                  </a:cubicBezTo>
                  <a:cubicBezTo>
                    <a:pt x="644" y="464"/>
                    <a:pt x="649" y="464"/>
                    <a:pt x="653" y="464"/>
                  </a:cubicBezTo>
                  <a:cubicBezTo>
                    <a:pt x="709" y="464"/>
                    <a:pt x="733" y="378"/>
                    <a:pt x="672" y="356"/>
                  </a:cubicBezTo>
                  <a:lnTo>
                    <a:pt x="113" y="11"/>
                  </a:lnTo>
                  <a:cubicBezTo>
                    <a:pt x="102" y="4"/>
                    <a:pt x="91" y="1"/>
                    <a:pt x="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11312675" y="2605125"/>
              <a:ext cx="113025" cy="47900"/>
            </a:xfrm>
            <a:custGeom>
              <a:avLst/>
              <a:gdLst/>
              <a:ahLst/>
              <a:cxnLst/>
              <a:rect l="l" t="t" r="r" b="b"/>
              <a:pathLst>
                <a:path w="4521" h="1916" extrusionOk="0">
                  <a:moveTo>
                    <a:pt x="2461" y="1"/>
                  </a:moveTo>
                  <a:cubicBezTo>
                    <a:pt x="2374" y="1"/>
                    <a:pt x="2285" y="5"/>
                    <a:pt x="2195" y="15"/>
                  </a:cubicBezTo>
                  <a:cubicBezTo>
                    <a:pt x="962" y="138"/>
                    <a:pt x="1" y="664"/>
                    <a:pt x="58" y="1182"/>
                  </a:cubicBezTo>
                  <a:cubicBezTo>
                    <a:pt x="100" y="1623"/>
                    <a:pt x="866" y="1915"/>
                    <a:pt x="1854" y="1915"/>
                  </a:cubicBezTo>
                  <a:cubicBezTo>
                    <a:pt x="2025" y="1915"/>
                    <a:pt x="2203" y="1907"/>
                    <a:pt x="2384" y="1888"/>
                  </a:cubicBezTo>
                  <a:cubicBezTo>
                    <a:pt x="3617" y="1757"/>
                    <a:pt x="4521" y="721"/>
                    <a:pt x="4521" y="721"/>
                  </a:cubicBezTo>
                  <a:cubicBezTo>
                    <a:pt x="4521" y="721"/>
                    <a:pt x="3581" y="1"/>
                    <a:pt x="246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11299525" y="2623525"/>
              <a:ext cx="109950" cy="13825"/>
            </a:xfrm>
            <a:custGeom>
              <a:avLst/>
              <a:gdLst/>
              <a:ahLst/>
              <a:cxnLst/>
              <a:rect l="l" t="t" r="r" b="b"/>
              <a:pathLst>
                <a:path w="4398" h="553" extrusionOk="0">
                  <a:moveTo>
                    <a:pt x="4350" y="0"/>
                  </a:moveTo>
                  <a:cubicBezTo>
                    <a:pt x="4347" y="0"/>
                    <a:pt x="4343" y="1"/>
                    <a:pt x="4340" y="2"/>
                  </a:cubicBezTo>
                  <a:lnTo>
                    <a:pt x="58" y="446"/>
                  </a:lnTo>
                  <a:cubicBezTo>
                    <a:pt x="9" y="454"/>
                    <a:pt x="1" y="520"/>
                    <a:pt x="50" y="544"/>
                  </a:cubicBezTo>
                  <a:lnTo>
                    <a:pt x="50" y="552"/>
                  </a:lnTo>
                  <a:lnTo>
                    <a:pt x="75" y="552"/>
                  </a:lnTo>
                  <a:lnTo>
                    <a:pt x="4348" y="109"/>
                  </a:lnTo>
                  <a:cubicBezTo>
                    <a:pt x="4381" y="100"/>
                    <a:pt x="4397" y="76"/>
                    <a:pt x="4397" y="51"/>
                  </a:cubicBezTo>
                  <a:cubicBezTo>
                    <a:pt x="4397" y="23"/>
                    <a:pt x="4373" y="0"/>
                    <a:pt x="435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11386025" y="2612600"/>
              <a:ext cx="13175" cy="15800"/>
            </a:xfrm>
            <a:custGeom>
              <a:avLst/>
              <a:gdLst/>
              <a:ahLst/>
              <a:cxnLst/>
              <a:rect l="l" t="t" r="r" b="b"/>
              <a:pathLst>
                <a:path w="527" h="632" extrusionOk="0">
                  <a:moveTo>
                    <a:pt x="458" y="0"/>
                  </a:moveTo>
                  <a:cubicBezTo>
                    <a:pt x="443" y="0"/>
                    <a:pt x="429" y="6"/>
                    <a:pt x="420" y="20"/>
                  </a:cubicBezTo>
                  <a:lnTo>
                    <a:pt x="17" y="546"/>
                  </a:lnTo>
                  <a:cubicBezTo>
                    <a:pt x="1" y="570"/>
                    <a:pt x="1" y="603"/>
                    <a:pt x="25" y="620"/>
                  </a:cubicBezTo>
                  <a:cubicBezTo>
                    <a:pt x="34" y="628"/>
                    <a:pt x="42" y="628"/>
                    <a:pt x="42" y="628"/>
                  </a:cubicBezTo>
                  <a:cubicBezTo>
                    <a:pt x="48" y="630"/>
                    <a:pt x="55" y="631"/>
                    <a:pt x="61" y="631"/>
                  </a:cubicBezTo>
                  <a:cubicBezTo>
                    <a:pt x="78" y="631"/>
                    <a:pt x="93" y="623"/>
                    <a:pt x="99" y="611"/>
                  </a:cubicBezTo>
                  <a:lnTo>
                    <a:pt x="510" y="86"/>
                  </a:lnTo>
                  <a:cubicBezTo>
                    <a:pt x="527" y="61"/>
                    <a:pt x="518" y="28"/>
                    <a:pt x="494" y="12"/>
                  </a:cubicBezTo>
                  <a:cubicBezTo>
                    <a:pt x="483" y="4"/>
                    <a:pt x="470" y="0"/>
                    <a:pt x="4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11368350" y="2614450"/>
              <a:ext cx="13175" cy="15800"/>
            </a:xfrm>
            <a:custGeom>
              <a:avLst/>
              <a:gdLst/>
              <a:ahLst/>
              <a:cxnLst/>
              <a:rect l="l" t="t" r="r" b="b"/>
              <a:pathLst>
                <a:path w="527" h="632" extrusionOk="0">
                  <a:moveTo>
                    <a:pt x="463" y="0"/>
                  </a:moveTo>
                  <a:cubicBezTo>
                    <a:pt x="446" y="0"/>
                    <a:pt x="429" y="6"/>
                    <a:pt x="420" y="20"/>
                  </a:cubicBezTo>
                  <a:lnTo>
                    <a:pt x="17" y="546"/>
                  </a:lnTo>
                  <a:cubicBezTo>
                    <a:pt x="1" y="570"/>
                    <a:pt x="1" y="603"/>
                    <a:pt x="26" y="620"/>
                  </a:cubicBezTo>
                  <a:lnTo>
                    <a:pt x="50" y="628"/>
                  </a:lnTo>
                  <a:cubicBezTo>
                    <a:pt x="55" y="630"/>
                    <a:pt x="60" y="631"/>
                    <a:pt x="65" y="631"/>
                  </a:cubicBezTo>
                  <a:cubicBezTo>
                    <a:pt x="79" y="631"/>
                    <a:pt x="96" y="623"/>
                    <a:pt x="108" y="611"/>
                  </a:cubicBezTo>
                  <a:lnTo>
                    <a:pt x="510" y="85"/>
                  </a:lnTo>
                  <a:cubicBezTo>
                    <a:pt x="527" y="61"/>
                    <a:pt x="519" y="28"/>
                    <a:pt x="502" y="12"/>
                  </a:cubicBezTo>
                  <a:cubicBezTo>
                    <a:pt x="491" y="4"/>
                    <a:pt x="477" y="0"/>
                    <a:pt x="4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11350700" y="2610275"/>
              <a:ext cx="18025" cy="21825"/>
            </a:xfrm>
            <a:custGeom>
              <a:avLst/>
              <a:gdLst/>
              <a:ahLst/>
              <a:cxnLst/>
              <a:rect l="l" t="t" r="r" b="b"/>
              <a:pathLst>
                <a:path w="721" h="873" extrusionOk="0">
                  <a:moveTo>
                    <a:pt x="648" y="0"/>
                  </a:moveTo>
                  <a:cubicBezTo>
                    <a:pt x="634" y="0"/>
                    <a:pt x="620" y="7"/>
                    <a:pt x="608" y="22"/>
                  </a:cubicBezTo>
                  <a:lnTo>
                    <a:pt x="17" y="787"/>
                  </a:lnTo>
                  <a:cubicBezTo>
                    <a:pt x="0" y="803"/>
                    <a:pt x="8" y="844"/>
                    <a:pt x="25" y="861"/>
                  </a:cubicBezTo>
                  <a:cubicBezTo>
                    <a:pt x="33" y="861"/>
                    <a:pt x="41" y="869"/>
                    <a:pt x="50" y="869"/>
                  </a:cubicBezTo>
                  <a:cubicBezTo>
                    <a:pt x="54" y="871"/>
                    <a:pt x="59" y="872"/>
                    <a:pt x="64" y="872"/>
                  </a:cubicBezTo>
                  <a:cubicBezTo>
                    <a:pt x="79" y="872"/>
                    <a:pt x="95" y="864"/>
                    <a:pt x="107" y="852"/>
                  </a:cubicBezTo>
                  <a:lnTo>
                    <a:pt x="690" y="88"/>
                  </a:lnTo>
                  <a:cubicBezTo>
                    <a:pt x="720" y="46"/>
                    <a:pt x="685" y="0"/>
                    <a:pt x="64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11333025" y="2617975"/>
              <a:ext cx="13650" cy="15950"/>
            </a:xfrm>
            <a:custGeom>
              <a:avLst/>
              <a:gdLst/>
              <a:ahLst/>
              <a:cxnLst/>
              <a:rect l="l" t="t" r="r" b="b"/>
              <a:pathLst>
                <a:path w="546" h="638" extrusionOk="0">
                  <a:moveTo>
                    <a:pt x="470" y="1"/>
                  </a:moveTo>
                  <a:cubicBezTo>
                    <a:pt x="455" y="1"/>
                    <a:pt x="439" y="8"/>
                    <a:pt x="428" y="27"/>
                  </a:cubicBezTo>
                  <a:lnTo>
                    <a:pt x="17" y="544"/>
                  </a:lnTo>
                  <a:cubicBezTo>
                    <a:pt x="0" y="569"/>
                    <a:pt x="9" y="602"/>
                    <a:pt x="33" y="627"/>
                  </a:cubicBezTo>
                  <a:cubicBezTo>
                    <a:pt x="33" y="627"/>
                    <a:pt x="42" y="635"/>
                    <a:pt x="50" y="635"/>
                  </a:cubicBezTo>
                  <a:cubicBezTo>
                    <a:pt x="54" y="637"/>
                    <a:pt x="59" y="638"/>
                    <a:pt x="64" y="638"/>
                  </a:cubicBezTo>
                  <a:cubicBezTo>
                    <a:pt x="79" y="638"/>
                    <a:pt x="95" y="630"/>
                    <a:pt x="107" y="618"/>
                  </a:cubicBezTo>
                  <a:lnTo>
                    <a:pt x="510" y="92"/>
                  </a:lnTo>
                  <a:cubicBezTo>
                    <a:pt x="546" y="51"/>
                    <a:pt x="508" y="1"/>
                    <a:pt x="47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5"/>
            <p:cNvSpPr/>
            <p:nvPr/>
          </p:nvSpPr>
          <p:spPr>
            <a:xfrm>
              <a:off x="11385525" y="2625650"/>
              <a:ext cx="16150" cy="13425"/>
            </a:xfrm>
            <a:custGeom>
              <a:avLst/>
              <a:gdLst/>
              <a:ahLst/>
              <a:cxnLst/>
              <a:rect l="l" t="t" r="r" b="b"/>
              <a:pathLst>
                <a:path w="646" h="537" extrusionOk="0">
                  <a:moveTo>
                    <a:pt x="81" y="0"/>
                  </a:moveTo>
                  <a:cubicBezTo>
                    <a:pt x="36" y="0"/>
                    <a:pt x="0" y="59"/>
                    <a:pt x="45" y="98"/>
                  </a:cubicBezTo>
                  <a:lnTo>
                    <a:pt x="547" y="525"/>
                  </a:lnTo>
                  <a:cubicBezTo>
                    <a:pt x="555" y="533"/>
                    <a:pt x="563" y="533"/>
                    <a:pt x="571" y="533"/>
                  </a:cubicBezTo>
                  <a:cubicBezTo>
                    <a:pt x="576" y="535"/>
                    <a:pt x="581" y="536"/>
                    <a:pt x="586" y="536"/>
                  </a:cubicBezTo>
                  <a:cubicBezTo>
                    <a:pt x="600" y="536"/>
                    <a:pt x="615" y="529"/>
                    <a:pt x="621" y="517"/>
                  </a:cubicBezTo>
                  <a:cubicBezTo>
                    <a:pt x="645" y="500"/>
                    <a:pt x="637" y="459"/>
                    <a:pt x="621" y="443"/>
                  </a:cubicBezTo>
                  <a:lnTo>
                    <a:pt x="119" y="15"/>
                  </a:lnTo>
                  <a:cubicBezTo>
                    <a:pt x="107" y="5"/>
                    <a:pt x="94" y="0"/>
                    <a:pt x="8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11368350" y="2627475"/>
              <a:ext cx="15650" cy="13450"/>
            </a:xfrm>
            <a:custGeom>
              <a:avLst/>
              <a:gdLst/>
              <a:ahLst/>
              <a:cxnLst/>
              <a:rect l="l" t="t" r="r" b="b"/>
              <a:pathLst>
                <a:path w="626" h="538" extrusionOk="0">
                  <a:moveTo>
                    <a:pt x="63" y="1"/>
                  </a:moveTo>
                  <a:cubicBezTo>
                    <a:pt x="47" y="1"/>
                    <a:pt x="31" y="7"/>
                    <a:pt x="17" y="16"/>
                  </a:cubicBezTo>
                  <a:cubicBezTo>
                    <a:pt x="1" y="41"/>
                    <a:pt x="1" y="74"/>
                    <a:pt x="26" y="99"/>
                  </a:cubicBezTo>
                  <a:lnTo>
                    <a:pt x="527" y="526"/>
                  </a:lnTo>
                  <a:cubicBezTo>
                    <a:pt x="535" y="534"/>
                    <a:pt x="543" y="534"/>
                    <a:pt x="552" y="534"/>
                  </a:cubicBezTo>
                  <a:cubicBezTo>
                    <a:pt x="556" y="536"/>
                    <a:pt x="561" y="537"/>
                    <a:pt x="566" y="537"/>
                  </a:cubicBezTo>
                  <a:cubicBezTo>
                    <a:pt x="581" y="537"/>
                    <a:pt x="597" y="530"/>
                    <a:pt x="609" y="518"/>
                  </a:cubicBezTo>
                  <a:cubicBezTo>
                    <a:pt x="625" y="501"/>
                    <a:pt x="625" y="460"/>
                    <a:pt x="601" y="444"/>
                  </a:cubicBezTo>
                  <a:lnTo>
                    <a:pt x="100" y="16"/>
                  </a:lnTo>
                  <a:cubicBezTo>
                    <a:pt x="88" y="5"/>
                    <a:pt x="76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11350050" y="2629250"/>
              <a:ext cx="21825" cy="18450"/>
            </a:xfrm>
            <a:custGeom>
              <a:avLst/>
              <a:gdLst/>
              <a:ahLst/>
              <a:cxnLst/>
              <a:rect l="l" t="t" r="r" b="b"/>
              <a:pathLst>
                <a:path w="873" h="738" extrusionOk="0">
                  <a:moveTo>
                    <a:pt x="84" y="1"/>
                  </a:moveTo>
                  <a:cubicBezTo>
                    <a:pt x="38" y="1"/>
                    <a:pt x="0" y="63"/>
                    <a:pt x="51" y="102"/>
                  </a:cubicBezTo>
                  <a:lnTo>
                    <a:pt x="782" y="718"/>
                  </a:lnTo>
                  <a:cubicBezTo>
                    <a:pt x="790" y="726"/>
                    <a:pt x="790" y="734"/>
                    <a:pt x="799" y="734"/>
                  </a:cubicBezTo>
                  <a:cubicBezTo>
                    <a:pt x="805" y="737"/>
                    <a:pt x="811" y="738"/>
                    <a:pt x="817" y="738"/>
                  </a:cubicBezTo>
                  <a:cubicBezTo>
                    <a:pt x="832" y="738"/>
                    <a:pt x="844" y="730"/>
                    <a:pt x="856" y="718"/>
                  </a:cubicBezTo>
                  <a:cubicBezTo>
                    <a:pt x="873" y="693"/>
                    <a:pt x="873" y="660"/>
                    <a:pt x="856" y="644"/>
                  </a:cubicBezTo>
                  <a:lnTo>
                    <a:pt x="125" y="19"/>
                  </a:lnTo>
                  <a:cubicBezTo>
                    <a:pt x="112" y="6"/>
                    <a:pt x="97" y="1"/>
                    <a:pt x="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11332650" y="2631100"/>
              <a:ext cx="16325" cy="13500"/>
            </a:xfrm>
            <a:custGeom>
              <a:avLst/>
              <a:gdLst/>
              <a:ahLst/>
              <a:cxnLst/>
              <a:rect l="l" t="t" r="r" b="b"/>
              <a:pathLst>
                <a:path w="653" h="540" extrusionOk="0">
                  <a:moveTo>
                    <a:pt x="81" y="0"/>
                  </a:moveTo>
                  <a:cubicBezTo>
                    <a:pt x="36" y="0"/>
                    <a:pt x="0" y="62"/>
                    <a:pt x="40" y="102"/>
                  </a:cubicBezTo>
                  <a:lnTo>
                    <a:pt x="541" y="529"/>
                  </a:lnTo>
                  <a:cubicBezTo>
                    <a:pt x="550" y="529"/>
                    <a:pt x="558" y="537"/>
                    <a:pt x="566" y="537"/>
                  </a:cubicBezTo>
                  <a:cubicBezTo>
                    <a:pt x="572" y="539"/>
                    <a:pt x="577" y="539"/>
                    <a:pt x="582" y="539"/>
                  </a:cubicBezTo>
                  <a:cubicBezTo>
                    <a:pt x="629" y="539"/>
                    <a:pt x="652" y="476"/>
                    <a:pt x="615" y="447"/>
                  </a:cubicBezTo>
                  <a:lnTo>
                    <a:pt x="114" y="11"/>
                  </a:lnTo>
                  <a:cubicBezTo>
                    <a:pt x="103" y="3"/>
                    <a:pt x="92" y="0"/>
                    <a:pt x="8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1307550" y="2669875"/>
              <a:ext cx="113025" cy="47925"/>
            </a:xfrm>
            <a:custGeom>
              <a:avLst/>
              <a:gdLst/>
              <a:ahLst/>
              <a:cxnLst/>
              <a:rect l="l" t="t" r="r" b="b"/>
              <a:pathLst>
                <a:path w="4521" h="1917" extrusionOk="0">
                  <a:moveTo>
                    <a:pt x="2448" y="1"/>
                  </a:moveTo>
                  <a:cubicBezTo>
                    <a:pt x="2364" y="1"/>
                    <a:pt x="2280" y="5"/>
                    <a:pt x="2195" y="13"/>
                  </a:cubicBezTo>
                  <a:cubicBezTo>
                    <a:pt x="962" y="145"/>
                    <a:pt x="0" y="663"/>
                    <a:pt x="58" y="1180"/>
                  </a:cubicBezTo>
                  <a:cubicBezTo>
                    <a:pt x="100" y="1619"/>
                    <a:pt x="857" y="1916"/>
                    <a:pt x="1838" y="1916"/>
                  </a:cubicBezTo>
                  <a:cubicBezTo>
                    <a:pt x="2013" y="1916"/>
                    <a:pt x="2196" y="1907"/>
                    <a:pt x="2384" y="1887"/>
                  </a:cubicBezTo>
                  <a:cubicBezTo>
                    <a:pt x="3625" y="1764"/>
                    <a:pt x="4520" y="720"/>
                    <a:pt x="4520" y="720"/>
                  </a:cubicBezTo>
                  <a:cubicBezTo>
                    <a:pt x="4520" y="720"/>
                    <a:pt x="3573" y="1"/>
                    <a:pt x="2448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11294600" y="2688275"/>
              <a:ext cx="109950" cy="13800"/>
            </a:xfrm>
            <a:custGeom>
              <a:avLst/>
              <a:gdLst/>
              <a:ahLst/>
              <a:cxnLst/>
              <a:rect l="l" t="t" r="r" b="b"/>
              <a:pathLst>
                <a:path w="4398" h="552" extrusionOk="0">
                  <a:moveTo>
                    <a:pt x="4332" y="0"/>
                  </a:moveTo>
                  <a:lnTo>
                    <a:pt x="58" y="444"/>
                  </a:lnTo>
                  <a:cubicBezTo>
                    <a:pt x="1" y="452"/>
                    <a:pt x="1" y="526"/>
                    <a:pt x="42" y="543"/>
                  </a:cubicBezTo>
                  <a:lnTo>
                    <a:pt x="42" y="551"/>
                  </a:lnTo>
                  <a:lnTo>
                    <a:pt x="66" y="551"/>
                  </a:lnTo>
                  <a:lnTo>
                    <a:pt x="4340" y="107"/>
                  </a:lnTo>
                  <a:cubicBezTo>
                    <a:pt x="4373" y="107"/>
                    <a:pt x="4397" y="83"/>
                    <a:pt x="4389" y="50"/>
                  </a:cubicBezTo>
                  <a:cubicBezTo>
                    <a:pt x="4389" y="17"/>
                    <a:pt x="4364" y="0"/>
                    <a:pt x="433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11380900" y="2677450"/>
              <a:ext cx="13500" cy="15775"/>
            </a:xfrm>
            <a:custGeom>
              <a:avLst/>
              <a:gdLst/>
              <a:ahLst/>
              <a:cxnLst/>
              <a:rect l="l" t="t" r="r" b="b"/>
              <a:pathLst>
                <a:path w="540" h="631" extrusionOk="0">
                  <a:moveTo>
                    <a:pt x="464" y="0"/>
                  </a:moveTo>
                  <a:cubicBezTo>
                    <a:pt x="449" y="0"/>
                    <a:pt x="433" y="7"/>
                    <a:pt x="419" y="23"/>
                  </a:cubicBezTo>
                  <a:lnTo>
                    <a:pt x="17" y="540"/>
                  </a:lnTo>
                  <a:cubicBezTo>
                    <a:pt x="0" y="565"/>
                    <a:pt x="8" y="598"/>
                    <a:pt x="25" y="614"/>
                  </a:cubicBezTo>
                  <a:cubicBezTo>
                    <a:pt x="33" y="622"/>
                    <a:pt x="41" y="622"/>
                    <a:pt x="50" y="631"/>
                  </a:cubicBezTo>
                  <a:cubicBezTo>
                    <a:pt x="66" y="631"/>
                    <a:pt x="91" y="622"/>
                    <a:pt x="107" y="606"/>
                  </a:cubicBezTo>
                  <a:lnTo>
                    <a:pt x="510" y="88"/>
                  </a:lnTo>
                  <a:cubicBezTo>
                    <a:pt x="540" y="47"/>
                    <a:pt x="504" y="0"/>
                    <a:pt x="46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11363225" y="2679225"/>
              <a:ext cx="13175" cy="15850"/>
            </a:xfrm>
            <a:custGeom>
              <a:avLst/>
              <a:gdLst/>
              <a:ahLst/>
              <a:cxnLst/>
              <a:rect l="l" t="t" r="r" b="b"/>
              <a:pathLst>
                <a:path w="527" h="634" extrusionOk="0">
                  <a:moveTo>
                    <a:pt x="473" y="1"/>
                  </a:moveTo>
                  <a:cubicBezTo>
                    <a:pt x="455" y="1"/>
                    <a:pt x="436" y="10"/>
                    <a:pt x="420" y="26"/>
                  </a:cubicBezTo>
                  <a:lnTo>
                    <a:pt x="17" y="543"/>
                  </a:lnTo>
                  <a:cubicBezTo>
                    <a:pt x="0" y="568"/>
                    <a:pt x="9" y="601"/>
                    <a:pt x="25" y="617"/>
                  </a:cubicBezTo>
                  <a:cubicBezTo>
                    <a:pt x="33" y="625"/>
                    <a:pt x="42" y="625"/>
                    <a:pt x="50" y="634"/>
                  </a:cubicBezTo>
                  <a:cubicBezTo>
                    <a:pt x="66" y="634"/>
                    <a:pt x="91" y="625"/>
                    <a:pt x="107" y="609"/>
                  </a:cubicBezTo>
                  <a:lnTo>
                    <a:pt x="510" y="91"/>
                  </a:lnTo>
                  <a:cubicBezTo>
                    <a:pt x="526" y="67"/>
                    <a:pt x="526" y="34"/>
                    <a:pt x="502" y="9"/>
                  </a:cubicBezTo>
                  <a:cubicBezTo>
                    <a:pt x="493" y="3"/>
                    <a:pt x="483" y="1"/>
                    <a:pt x="47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1345550" y="2675100"/>
              <a:ext cx="18225" cy="21700"/>
            </a:xfrm>
            <a:custGeom>
              <a:avLst/>
              <a:gdLst/>
              <a:ahLst/>
              <a:cxnLst/>
              <a:rect l="l" t="t" r="r" b="b"/>
              <a:pathLst>
                <a:path w="729" h="868" extrusionOk="0">
                  <a:moveTo>
                    <a:pt x="645" y="1"/>
                  </a:moveTo>
                  <a:cubicBezTo>
                    <a:pt x="632" y="1"/>
                    <a:pt x="619" y="6"/>
                    <a:pt x="609" y="18"/>
                  </a:cubicBezTo>
                  <a:lnTo>
                    <a:pt x="17" y="782"/>
                  </a:lnTo>
                  <a:cubicBezTo>
                    <a:pt x="1" y="807"/>
                    <a:pt x="9" y="840"/>
                    <a:pt x="34" y="856"/>
                  </a:cubicBezTo>
                  <a:cubicBezTo>
                    <a:pt x="34" y="864"/>
                    <a:pt x="42" y="864"/>
                    <a:pt x="50" y="864"/>
                  </a:cubicBezTo>
                  <a:cubicBezTo>
                    <a:pt x="54" y="867"/>
                    <a:pt x="59" y="868"/>
                    <a:pt x="65" y="868"/>
                  </a:cubicBezTo>
                  <a:cubicBezTo>
                    <a:pt x="79" y="868"/>
                    <a:pt x="96" y="860"/>
                    <a:pt x="108" y="848"/>
                  </a:cubicBezTo>
                  <a:lnTo>
                    <a:pt x="691" y="92"/>
                  </a:lnTo>
                  <a:cubicBezTo>
                    <a:pt x="728" y="49"/>
                    <a:pt x="686" y="1"/>
                    <a:pt x="64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11327900" y="2682800"/>
              <a:ext cx="13650" cy="15850"/>
            </a:xfrm>
            <a:custGeom>
              <a:avLst/>
              <a:gdLst/>
              <a:ahLst/>
              <a:cxnLst/>
              <a:rect l="l" t="t" r="r" b="b"/>
              <a:pathLst>
                <a:path w="546" h="634" extrusionOk="0">
                  <a:moveTo>
                    <a:pt x="468" y="0"/>
                  </a:moveTo>
                  <a:cubicBezTo>
                    <a:pt x="453" y="0"/>
                    <a:pt x="439" y="7"/>
                    <a:pt x="427" y="22"/>
                  </a:cubicBezTo>
                  <a:lnTo>
                    <a:pt x="25" y="548"/>
                  </a:lnTo>
                  <a:cubicBezTo>
                    <a:pt x="0" y="573"/>
                    <a:pt x="8" y="606"/>
                    <a:pt x="33" y="622"/>
                  </a:cubicBezTo>
                  <a:lnTo>
                    <a:pt x="49" y="630"/>
                  </a:lnTo>
                  <a:cubicBezTo>
                    <a:pt x="54" y="633"/>
                    <a:pt x="59" y="634"/>
                    <a:pt x="64" y="634"/>
                  </a:cubicBezTo>
                  <a:cubicBezTo>
                    <a:pt x="78" y="634"/>
                    <a:pt x="95" y="626"/>
                    <a:pt x="107" y="614"/>
                  </a:cubicBezTo>
                  <a:lnTo>
                    <a:pt x="510" y="88"/>
                  </a:lnTo>
                  <a:cubicBezTo>
                    <a:pt x="545" y="46"/>
                    <a:pt x="507" y="0"/>
                    <a:pt x="46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11381100" y="2690450"/>
              <a:ext cx="15425" cy="13550"/>
            </a:xfrm>
            <a:custGeom>
              <a:avLst/>
              <a:gdLst/>
              <a:ahLst/>
              <a:cxnLst/>
              <a:rect l="l" t="t" r="r" b="b"/>
              <a:pathLst>
                <a:path w="617" h="542" extrusionOk="0">
                  <a:moveTo>
                    <a:pt x="58" y="1"/>
                  </a:moveTo>
                  <a:cubicBezTo>
                    <a:pt x="42" y="1"/>
                    <a:pt x="26" y="7"/>
                    <a:pt x="17" y="20"/>
                  </a:cubicBezTo>
                  <a:cubicBezTo>
                    <a:pt x="0" y="45"/>
                    <a:pt x="0" y="78"/>
                    <a:pt x="25" y="94"/>
                  </a:cubicBezTo>
                  <a:lnTo>
                    <a:pt x="526" y="530"/>
                  </a:lnTo>
                  <a:cubicBezTo>
                    <a:pt x="526" y="530"/>
                    <a:pt x="535" y="530"/>
                    <a:pt x="543" y="538"/>
                  </a:cubicBezTo>
                  <a:cubicBezTo>
                    <a:pt x="547" y="540"/>
                    <a:pt x="552" y="541"/>
                    <a:pt x="557" y="541"/>
                  </a:cubicBezTo>
                  <a:cubicBezTo>
                    <a:pt x="572" y="541"/>
                    <a:pt x="588" y="534"/>
                    <a:pt x="600" y="522"/>
                  </a:cubicBezTo>
                  <a:cubicBezTo>
                    <a:pt x="617" y="497"/>
                    <a:pt x="617" y="464"/>
                    <a:pt x="600" y="448"/>
                  </a:cubicBezTo>
                  <a:lnTo>
                    <a:pt x="91" y="12"/>
                  </a:lnTo>
                  <a:cubicBezTo>
                    <a:pt x="83" y="5"/>
                    <a:pt x="71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1363225" y="2692300"/>
              <a:ext cx="15650" cy="13450"/>
            </a:xfrm>
            <a:custGeom>
              <a:avLst/>
              <a:gdLst/>
              <a:ahLst/>
              <a:cxnLst/>
              <a:rect l="l" t="t" r="r" b="b"/>
              <a:pathLst>
                <a:path w="626" h="538" extrusionOk="0">
                  <a:moveTo>
                    <a:pt x="63" y="1"/>
                  </a:moveTo>
                  <a:cubicBezTo>
                    <a:pt x="48" y="1"/>
                    <a:pt x="34" y="7"/>
                    <a:pt x="25" y="20"/>
                  </a:cubicBezTo>
                  <a:cubicBezTo>
                    <a:pt x="0" y="45"/>
                    <a:pt x="0" y="78"/>
                    <a:pt x="25" y="94"/>
                  </a:cubicBezTo>
                  <a:lnTo>
                    <a:pt x="526" y="522"/>
                  </a:lnTo>
                  <a:cubicBezTo>
                    <a:pt x="535" y="530"/>
                    <a:pt x="543" y="530"/>
                    <a:pt x="551" y="538"/>
                  </a:cubicBezTo>
                  <a:cubicBezTo>
                    <a:pt x="568" y="538"/>
                    <a:pt x="592" y="538"/>
                    <a:pt x="609" y="522"/>
                  </a:cubicBezTo>
                  <a:cubicBezTo>
                    <a:pt x="625" y="497"/>
                    <a:pt x="625" y="464"/>
                    <a:pt x="600" y="439"/>
                  </a:cubicBezTo>
                  <a:lnTo>
                    <a:pt x="99" y="12"/>
                  </a:lnTo>
                  <a:cubicBezTo>
                    <a:pt x="88" y="5"/>
                    <a:pt x="75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1345350" y="2694350"/>
              <a:ext cx="21600" cy="18075"/>
            </a:xfrm>
            <a:custGeom>
              <a:avLst/>
              <a:gdLst/>
              <a:ahLst/>
              <a:cxnLst/>
              <a:rect l="l" t="t" r="r" b="b"/>
              <a:pathLst>
                <a:path w="864" h="723" extrusionOk="0">
                  <a:moveTo>
                    <a:pt x="73" y="0"/>
                  </a:moveTo>
                  <a:cubicBezTo>
                    <a:pt x="30" y="0"/>
                    <a:pt x="1" y="55"/>
                    <a:pt x="33" y="94"/>
                  </a:cubicBezTo>
                  <a:lnTo>
                    <a:pt x="765" y="711"/>
                  </a:lnTo>
                  <a:cubicBezTo>
                    <a:pt x="765" y="719"/>
                    <a:pt x="773" y="719"/>
                    <a:pt x="789" y="719"/>
                  </a:cubicBezTo>
                  <a:cubicBezTo>
                    <a:pt x="794" y="721"/>
                    <a:pt x="799" y="722"/>
                    <a:pt x="804" y="722"/>
                  </a:cubicBezTo>
                  <a:cubicBezTo>
                    <a:pt x="818" y="722"/>
                    <a:pt x="833" y="715"/>
                    <a:pt x="839" y="703"/>
                  </a:cubicBezTo>
                  <a:cubicBezTo>
                    <a:pt x="863" y="678"/>
                    <a:pt x="855" y="645"/>
                    <a:pt x="839" y="629"/>
                  </a:cubicBezTo>
                  <a:lnTo>
                    <a:pt x="107" y="12"/>
                  </a:lnTo>
                  <a:cubicBezTo>
                    <a:pt x="96" y="4"/>
                    <a:pt x="84" y="0"/>
                    <a:pt x="7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11327550" y="2695900"/>
              <a:ext cx="16325" cy="13575"/>
            </a:xfrm>
            <a:custGeom>
              <a:avLst/>
              <a:gdLst/>
              <a:ahLst/>
              <a:cxnLst/>
              <a:rect l="l" t="t" r="r" b="b"/>
              <a:pathLst>
                <a:path w="653" h="543" extrusionOk="0">
                  <a:moveTo>
                    <a:pt x="75" y="1"/>
                  </a:moveTo>
                  <a:cubicBezTo>
                    <a:pt x="32" y="1"/>
                    <a:pt x="0" y="60"/>
                    <a:pt x="39" y="98"/>
                  </a:cubicBezTo>
                  <a:lnTo>
                    <a:pt x="540" y="525"/>
                  </a:lnTo>
                  <a:cubicBezTo>
                    <a:pt x="548" y="534"/>
                    <a:pt x="556" y="534"/>
                    <a:pt x="565" y="542"/>
                  </a:cubicBezTo>
                  <a:cubicBezTo>
                    <a:pt x="568" y="542"/>
                    <a:pt x="571" y="543"/>
                    <a:pt x="574" y="543"/>
                  </a:cubicBezTo>
                  <a:cubicBezTo>
                    <a:pt x="626" y="543"/>
                    <a:pt x="653" y="482"/>
                    <a:pt x="614" y="443"/>
                  </a:cubicBezTo>
                  <a:lnTo>
                    <a:pt x="113" y="16"/>
                  </a:lnTo>
                  <a:cubicBezTo>
                    <a:pt x="100" y="5"/>
                    <a:pt x="87" y="1"/>
                    <a:pt x="7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11160250" y="2442400"/>
              <a:ext cx="113025" cy="47600"/>
            </a:xfrm>
            <a:custGeom>
              <a:avLst/>
              <a:gdLst/>
              <a:ahLst/>
              <a:cxnLst/>
              <a:rect l="l" t="t" r="r" b="b"/>
              <a:pathLst>
                <a:path w="4521" h="1904" extrusionOk="0">
                  <a:moveTo>
                    <a:pt x="2127" y="0"/>
                  </a:moveTo>
                  <a:cubicBezTo>
                    <a:pt x="972" y="0"/>
                    <a:pt x="0" y="779"/>
                    <a:pt x="0" y="779"/>
                  </a:cubicBezTo>
                  <a:cubicBezTo>
                    <a:pt x="0" y="779"/>
                    <a:pt x="929" y="1798"/>
                    <a:pt x="2170" y="1889"/>
                  </a:cubicBezTo>
                  <a:cubicBezTo>
                    <a:pt x="2302" y="1899"/>
                    <a:pt x="2432" y="1903"/>
                    <a:pt x="2559" y="1903"/>
                  </a:cubicBezTo>
                  <a:cubicBezTo>
                    <a:pt x="3613" y="1903"/>
                    <a:pt x="4442" y="1579"/>
                    <a:pt x="4479" y="1116"/>
                  </a:cubicBezTo>
                  <a:cubicBezTo>
                    <a:pt x="4520" y="599"/>
                    <a:pt x="3542" y="97"/>
                    <a:pt x="2309" y="7"/>
                  </a:cubicBezTo>
                  <a:cubicBezTo>
                    <a:pt x="2248" y="3"/>
                    <a:pt x="2187" y="0"/>
                    <a:pt x="212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11176475" y="2461675"/>
              <a:ext cx="110150" cy="10900"/>
            </a:xfrm>
            <a:custGeom>
              <a:avLst/>
              <a:gdLst/>
              <a:ahLst/>
              <a:cxnLst/>
              <a:rect l="l" t="t" r="r" b="b"/>
              <a:pathLst>
                <a:path w="4406" h="436" extrusionOk="0">
                  <a:moveTo>
                    <a:pt x="58" y="0"/>
                  </a:moveTo>
                  <a:cubicBezTo>
                    <a:pt x="33" y="0"/>
                    <a:pt x="9" y="25"/>
                    <a:pt x="0" y="50"/>
                  </a:cubicBezTo>
                  <a:cubicBezTo>
                    <a:pt x="0" y="82"/>
                    <a:pt x="25" y="107"/>
                    <a:pt x="50" y="115"/>
                  </a:cubicBezTo>
                  <a:lnTo>
                    <a:pt x="4339" y="436"/>
                  </a:lnTo>
                  <a:lnTo>
                    <a:pt x="4364" y="436"/>
                  </a:lnTo>
                  <a:lnTo>
                    <a:pt x="4364" y="428"/>
                  </a:lnTo>
                  <a:cubicBezTo>
                    <a:pt x="4405" y="403"/>
                    <a:pt x="4397" y="337"/>
                    <a:pt x="4348" y="321"/>
                  </a:cubicBezTo>
                  <a:lnTo>
                    <a:pt x="58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11186550" y="2450500"/>
              <a:ext cx="13575" cy="15600"/>
            </a:xfrm>
            <a:custGeom>
              <a:avLst/>
              <a:gdLst/>
              <a:ahLst/>
              <a:cxnLst/>
              <a:rect l="l" t="t" r="r" b="b"/>
              <a:pathLst>
                <a:path w="543" h="624" extrusionOk="0">
                  <a:moveTo>
                    <a:pt x="62" y="0"/>
                  </a:moveTo>
                  <a:cubicBezTo>
                    <a:pt x="49" y="0"/>
                    <a:pt x="36" y="4"/>
                    <a:pt x="25" y="12"/>
                  </a:cubicBezTo>
                  <a:cubicBezTo>
                    <a:pt x="8" y="36"/>
                    <a:pt x="0" y="69"/>
                    <a:pt x="17" y="94"/>
                  </a:cubicBezTo>
                  <a:lnTo>
                    <a:pt x="436" y="603"/>
                  </a:lnTo>
                  <a:cubicBezTo>
                    <a:pt x="448" y="615"/>
                    <a:pt x="464" y="623"/>
                    <a:pt x="482" y="623"/>
                  </a:cubicBezTo>
                  <a:cubicBezTo>
                    <a:pt x="488" y="623"/>
                    <a:pt x="495" y="622"/>
                    <a:pt x="501" y="620"/>
                  </a:cubicBezTo>
                  <a:cubicBezTo>
                    <a:pt x="501" y="620"/>
                    <a:pt x="510" y="612"/>
                    <a:pt x="518" y="612"/>
                  </a:cubicBezTo>
                  <a:cubicBezTo>
                    <a:pt x="534" y="595"/>
                    <a:pt x="543" y="554"/>
                    <a:pt x="526" y="538"/>
                  </a:cubicBezTo>
                  <a:lnTo>
                    <a:pt x="107" y="20"/>
                  </a:lnTo>
                  <a:cubicBezTo>
                    <a:pt x="93" y="6"/>
                    <a:pt x="77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11204200" y="2451850"/>
              <a:ext cx="13600" cy="15675"/>
            </a:xfrm>
            <a:custGeom>
              <a:avLst/>
              <a:gdLst/>
              <a:ahLst/>
              <a:cxnLst/>
              <a:rect l="l" t="t" r="r" b="b"/>
              <a:pathLst>
                <a:path w="544" h="627" extrusionOk="0">
                  <a:moveTo>
                    <a:pt x="60" y="0"/>
                  </a:moveTo>
                  <a:cubicBezTo>
                    <a:pt x="48" y="0"/>
                    <a:pt x="36" y="5"/>
                    <a:pt x="26" y="15"/>
                  </a:cubicBezTo>
                  <a:cubicBezTo>
                    <a:pt x="9" y="32"/>
                    <a:pt x="1" y="65"/>
                    <a:pt x="17" y="89"/>
                  </a:cubicBezTo>
                  <a:lnTo>
                    <a:pt x="436" y="607"/>
                  </a:lnTo>
                  <a:cubicBezTo>
                    <a:pt x="448" y="619"/>
                    <a:pt x="465" y="627"/>
                    <a:pt x="483" y="627"/>
                  </a:cubicBezTo>
                  <a:cubicBezTo>
                    <a:pt x="489" y="627"/>
                    <a:pt x="496" y="626"/>
                    <a:pt x="502" y="623"/>
                  </a:cubicBezTo>
                  <a:cubicBezTo>
                    <a:pt x="502" y="615"/>
                    <a:pt x="510" y="615"/>
                    <a:pt x="519" y="615"/>
                  </a:cubicBezTo>
                  <a:cubicBezTo>
                    <a:pt x="535" y="590"/>
                    <a:pt x="543" y="558"/>
                    <a:pt x="527" y="533"/>
                  </a:cubicBezTo>
                  <a:lnTo>
                    <a:pt x="108" y="23"/>
                  </a:lnTo>
                  <a:cubicBezTo>
                    <a:pt x="93" y="9"/>
                    <a:pt x="76" y="0"/>
                    <a:pt x="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11217150" y="2447425"/>
              <a:ext cx="18300" cy="21325"/>
            </a:xfrm>
            <a:custGeom>
              <a:avLst/>
              <a:gdLst/>
              <a:ahLst/>
              <a:cxnLst/>
              <a:rect l="l" t="t" r="r" b="b"/>
              <a:pathLst>
                <a:path w="732" h="853" extrusionOk="0">
                  <a:moveTo>
                    <a:pt x="63" y="0"/>
                  </a:moveTo>
                  <a:cubicBezTo>
                    <a:pt x="52" y="0"/>
                    <a:pt x="41" y="4"/>
                    <a:pt x="33" y="11"/>
                  </a:cubicBezTo>
                  <a:cubicBezTo>
                    <a:pt x="9" y="36"/>
                    <a:pt x="1" y="69"/>
                    <a:pt x="25" y="94"/>
                  </a:cubicBezTo>
                  <a:lnTo>
                    <a:pt x="625" y="833"/>
                  </a:lnTo>
                  <a:cubicBezTo>
                    <a:pt x="637" y="845"/>
                    <a:pt x="654" y="853"/>
                    <a:pt x="671" y="853"/>
                  </a:cubicBezTo>
                  <a:cubicBezTo>
                    <a:pt x="678" y="853"/>
                    <a:pt x="684" y="852"/>
                    <a:pt x="691" y="850"/>
                  </a:cubicBezTo>
                  <a:cubicBezTo>
                    <a:pt x="691" y="850"/>
                    <a:pt x="699" y="841"/>
                    <a:pt x="707" y="841"/>
                  </a:cubicBezTo>
                  <a:cubicBezTo>
                    <a:pt x="732" y="825"/>
                    <a:pt x="732" y="784"/>
                    <a:pt x="716" y="767"/>
                  </a:cubicBezTo>
                  <a:lnTo>
                    <a:pt x="107" y="20"/>
                  </a:lnTo>
                  <a:cubicBezTo>
                    <a:pt x="94" y="6"/>
                    <a:pt x="78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11239550" y="2454500"/>
              <a:ext cx="13575" cy="15625"/>
            </a:xfrm>
            <a:custGeom>
              <a:avLst/>
              <a:gdLst/>
              <a:ahLst/>
              <a:cxnLst/>
              <a:rect l="l" t="t" r="r" b="b"/>
              <a:pathLst>
                <a:path w="543" h="625" extrusionOk="0">
                  <a:moveTo>
                    <a:pt x="63" y="1"/>
                  </a:moveTo>
                  <a:cubicBezTo>
                    <a:pt x="51" y="1"/>
                    <a:pt x="41" y="5"/>
                    <a:pt x="33" y="16"/>
                  </a:cubicBezTo>
                  <a:cubicBezTo>
                    <a:pt x="9" y="33"/>
                    <a:pt x="0" y="65"/>
                    <a:pt x="25" y="90"/>
                  </a:cubicBezTo>
                  <a:lnTo>
                    <a:pt x="444" y="600"/>
                  </a:lnTo>
                  <a:cubicBezTo>
                    <a:pt x="452" y="624"/>
                    <a:pt x="477" y="624"/>
                    <a:pt x="502" y="624"/>
                  </a:cubicBezTo>
                  <a:cubicBezTo>
                    <a:pt x="510" y="616"/>
                    <a:pt x="510" y="616"/>
                    <a:pt x="518" y="608"/>
                  </a:cubicBezTo>
                  <a:cubicBezTo>
                    <a:pt x="543" y="591"/>
                    <a:pt x="543" y="558"/>
                    <a:pt x="526" y="534"/>
                  </a:cubicBezTo>
                  <a:lnTo>
                    <a:pt x="107" y="16"/>
                  </a:lnTo>
                  <a:cubicBezTo>
                    <a:pt x="94" y="7"/>
                    <a:pt x="78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11184400" y="2463250"/>
              <a:ext cx="15725" cy="13925"/>
            </a:xfrm>
            <a:custGeom>
              <a:avLst/>
              <a:gdLst/>
              <a:ahLst/>
              <a:cxnLst/>
              <a:rect l="l" t="t" r="r" b="b"/>
              <a:pathLst>
                <a:path w="629" h="557" extrusionOk="0">
                  <a:moveTo>
                    <a:pt x="567" y="1"/>
                  </a:moveTo>
                  <a:cubicBezTo>
                    <a:pt x="553" y="1"/>
                    <a:pt x="538" y="7"/>
                    <a:pt x="530" y="19"/>
                  </a:cubicBezTo>
                  <a:lnTo>
                    <a:pt x="37" y="463"/>
                  </a:lnTo>
                  <a:cubicBezTo>
                    <a:pt x="0" y="500"/>
                    <a:pt x="29" y="556"/>
                    <a:pt x="76" y="556"/>
                  </a:cubicBezTo>
                  <a:cubicBezTo>
                    <a:pt x="82" y="556"/>
                    <a:pt x="88" y="555"/>
                    <a:pt x="94" y="554"/>
                  </a:cubicBezTo>
                  <a:cubicBezTo>
                    <a:pt x="103" y="554"/>
                    <a:pt x="111" y="545"/>
                    <a:pt x="119" y="537"/>
                  </a:cubicBezTo>
                  <a:lnTo>
                    <a:pt x="604" y="93"/>
                  </a:lnTo>
                  <a:cubicBezTo>
                    <a:pt x="629" y="77"/>
                    <a:pt x="629" y="44"/>
                    <a:pt x="604" y="19"/>
                  </a:cubicBezTo>
                  <a:cubicBezTo>
                    <a:pt x="596" y="7"/>
                    <a:pt x="581" y="1"/>
                    <a:pt x="56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11202350" y="2464700"/>
              <a:ext cx="15250" cy="13850"/>
            </a:xfrm>
            <a:custGeom>
              <a:avLst/>
              <a:gdLst/>
              <a:ahLst/>
              <a:cxnLst/>
              <a:rect l="l" t="t" r="r" b="b"/>
              <a:pathLst>
                <a:path w="610" h="554" extrusionOk="0">
                  <a:moveTo>
                    <a:pt x="552" y="0"/>
                  </a:moveTo>
                  <a:cubicBezTo>
                    <a:pt x="537" y="0"/>
                    <a:pt x="523" y="7"/>
                    <a:pt x="510" y="19"/>
                  </a:cubicBezTo>
                  <a:lnTo>
                    <a:pt x="26" y="455"/>
                  </a:lnTo>
                  <a:cubicBezTo>
                    <a:pt x="1" y="479"/>
                    <a:pt x="1" y="512"/>
                    <a:pt x="26" y="537"/>
                  </a:cubicBezTo>
                  <a:cubicBezTo>
                    <a:pt x="42" y="553"/>
                    <a:pt x="58" y="553"/>
                    <a:pt x="83" y="553"/>
                  </a:cubicBezTo>
                  <a:cubicBezTo>
                    <a:pt x="91" y="545"/>
                    <a:pt x="100" y="545"/>
                    <a:pt x="100" y="537"/>
                  </a:cubicBezTo>
                  <a:lnTo>
                    <a:pt x="593" y="93"/>
                  </a:lnTo>
                  <a:cubicBezTo>
                    <a:pt x="609" y="68"/>
                    <a:pt x="609" y="35"/>
                    <a:pt x="593" y="19"/>
                  </a:cubicBezTo>
                  <a:cubicBezTo>
                    <a:pt x="580" y="7"/>
                    <a:pt x="566" y="0"/>
                    <a:pt x="55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11214700" y="2465925"/>
              <a:ext cx="21250" cy="18975"/>
            </a:xfrm>
            <a:custGeom>
              <a:avLst/>
              <a:gdLst/>
              <a:ahLst/>
              <a:cxnLst/>
              <a:rect l="l" t="t" r="r" b="b"/>
              <a:pathLst>
                <a:path w="850" h="759" extrusionOk="0">
                  <a:moveTo>
                    <a:pt x="768" y="1"/>
                  </a:moveTo>
                  <a:cubicBezTo>
                    <a:pt x="756" y="1"/>
                    <a:pt x="743" y="6"/>
                    <a:pt x="731" y="19"/>
                  </a:cubicBezTo>
                  <a:lnTo>
                    <a:pt x="16" y="660"/>
                  </a:lnTo>
                  <a:cubicBezTo>
                    <a:pt x="0" y="685"/>
                    <a:pt x="0" y="718"/>
                    <a:pt x="16" y="742"/>
                  </a:cubicBezTo>
                  <a:cubicBezTo>
                    <a:pt x="33" y="759"/>
                    <a:pt x="58" y="759"/>
                    <a:pt x="74" y="759"/>
                  </a:cubicBezTo>
                  <a:cubicBezTo>
                    <a:pt x="82" y="751"/>
                    <a:pt x="82" y="751"/>
                    <a:pt x="90" y="742"/>
                  </a:cubicBezTo>
                  <a:lnTo>
                    <a:pt x="805" y="101"/>
                  </a:lnTo>
                  <a:cubicBezTo>
                    <a:pt x="850" y="63"/>
                    <a:pt x="811" y="1"/>
                    <a:pt x="76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11237900" y="2467175"/>
              <a:ext cx="15725" cy="14025"/>
            </a:xfrm>
            <a:custGeom>
              <a:avLst/>
              <a:gdLst/>
              <a:ahLst/>
              <a:cxnLst/>
              <a:rect l="l" t="t" r="r" b="b"/>
              <a:pathLst>
                <a:path w="629" h="561" extrusionOk="0">
                  <a:moveTo>
                    <a:pt x="547" y="0"/>
                  </a:moveTo>
                  <a:cubicBezTo>
                    <a:pt x="534" y="0"/>
                    <a:pt x="521" y="5"/>
                    <a:pt x="510" y="19"/>
                  </a:cubicBezTo>
                  <a:lnTo>
                    <a:pt x="17" y="462"/>
                  </a:lnTo>
                  <a:cubicBezTo>
                    <a:pt x="1" y="487"/>
                    <a:pt x="1" y="520"/>
                    <a:pt x="17" y="545"/>
                  </a:cubicBezTo>
                  <a:cubicBezTo>
                    <a:pt x="33" y="561"/>
                    <a:pt x="58" y="561"/>
                    <a:pt x="75" y="561"/>
                  </a:cubicBezTo>
                  <a:cubicBezTo>
                    <a:pt x="83" y="553"/>
                    <a:pt x="83" y="553"/>
                    <a:pt x="91" y="545"/>
                  </a:cubicBezTo>
                  <a:lnTo>
                    <a:pt x="584" y="101"/>
                  </a:lnTo>
                  <a:cubicBezTo>
                    <a:pt x="629" y="63"/>
                    <a:pt x="590" y="0"/>
                    <a:pt x="54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11168675" y="2502250"/>
              <a:ext cx="112600" cy="47200"/>
            </a:xfrm>
            <a:custGeom>
              <a:avLst/>
              <a:gdLst/>
              <a:ahLst/>
              <a:cxnLst/>
              <a:rect l="l" t="t" r="r" b="b"/>
              <a:pathLst>
                <a:path w="4504" h="1888" extrusionOk="0">
                  <a:moveTo>
                    <a:pt x="2423" y="0"/>
                  </a:moveTo>
                  <a:cubicBezTo>
                    <a:pt x="2353" y="0"/>
                    <a:pt x="2282" y="2"/>
                    <a:pt x="2211" y="4"/>
                  </a:cubicBezTo>
                  <a:cubicBezTo>
                    <a:pt x="970" y="45"/>
                    <a:pt x="0" y="1023"/>
                    <a:pt x="0" y="1023"/>
                  </a:cubicBezTo>
                  <a:cubicBezTo>
                    <a:pt x="0" y="1023"/>
                    <a:pt x="990" y="1888"/>
                    <a:pt x="2194" y="1888"/>
                  </a:cubicBezTo>
                  <a:cubicBezTo>
                    <a:pt x="2221" y="1888"/>
                    <a:pt x="2249" y="1887"/>
                    <a:pt x="2277" y="1886"/>
                  </a:cubicBezTo>
                  <a:cubicBezTo>
                    <a:pt x="3517" y="1837"/>
                    <a:pt x="4504" y="1385"/>
                    <a:pt x="4487" y="867"/>
                  </a:cubicBezTo>
                  <a:cubicBezTo>
                    <a:pt x="4472" y="372"/>
                    <a:pt x="3566" y="0"/>
                    <a:pt x="2423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11184475" y="2521875"/>
              <a:ext cx="110775" cy="6600"/>
            </a:xfrm>
            <a:custGeom>
              <a:avLst/>
              <a:gdLst/>
              <a:ahLst/>
              <a:cxnLst/>
              <a:rect l="l" t="t" r="r" b="b"/>
              <a:pathLst>
                <a:path w="4431" h="264" extrusionOk="0">
                  <a:moveTo>
                    <a:pt x="4373" y="0"/>
                  </a:moveTo>
                  <a:lnTo>
                    <a:pt x="75" y="156"/>
                  </a:lnTo>
                  <a:cubicBezTo>
                    <a:pt x="1" y="156"/>
                    <a:pt x="1" y="263"/>
                    <a:pt x="75" y="263"/>
                  </a:cubicBezTo>
                  <a:lnTo>
                    <a:pt x="4373" y="107"/>
                  </a:lnTo>
                  <a:lnTo>
                    <a:pt x="4389" y="107"/>
                  </a:lnTo>
                  <a:cubicBezTo>
                    <a:pt x="4414" y="99"/>
                    <a:pt x="4430" y="74"/>
                    <a:pt x="4430" y="49"/>
                  </a:cubicBezTo>
                  <a:cubicBezTo>
                    <a:pt x="4430" y="25"/>
                    <a:pt x="4406" y="0"/>
                    <a:pt x="437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11193100" y="2513275"/>
              <a:ext cx="15450" cy="14500"/>
            </a:xfrm>
            <a:custGeom>
              <a:avLst/>
              <a:gdLst/>
              <a:ahLst/>
              <a:cxnLst/>
              <a:rect l="l" t="t" r="r" b="b"/>
              <a:pathLst>
                <a:path w="618" h="580" extrusionOk="0">
                  <a:moveTo>
                    <a:pt x="83" y="1"/>
                  </a:moveTo>
                  <a:cubicBezTo>
                    <a:pt x="40" y="1"/>
                    <a:pt x="1" y="62"/>
                    <a:pt x="50" y="106"/>
                  </a:cubicBezTo>
                  <a:lnTo>
                    <a:pt x="519" y="566"/>
                  </a:lnTo>
                  <a:cubicBezTo>
                    <a:pt x="528" y="576"/>
                    <a:pt x="541" y="580"/>
                    <a:pt x="553" y="580"/>
                  </a:cubicBezTo>
                  <a:cubicBezTo>
                    <a:pt x="561" y="580"/>
                    <a:pt x="570" y="578"/>
                    <a:pt x="576" y="574"/>
                  </a:cubicBezTo>
                  <a:cubicBezTo>
                    <a:pt x="585" y="574"/>
                    <a:pt x="593" y="566"/>
                    <a:pt x="593" y="566"/>
                  </a:cubicBezTo>
                  <a:cubicBezTo>
                    <a:pt x="617" y="541"/>
                    <a:pt x="617" y="508"/>
                    <a:pt x="593" y="484"/>
                  </a:cubicBezTo>
                  <a:lnTo>
                    <a:pt x="124" y="24"/>
                  </a:lnTo>
                  <a:cubicBezTo>
                    <a:pt x="112" y="7"/>
                    <a:pt x="97" y="1"/>
                    <a:pt x="8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11211400" y="2512925"/>
              <a:ext cx="14825" cy="14225"/>
            </a:xfrm>
            <a:custGeom>
              <a:avLst/>
              <a:gdLst/>
              <a:ahLst/>
              <a:cxnLst/>
              <a:rect l="l" t="t" r="r" b="b"/>
              <a:pathLst>
                <a:path w="593" h="569" extrusionOk="0">
                  <a:moveTo>
                    <a:pt x="62" y="1"/>
                  </a:moveTo>
                  <a:cubicBezTo>
                    <a:pt x="48" y="1"/>
                    <a:pt x="33" y="5"/>
                    <a:pt x="25" y="13"/>
                  </a:cubicBezTo>
                  <a:cubicBezTo>
                    <a:pt x="1" y="38"/>
                    <a:pt x="1" y="70"/>
                    <a:pt x="25" y="95"/>
                  </a:cubicBezTo>
                  <a:lnTo>
                    <a:pt x="494" y="555"/>
                  </a:lnTo>
                  <a:cubicBezTo>
                    <a:pt x="503" y="565"/>
                    <a:pt x="516" y="569"/>
                    <a:pt x="529" y="569"/>
                  </a:cubicBezTo>
                  <a:cubicBezTo>
                    <a:pt x="539" y="569"/>
                    <a:pt x="549" y="567"/>
                    <a:pt x="559" y="564"/>
                  </a:cubicBezTo>
                  <a:cubicBezTo>
                    <a:pt x="559" y="564"/>
                    <a:pt x="568" y="564"/>
                    <a:pt x="576" y="555"/>
                  </a:cubicBezTo>
                  <a:cubicBezTo>
                    <a:pt x="592" y="531"/>
                    <a:pt x="592" y="498"/>
                    <a:pt x="576" y="481"/>
                  </a:cubicBezTo>
                  <a:lnTo>
                    <a:pt x="99" y="13"/>
                  </a:lnTo>
                  <a:cubicBezTo>
                    <a:pt x="91" y="5"/>
                    <a:pt x="77" y="1"/>
                    <a:pt x="6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11223400" y="2507000"/>
              <a:ext cx="20475" cy="19550"/>
            </a:xfrm>
            <a:custGeom>
              <a:avLst/>
              <a:gdLst/>
              <a:ahLst/>
              <a:cxnLst/>
              <a:rect l="l" t="t" r="r" b="b"/>
              <a:pathLst>
                <a:path w="819" h="782" extrusionOk="0">
                  <a:moveTo>
                    <a:pt x="74" y="0"/>
                  </a:moveTo>
                  <a:cubicBezTo>
                    <a:pt x="34" y="0"/>
                    <a:pt x="1" y="56"/>
                    <a:pt x="38" y="94"/>
                  </a:cubicBezTo>
                  <a:lnTo>
                    <a:pt x="729" y="768"/>
                  </a:lnTo>
                  <a:cubicBezTo>
                    <a:pt x="733" y="777"/>
                    <a:pt x="744" y="781"/>
                    <a:pt x="757" y="781"/>
                  </a:cubicBezTo>
                  <a:cubicBezTo>
                    <a:pt x="766" y="781"/>
                    <a:pt x="776" y="779"/>
                    <a:pt x="786" y="776"/>
                  </a:cubicBezTo>
                  <a:cubicBezTo>
                    <a:pt x="794" y="776"/>
                    <a:pt x="794" y="768"/>
                    <a:pt x="802" y="768"/>
                  </a:cubicBezTo>
                  <a:cubicBezTo>
                    <a:pt x="819" y="743"/>
                    <a:pt x="819" y="710"/>
                    <a:pt x="802" y="685"/>
                  </a:cubicBezTo>
                  <a:lnTo>
                    <a:pt x="112" y="20"/>
                  </a:lnTo>
                  <a:cubicBezTo>
                    <a:pt x="100" y="6"/>
                    <a:pt x="87" y="0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11246950" y="2511700"/>
              <a:ext cx="14800" cy="14225"/>
            </a:xfrm>
            <a:custGeom>
              <a:avLst/>
              <a:gdLst/>
              <a:ahLst/>
              <a:cxnLst/>
              <a:rect l="l" t="t" r="r" b="b"/>
              <a:pathLst>
                <a:path w="592" h="569" extrusionOk="0">
                  <a:moveTo>
                    <a:pt x="58" y="0"/>
                  </a:moveTo>
                  <a:cubicBezTo>
                    <a:pt x="43" y="0"/>
                    <a:pt x="29" y="4"/>
                    <a:pt x="17" y="13"/>
                  </a:cubicBezTo>
                  <a:cubicBezTo>
                    <a:pt x="0" y="37"/>
                    <a:pt x="0" y="70"/>
                    <a:pt x="17" y="95"/>
                  </a:cubicBezTo>
                  <a:lnTo>
                    <a:pt x="493" y="555"/>
                  </a:lnTo>
                  <a:cubicBezTo>
                    <a:pt x="503" y="565"/>
                    <a:pt x="515" y="569"/>
                    <a:pt x="527" y="569"/>
                  </a:cubicBezTo>
                  <a:cubicBezTo>
                    <a:pt x="536" y="569"/>
                    <a:pt x="544" y="567"/>
                    <a:pt x="551" y="563"/>
                  </a:cubicBezTo>
                  <a:cubicBezTo>
                    <a:pt x="559" y="563"/>
                    <a:pt x="567" y="555"/>
                    <a:pt x="567" y="555"/>
                  </a:cubicBezTo>
                  <a:cubicBezTo>
                    <a:pt x="592" y="530"/>
                    <a:pt x="592" y="497"/>
                    <a:pt x="567" y="473"/>
                  </a:cubicBezTo>
                  <a:lnTo>
                    <a:pt x="99" y="13"/>
                  </a:lnTo>
                  <a:cubicBezTo>
                    <a:pt x="86" y="4"/>
                    <a:pt x="72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11194550" y="2525100"/>
              <a:ext cx="14000" cy="15150"/>
            </a:xfrm>
            <a:custGeom>
              <a:avLst/>
              <a:gdLst/>
              <a:ahLst/>
              <a:cxnLst/>
              <a:rect l="l" t="t" r="r" b="b"/>
              <a:pathLst>
                <a:path w="560" h="606" extrusionOk="0">
                  <a:moveTo>
                    <a:pt x="495" y="1"/>
                  </a:moveTo>
                  <a:cubicBezTo>
                    <a:pt x="481" y="1"/>
                    <a:pt x="469" y="7"/>
                    <a:pt x="461" y="19"/>
                  </a:cubicBezTo>
                  <a:lnTo>
                    <a:pt x="17" y="512"/>
                  </a:lnTo>
                  <a:cubicBezTo>
                    <a:pt x="1" y="537"/>
                    <a:pt x="1" y="570"/>
                    <a:pt x="25" y="586"/>
                  </a:cubicBezTo>
                  <a:cubicBezTo>
                    <a:pt x="37" y="598"/>
                    <a:pt x="54" y="606"/>
                    <a:pt x="68" y="606"/>
                  </a:cubicBezTo>
                  <a:cubicBezTo>
                    <a:pt x="73" y="606"/>
                    <a:pt x="78" y="605"/>
                    <a:pt x="83" y="602"/>
                  </a:cubicBezTo>
                  <a:cubicBezTo>
                    <a:pt x="91" y="594"/>
                    <a:pt x="91" y="594"/>
                    <a:pt x="99" y="586"/>
                  </a:cubicBezTo>
                  <a:lnTo>
                    <a:pt x="535" y="93"/>
                  </a:lnTo>
                  <a:cubicBezTo>
                    <a:pt x="559" y="77"/>
                    <a:pt x="559" y="35"/>
                    <a:pt x="535" y="19"/>
                  </a:cubicBezTo>
                  <a:cubicBezTo>
                    <a:pt x="522" y="7"/>
                    <a:pt x="508" y="1"/>
                    <a:pt x="49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11212425" y="2524475"/>
              <a:ext cx="14000" cy="15100"/>
            </a:xfrm>
            <a:custGeom>
              <a:avLst/>
              <a:gdLst/>
              <a:ahLst/>
              <a:cxnLst/>
              <a:rect l="l" t="t" r="r" b="b"/>
              <a:pathLst>
                <a:path w="560" h="604" extrusionOk="0">
                  <a:moveTo>
                    <a:pt x="498" y="1"/>
                  </a:moveTo>
                  <a:cubicBezTo>
                    <a:pt x="483" y="1"/>
                    <a:pt x="469" y="7"/>
                    <a:pt x="461" y="19"/>
                  </a:cubicBezTo>
                  <a:lnTo>
                    <a:pt x="17" y="512"/>
                  </a:lnTo>
                  <a:cubicBezTo>
                    <a:pt x="1" y="537"/>
                    <a:pt x="1" y="570"/>
                    <a:pt x="17" y="586"/>
                  </a:cubicBezTo>
                  <a:cubicBezTo>
                    <a:pt x="27" y="597"/>
                    <a:pt x="40" y="604"/>
                    <a:pt x="55" y="604"/>
                  </a:cubicBezTo>
                  <a:cubicBezTo>
                    <a:pt x="64" y="604"/>
                    <a:pt x="73" y="601"/>
                    <a:pt x="83" y="595"/>
                  </a:cubicBezTo>
                  <a:cubicBezTo>
                    <a:pt x="83" y="595"/>
                    <a:pt x="91" y="595"/>
                    <a:pt x="99" y="586"/>
                  </a:cubicBezTo>
                  <a:lnTo>
                    <a:pt x="535" y="93"/>
                  </a:lnTo>
                  <a:cubicBezTo>
                    <a:pt x="559" y="77"/>
                    <a:pt x="559" y="36"/>
                    <a:pt x="535" y="19"/>
                  </a:cubicBezTo>
                  <a:cubicBezTo>
                    <a:pt x="527" y="7"/>
                    <a:pt x="512" y="1"/>
                    <a:pt x="49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1225175" y="2523800"/>
              <a:ext cx="19425" cy="20775"/>
            </a:xfrm>
            <a:custGeom>
              <a:avLst/>
              <a:gdLst/>
              <a:ahLst/>
              <a:cxnLst/>
              <a:rect l="l" t="t" r="r" b="b"/>
              <a:pathLst>
                <a:path w="777" h="831" extrusionOk="0">
                  <a:moveTo>
                    <a:pt x="700" y="1"/>
                  </a:moveTo>
                  <a:cubicBezTo>
                    <a:pt x="685" y="1"/>
                    <a:pt x="670" y="7"/>
                    <a:pt x="658" y="22"/>
                  </a:cubicBezTo>
                  <a:lnTo>
                    <a:pt x="25" y="737"/>
                  </a:lnTo>
                  <a:cubicBezTo>
                    <a:pt x="0" y="761"/>
                    <a:pt x="0" y="794"/>
                    <a:pt x="25" y="819"/>
                  </a:cubicBezTo>
                  <a:cubicBezTo>
                    <a:pt x="36" y="825"/>
                    <a:pt x="52" y="830"/>
                    <a:pt x="66" y="830"/>
                  </a:cubicBezTo>
                  <a:cubicBezTo>
                    <a:pt x="72" y="830"/>
                    <a:pt x="77" y="829"/>
                    <a:pt x="82" y="827"/>
                  </a:cubicBezTo>
                  <a:cubicBezTo>
                    <a:pt x="91" y="819"/>
                    <a:pt x="99" y="819"/>
                    <a:pt x="107" y="811"/>
                  </a:cubicBezTo>
                  <a:lnTo>
                    <a:pt x="740" y="87"/>
                  </a:lnTo>
                  <a:cubicBezTo>
                    <a:pt x="776" y="51"/>
                    <a:pt x="741" y="1"/>
                    <a:pt x="70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1247300" y="2523275"/>
              <a:ext cx="14625" cy="14975"/>
            </a:xfrm>
            <a:custGeom>
              <a:avLst/>
              <a:gdLst/>
              <a:ahLst/>
              <a:cxnLst/>
              <a:rect l="l" t="t" r="r" b="b"/>
              <a:pathLst>
                <a:path w="585" h="599" extrusionOk="0">
                  <a:moveTo>
                    <a:pt x="514" y="1"/>
                  </a:moveTo>
                  <a:cubicBezTo>
                    <a:pt x="502" y="1"/>
                    <a:pt x="490" y="6"/>
                    <a:pt x="479" y="18"/>
                  </a:cubicBezTo>
                  <a:lnTo>
                    <a:pt x="36" y="511"/>
                  </a:lnTo>
                  <a:cubicBezTo>
                    <a:pt x="1" y="546"/>
                    <a:pt x="31" y="599"/>
                    <a:pt x="76" y="599"/>
                  </a:cubicBezTo>
                  <a:cubicBezTo>
                    <a:pt x="84" y="599"/>
                    <a:pt x="93" y="597"/>
                    <a:pt x="101" y="593"/>
                  </a:cubicBezTo>
                  <a:cubicBezTo>
                    <a:pt x="109" y="593"/>
                    <a:pt x="118" y="593"/>
                    <a:pt x="126" y="585"/>
                  </a:cubicBezTo>
                  <a:lnTo>
                    <a:pt x="553" y="84"/>
                  </a:lnTo>
                  <a:cubicBezTo>
                    <a:pt x="584" y="47"/>
                    <a:pt x="550" y="1"/>
                    <a:pt x="51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1174225" y="2558750"/>
              <a:ext cx="112800" cy="47200"/>
            </a:xfrm>
            <a:custGeom>
              <a:avLst/>
              <a:gdLst/>
              <a:ahLst/>
              <a:cxnLst/>
              <a:rect l="l" t="t" r="r" b="b"/>
              <a:pathLst>
                <a:path w="4512" h="1888" extrusionOk="0">
                  <a:moveTo>
                    <a:pt x="2430" y="0"/>
                  </a:moveTo>
                  <a:cubicBezTo>
                    <a:pt x="2361" y="0"/>
                    <a:pt x="2290" y="1"/>
                    <a:pt x="2219" y="4"/>
                  </a:cubicBezTo>
                  <a:cubicBezTo>
                    <a:pt x="978" y="45"/>
                    <a:pt x="0" y="1023"/>
                    <a:pt x="0" y="1023"/>
                  </a:cubicBezTo>
                  <a:cubicBezTo>
                    <a:pt x="0" y="1023"/>
                    <a:pt x="998" y="1888"/>
                    <a:pt x="2202" y="1888"/>
                  </a:cubicBezTo>
                  <a:cubicBezTo>
                    <a:pt x="2230" y="1888"/>
                    <a:pt x="2257" y="1887"/>
                    <a:pt x="2285" y="1886"/>
                  </a:cubicBezTo>
                  <a:cubicBezTo>
                    <a:pt x="3526" y="1837"/>
                    <a:pt x="4512" y="1385"/>
                    <a:pt x="4495" y="867"/>
                  </a:cubicBezTo>
                  <a:cubicBezTo>
                    <a:pt x="4480" y="372"/>
                    <a:pt x="3567" y="0"/>
                    <a:pt x="2430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11190650" y="2578350"/>
              <a:ext cx="110150" cy="6600"/>
            </a:xfrm>
            <a:custGeom>
              <a:avLst/>
              <a:gdLst/>
              <a:ahLst/>
              <a:cxnLst/>
              <a:rect l="l" t="t" r="r" b="b"/>
              <a:pathLst>
                <a:path w="4406" h="264" extrusionOk="0">
                  <a:moveTo>
                    <a:pt x="4348" y="1"/>
                  </a:moveTo>
                  <a:lnTo>
                    <a:pt x="50" y="157"/>
                  </a:lnTo>
                  <a:cubicBezTo>
                    <a:pt x="25" y="157"/>
                    <a:pt x="1" y="182"/>
                    <a:pt x="1" y="215"/>
                  </a:cubicBezTo>
                  <a:cubicBezTo>
                    <a:pt x="1" y="239"/>
                    <a:pt x="25" y="264"/>
                    <a:pt x="58" y="264"/>
                  </a:cubicBezTo>
                  <a:lnTo>
                    <a:pt x="4356" y="108"/>
                  </a:lnTo>
                  <a:lnTo>
                    <a:pt x="4372" y="108"/>
                  </a:lnTo>
                  <a:cubicBezTo>
                    <a:pt x="4397" y="100"/>
                    <a:pt x="4405" y="75"/>
                    <a:pt x="4405" y="50"/>
                  </a:cubicBezTo>
                  <a:cubicBezTo>
                    <a:pt x="4405" y="26"/>
                    <a:pt x="4381" y="1"/>
                    <a:pt x="434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11198950" y="2569950"/>
              <a:ext cx="15150" cy="14325"/>
            </a:xfrm>
            <a:custGeom>
              <a:avLst/>
              <a:gdLst/>
              <a:ahLst/>
              <a:cxnLst/>
              <a:rect l="l" t="t" r="r" b="b"/>
              <a:pathLst>
                <a:path w="606" h="573" extrusionOk="0">
                  <a:moveTo>
                    <a:pt x="76" y="0"/>
                  </a:moveTo>
                  <a:cubicBezTo>
                    <a:pt x="35" y="0"/>
                    <a:pt x="0" y="54"/>
                    <a:pt x="38" y="99"/>
                  </a:cubicBezTo>
                  <a:lnTo>
                    <a:pt x="515" y="559"/>
                  </a:lnTo>
                  <a:cubicBezTo>
                    <a:pt x="525" y="568"/>
                    <a:pt x="537" y="572"/>
                    <a:pt x="549" y="572"/>
                  </a:cubicBezTo>
                  <a:cubicBezTo>
                    <a:pt x="557" y="572"/>
                    <a:pt x="566" y="570"/>
                    <a:pt x="572" y="567"/>
                  </a:cubicBezTo>
                  <a:cubicBezTo>
                    <a:pt x="581" y="567"/>
                    <a:pt x="581" y="559"/>
                    <a:pt x="589" y="559"/>
                  </a:cubicBezTo>
                  <a:cubicBezTo>
                    <a:pt x="605" y="534"/>
                    <a:pt x="605" y="501"/>
                    <a:pt x="589" y="477"/>
                  </a:cubicBezTo>
                  <a:lnTo>
                    <a:pt x="112" y="16"/>
                  </a:lnTo>
                  <a:cubicBezTo>
                    <a:pt x="101" y="5"/>
                    <a:pt x="88" y="0"/>
                    <a:pt x="7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11216600" y="2569350"/>
              <a:ext cx="15375" cy="14300"/>
            </a:xfrm>
            <a:custGeom>
              <a:avLst/>
              <a:gdLst/>
              <a:ahLst/>
              <a:cxnLst/>
              <a:rect l="l" t="t" r="r" b="b"/>
              <a:pathLst>
                <a:path w="615" h="572" extrusionOk="0">
                  <a:moveTo>
                    <a:pt x="83" y="1"/>
                  </a:moveTo>
                  <a:cubicBezTo>
                    <a:pt x="37" y="1"/>
                    <a:pt x="0" y="59"/>
                    <a:pt x="39" y="98"/>
                  </a:cubicBezTo>
                  <a:lnTo>
                    <a:pt x="516" y="558"/>
                  </a:lnTo>
                  <a:cubicBezTo>
                    <a:pt x="525" y="568"/>
                    <a:pt x="538" y="572"/>
                    <a:pt x="550" y="572"/>
                  </a:cubicBezTo>
                  <a:cubicBezTo>
                    <a:pt x="558" y="572"/>
                    <a:pt x="566" y="570"/>
                    <a:pt x="573" y="566"/>
                  </a:cubicBezTo>
                  <a:cubicBezTo>
                    <a:pt x="581" y="566"/>
                    <a:pt x="590" y="558"/>
                    <a:pt x="590" y="558"/>
                  </a:cubicBezTo>
                  <a:cubicBezTo>
                    <a:pt x="614" y="534"/>
                    <a:pt x="614" y="501"/>
                    <a:pt x="590" y="484"/>
                  </a:cubicBezTo>
                  <a:lnTo>
                    <a:pt x="121" y="16"/>
                  </a:lnTo>
                  <a:cubicBezTo>
                    <a:pt x="109" y="5"/>
                    <a:pt x="96" y="1"/>
                    <a:pt x="8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11229475" y="2563525"/>
              <a:ext cx="20175" cy="19525"/>
            </a:xfrm>
            <a:custGeom>
              <a:avLst/>
              <a:gdLst/>
              <a:ahLst/>
              <a:cxnLst/>
              <a:rect l="l" t="t" r="r" b="b"/>
              <a:pathLst>
                <a:path w="807" h="781" extrusionOk="0">
                  <a:moveTo>
                    <a:pt x="62" y="0"/>
                  </a:moveTo>
                  <a:cubicBezTo>
                    <a:pt x="48" y="0"/>
                    <a:pt x="34" y="6"/>
                    <a:pt x="25" y="19"/>
                  </a:cubicBezTo>
                  <a:cubicBezTo>
                    <a:pt x="1" y="35"/>
                    <a:pt x="1" y="76"/>
                    <a:pt x="25" y="93"/>
                  </a:cubicBezTo>
                  <a:lnTo>
                    <a:pt x="707" y="767"/>
                  </a:lnTo>
                  <a:cubicBezTo>
                    <a:pt x="717" y="776"/>
                    <a:pt x="729" y="780"/>
                    <a:pt x="743" y="780"/>
                  </a:cubicBezTo>
                  <a:cubicBezTo>
                    <a:pt x="753" y="780"/>
                    <a:pt x="763" y="778"/>
                    <a:pt x="773" y="775"/>
                  </a:cubicBezTo>
                  <a:cubicBezTo>
                    <a:pt x="773" y="775"/>
                    <a:pt x="781" y="767"/>
                    <a:pt x="790" y="767"/>
                  </a:cubicBezTo>
                  <a:cubicBezTo>
                    <a:pt x="806" y="742"/>
                    <a:pt x="806" y="709"/>
                    <a:pt x="790" y="693"/>
                  </a:cubicBezTo>
                  <a:lnTo>
                    <a:pt x="99" y="19"/>
                  </a:lnTo>
                  <a:cubicBezTo>
                    <a:pt x="91" y="6"/>
                    <a:pt x="77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11251875" y="2567925"/>
              <a:ext cx="15425" cy="14500"/>
            </a:xfrm>
            <a:custGeom>
              <a:avLst/>
              <a:gdLst/>
              <a:ahLst/>
              <a:cxnLst/>
              <a:rect l="l" t="t" r="r" b="b"/>
              <a:pathLst>
                <a:path w="617" h="580" extrusionOk="0">
                  <a:moveTo>
                    <a:pt x="83" y="1"/>
                  </a:moveTo>
                  <a:cubicBezTo>
                    <a:pt x="39" y="1"/>
                    <a:pt x="0" y="62"/>
                    <a:pt x="50" y="106"/>
                  </a:cubicBezTo>
                  <a:lnTo>
                    <a:pt x="518" y="566"/>
                  </a:lnTo>
                  <a:cubicBezTo>
                    <a:pt x="528" y="576"/>
                    <a:pt x="540" y="579"/>
                    <a:pt x="554" y="579"/>
                  </a:cubicBezTo>
                  <a:cubicBezTo>
                    <a:pt x="563" y="579"/>
                    <a:pt x="574" y="578"/>
                    <a:pt x="584" y="574"/>
                  </a:cubicBezTo>
                  <a:cubicBezTo>
                    <a:pt x="592" y="574"/>
                    <a:pt x="592" y="566"/>
                    <a:pt x="600" y="566"/>
                  </a:cubicBezTo>
                  <a:cubicBezTo>
                    <a:pt x="617" y="541"/>
                    <a:pt x="617" y="508"/>
                    <a:pt x="600" y="484"/>
                  </a:cubicBezTo>
                  <a:lnTo>
                    <a:pt x="124" y="24"/>
                  </a:lnTo>
                  <a:cubicBezTo>
                    <a:pt x="111" y="7"/>
                    <a:pt x="97" y="1"/>
                    <a:pt x="8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11200300" y="2581550"/>
              <a:ext cx="14500" cy="15150"/>
            </a:xfrm>
            <a:custGeom>
              <a:avLst/>
              <a:gdLst/>
              <a:ahLst/>
              <a:cxnLst/>
              <a:rect l="l" t="t" r="r" b="b"/>
              <a:pathLst>
                <a:path w="580" h="606" extrusionOk="0">
                  <a:moveTo>
                    <a:pt x="502" y="0"/>
                  </a:moveTo>
                  <a:cubicBezTo>
                    <a:pt x="488" y="0"/>
                    <a:pt x="474" y="6"/>
                    <a:pt x="461" y="21"/>
                  </a:cubicBezTo>
                  <a:lnTo>
                    <a:pt x="25" y="514"/>
                  </a:lnTo>
                  <a:cubicBezTo>
                    <a:pt x="1" y="539"/>
                    <a:pt x="1" y="571"/>
                    <a:pt x="25" y="588"/>
                  </a:cubicBezTo>
                  <a:cubicBezTo>
                    <a:pt x="30" y="598"/>
                    <a:pt x="42" y="605"/>
                    <a:pt x="56" y="605"/>
                  </a:cubicBezTo>
                  <a:cubicBezTo>
                    <a:pt x="64" y="605"/>
                    <a:pt x="74" y="602"/>
                    <a:pt x="83" y="596"/>
                  </a:cubicBezTo>
                  <a:cubicBezTo>
                    <a:pt x="91" y="596"/>
                    <a:pt x="99" y="596"/>
                    <a:pt x="99" y="588"/>
                  </a:cubicBezTo>
                  <a:lnTo>
                    <a:pt x="543" y="95"/>
                  </a:lnTo>
                  <a:cubicBezTo>
                    <a:pt x="580" y="52"/>
                    <a:pt x="544" y="0"/>
                    <a:pt x="50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11217700" y="2580925"/>
              <a:ext cx="14625" cy="15050"/>
            </a:xfrm>
            <a:custGeom>
              <a:avLst/>
              <a:gdLst/>
              <a:ahLst/>
              <a:cxnLst/>
              <a:rect l="l" t="t" r="r" b="b"/>
              <a:pathLst>
                <a:path w="585" h="602" extrusionOk="0">
                  <a:moveTo>
                    <a:pt x="512" y="0"/>
                  </a:moveTo>
                  <a:cubicBezTo>
                    <a:pt x="498" y="0"/>
                    <a:pt x="484" y="7"/>
                    <a:pt x="472" y="21"/>
                  </a:cubicBezTo>
                  <a:lnTo>
                    <a:pt x="28" y="514"/>
                  </a:lnTo>
                  <a:cubicBezTo>
                    <a:pt x="0" y="549"/>
                    <a:pt x="31" y="602"/>
                    <a:pt x="72" y="602"/>
                  </a:cubicBezTo>
                  <a:cubicBezTo>
                    <a:pt x="79" y="602"/>
                    <a:pt x="86" y="600"/>
                    <a:pt x="94" y="596"/>
                  </a:cubicBezTo>
                  <a:cubicBezTo>
                    <a:pt x="102" y="596"/>
                    <a:pt x="110" y="588"/>
                    <a:pt x="110" y="588"/>
                  </a:cubicBezTo>
                  <a:lnTo>
                    <a:pt x="554" y="95"/>
                  </a:lnTo>
                  <a:cubicBezTo>
                    <a:pt x="584" y="52"/>
                    <a:pt x="551" y="0"/>
                    <a:pt x="51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11230700" y="2580375"/>
              <a:ext cx="18950" cy="20700"/>
            </a:xfrm>
            <a:custGeom>
              <a:avLst/>
              <a:gdLst/>
              <a:ahLst/>
              <a:cxnLst/>
              <a:rect l="l" t="t" r="r" b="b"/>
              <a:pathLst>
                <a:path w="758" h="828" extrusionOk="0">
                  <a:moveTo>
                    <a:pt x="695" y="0"/>
                  </a:moveTo>
                  <a:cubicBezTo>
                    <a:pt x="681" y="0"/>
                    <a:pt x="667" y="6"/>
                    <a:pt x="658" y="19"/>
                  </a:cubicBezTo>
                  <a:lnTo>
                    <a:pt x="17" y="734"/>
                  </a:lnTo>
                  <a:cubicBezTo>
                    <a:pt x="1" y="758"/>
                    <a:pt x="1" y="791"/>
                    <a:pt x="26" y="816"/>
                  </a:cubicBezTo>
                  <a:cubicBezTo>
                    <a:pt x="37" y="822"/>
                    <a:pt x="53" y="827"/>
                    <a:pt x="67" y="827"/>
                  </a:cubicBezTo>
                  <a:cubicBezTo>
                    <a:pt x="73" y="827"/>
                    <a:pt x="78" y="826"/>
                    <a:pt x="83" y="824"/>
                  </a:cubicBezTo>
                  <a:cubicBezTo>
                    <a:pt x="91" y="816"/>
                    <a:pt x="91" y="816"/>
                    <a:pt x="100" y="816"/>
                  </a:cubicBezTo>
                  <a:lnTo>
                    <a:pt x="732" y="93"/>
                  </a:lnTo>
                  <a:cubicBezTo>
                    <a:pt x="757" y="68"/>
                    <a:pt x="757" y="35"/>
                    <a:pt x="732" y="19"/>
                  </a:cubicBezTo>
                  <a:cubicBezTo>
                    <a:pt x="724" y="6"/>
                    <a:pt x="710" y="0"/>
                    <a:pt x="69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11253525" y="2579750"/>
              <a:ext cx="13775" cy="15000"/>
            </a:xfrm>
            <a:custGeom>
              <a:avLst/>
              <a:gdLst/>
              <a:ahLst/>
              <a:cxnLst/>
              <a:rect l="l" t="t" r="r" b="b"/>
              <a:pathLst>
                <a:path w="551" h="600" extrusionOk="0">
                  <a:moveTo>
                    <a:pt x="494" y="0"/>
                  </a:moveTo>
                  <a:cubicBezTo>
                    <a:pt x="481" y="0"/>
                    <a:pt x="469" y="7"/>
                    <a:pt x="460" y="19"/>
                  </a:cubicBezTo>
                  <a:lnTo>
                    <a:pt x="17" y="512"/>
                  </a:lnTo>
                  <a:cubicBezTo>
                    <a:pt x="0" y="528"/>
                    <a:pt x="0" y="570"/>
                    <a:pt x="17" y="586"/>
                  </a:cubicBezTo>
                  <a:cubicBezTo>
                    <a:pt x="26" y="596"/>
                    <a:pt x="39" y="600"/>
                    <a:pt x="52" y="600"/>
                  </a:cubicBezTo>
                  <a:cubicBezTo>
                    <a:pt x="62" y="600"/>
                    <a:pt x="72" y="598"/>
                    <a:pt x="82" y="594"/>
                  </a:cubicBezTo>
                  <a:cubicBezTo>
                    <a:pt x="82" y="594"/>
                    <a:pt x="91" y="594"/>
                    <a:pt x="99" y="586"/>
                  </a:cubicBezTo>
                  <a:lnTo>
                    <a:pt x="534" y="93"/>
                  </a:lnTo>
                  <a:cubicBezTo>
                    <a:pt x="551" y="68"/>
                    <a:pt x="551" y="35"/>
                    <a:pt x="534" y="19"/>
                  </a:cubicBezTo>
                  <a:cubicBezTo>
                    <a:pt x="522" y="7"/>
                    <a:pt x="508" y="0"/>
                    <a:pt x="49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11174225" y="2616875"/>
              <a:ext cx="112800" cy="47225"/>
            </a:xfrm>
            <a:custGeom>
              <a:avLst/>
              <a:gdLst/>
              <a:ahLst/>
              <a:cxnLst/>
              <a:rect l="l" t="t" r="r" b="b"/>
              <a:pathLst>
                <a:path w="4512" h="1889" extrusionOk="0">
                  <a:moveTo>
                    <a:pt x="2430" y="1"/>
                  </a:moveTo>
                  <a:cubicBezTo>
                    <a:pt x="2361" y="1"/>
                    <a:pt x="2290" y="2"/>
                    <a:pt x="2219" y="5"/>
                  </a:cubicBezTo>
                  <a:cubicBezTo>
                    <a:pt x="978" y="46"/>
                    <a:pt x="0" y="1024"/>
                    <a:pt x="0" y="1024"/>
                  </a:cubicBezTo>
                  <a:cubicBezTo>
                    <a:pt x="0" y="1024"/>
                    <a:pt x="998" y="1888"/>
                    <a:pt x="2202" y="1888"/>
                  </a:cubicBezTo>
                  <a:cubicBezTo>
                    <a:pt x="2230" y="1888"/>
                    <a:pt x="2257" y="1888"/>
                    <a:pt x="2285" y="1887"/>
                  </a:cubicBezTo>
                  <a:cubicBezTo>
                    <a:pt x="3526" y="1846"/>
                    <a:pt x="4512" y="1385"/>
                    <a:pt x="4495" y="868"/>
                  </a:cubicBezTo>
                  <a:cubicBezTo>
                    <a:pt x="4480" y="372"/>
                    <a:pt x="3567" y="1"/>
                    <a:pt x="2430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11190250" y="2636700"/>
              <a:ext cx="110550" cy="6600"/>
            </a:xfrm>
            <a:custGeom>
              <a:avLst/>
              <a:gdLst/>
              <a:ahLst/>
              <a:cxnLst/>
              <a:rect l="l" t="t" r="r" b="b"/>
              <a:pathLst>
                <a:path w="4422" h="264" extrusionOk="0">
                  <a:moveTo>
                    <a:pt x="4372" y="1"/>
                  </a:moveTo>
                  <a:lnTo>
                    <a:pt x="74" y="149"/>
                  </a:lnTo>
                  <a:cubicBezTo>
                    <a:pt x="0" y="149"/>
                    <a:pt x="0" y="264"/>
                    <a:pt x="74" y="264"/>
                  </a:cubicBezTo>
                  <a:lnTo>
                    <a:pt x="4372" y="99"/>
                  </a:lnTo>
                  <a:lnTo>
                    <a:pt x="4388" y="99"/>
                  </a:lnTo>
                  <a:cubicBezTo>
                    <a:pt x="4413" y="91"/>
                    <a:pt x="4421" y="75"/>
                    <a:pt x="4421" y="50"/>
                  </a:cubicBezTo>
                  <a:cubicBezTo>
                    <a:pt x="4421" y="17"/>
                    <a:pt x="4397" y="1"/>
                    <a:pt x="437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11198925" y="2628100"/>
              <a:ext cx="15175" cy="14400"/>
            </a:xfrm>
            <a:custGeom>
              <a:avLst/>
              <a:gdLst/>
              <a:ahLst/>
              <a:cxnLst/>
              <a:rect l="l" t="t" r="r" b="b"/>
              <a:pathLst>
                <a:path w="607" h="576" extrusionOk="0">
                  <a:moveTo>
                    <a:pt x="79" y="1"/>
                  </a:moveTo>
                  <a:cubicBezTo>
                    <a:pt x="38" y="1"/>
                    <a:pt x="1" y="60"/>
                    <a:pt x="39" y="98"/>
                  </a:cubicBezTo>
                  <a:lnTo>
                    <a:pt x="516" y="558"/>
                  </a:lnTo>
                  <a:cubicBezTo>
                    <a:pt x="526" y="569"/>
                    <a:pt x="539" y="576"/>
                    <a:pt x="552" y="576"/>
                  </a:cubicBezTo>
                  <a:cubicBezTo>
                    <a:pt x="560" y="576"/>
                    <a:pt x="567" y="573"/>
                    <a:pt x="573" y="567"/>
                  </a:cubicBezTo>
                  <a:cubicBezTo>
                    <a:pt x="582" y="567"/>
                    <a:pt x="582" y="567"/>
                    <a:pt x="590" y="558"/>
                  </a:cubicBezTo>
                  <a:cubicBezTo>
                    <a:pt x="606" y="534"/>
                    <a:pt x="606" y="501"/>
                    <a:pt x="590" y="485"/>
                  </a:cubicBezTo>
                  <a:lnTo>
                    <a:pt x="113" y="16"/>
                  </a:lnTo>
                  <a:cubicBezTo>
                    <a:pt x="103" y="5"/>
                    <a:pt x="91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11217150" y="2627625"/>
              <a:ext cx="14825" cy="14250"/>
            </a:xfrm>
            <a:custGeom>
              <a:avLst/>
              <a:gdLst/>
              <a:ahLst/>
              <a:cxnLst/>
              <a:rect l="l" t="t" r="r" b="b"/>
              <a:pathLst>
                <a:path w="593" h="570" extrusionOk="0">
                  <a:moveTo>
                    <a:pt x="58" y="0"/>
                  </a:moveTo>
                  <a:cubicBezTo>
                    <a:pt x="44" y="0"/>
                    <a:pt x="29" y="6"/>
                    <a:pt x="17" y="19"/>
                  </a:cubicBezTo>
                  <a:cubicBezTo>
                    <a:pt x="1" y="35"/>
                    <a:pt x="1" y="68"/>
                    <a:pt x="17" y="93"/>
                  </a:cubicBezTo>
                  <a:lnTo>
                    <a:pt x="494" y="553"/>
                  </a:lnTo>
                  <a:cubicBezTo>
                    <a:pt x="504" y="563"/>
                    <a:pt x="517" y="570"/>
                    <a:pt x="530" y="570"/>
                  </a:cubicBezTo>
                  <a:cubicBezTo>
                    <a:pt x="537" y="570"/>
                    <a:pt x="545" y="567"/>
                    <a:pt x="551" y="561"/>
                  </a:cubicBezTo>
                  <a:cubicBezTo>
                    <a:pt x="559" y="561"/>
                    <a:pt x="568" y="561"/>
                    <a:pt x="568" y="553"/>
                  </a:cubicBezTo>
                  <a:cubicBezTo>
                    <a:pt x="592" y="536"/>
                    <a:pt x="592" y="495"/>
                    <a:pt x="568" y="479"/>
                  </a:cubicBezTo>
                  <a:lnTo>
                    <a:pt x="99" y="19"/>
                  </a:lnTo>
                  <a:cubicBezTo>
                    <a:pt x="87" y="6"/>
                    <a:pt x="73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11229475" y="2621650"/>
              <a:ext cx="20175" cy="19525"/>
            </a:xfrm>
            <a:custGeom>
              <a:avLst/>
              <a:gdLst/>
              <a:ahLst/>
              <a:cxnLst/>
              <a:rect l="l" t="t" r="r" b="b"/>
              <a:pathLst>
                <a:path w="807" h="781" extrusionOk="0">
                  <a:moveTo>
                    <a:pt x="62" y="1"/>
                  </a:moveTo>
                  <a:cubicBezTo>
                    <a:pt x="48" y="1"/>
                    <a:pt x="34" y="7"/>
                    <a:pt x="25" y="19"/>
                  </a:cubicBezTo>
                  <a:cubicBezTo>
                    <a:pt x="1" y="36"/>
                    <a:pt x="1" y="77"/>
                    <a:pt x="25" y="93"/>
                  </a:cubicBezTo>
                  <a:lnTo>
                    <a:pt x="707" y="767"/>
                  </a:lnTo>
                  <a:cubicBezTo>
                    <a:pt x="717" y="777"/>
                    <a:pt x="729" y="781"/>
                    <a:pt x="743" y="781"/>
                  </a:cubicBezTo>
                  <a:cubicBezTo>
                    <a:pt x="753" y="781"/>
                    <a:pt x="763" y="779"/>
                    <a:pt x="773" y="775"/>
                  </a:cubicBezTo>
                  <a:cubicBezTo>
                    <a:pt x="773" y="775"/>
                    <a:pt x="781" y="775"/>
                    <a:pt x="790" y="767"/>
                  </a:cubicBezTo>
                  <a:cubicBezTo>
                    <a:pt x="806" y="743"/>
                    <a:pt x="806" y="710"/>
                    <a:pt x="790" y="693"/>
                  </a:cubicBezTo>
                  <a:lnTo>
                    <a:pt x="99" y="19"/>
                  </a:lnTo>
                  <a:cubicBezTo>
                    <a:pt x="91" y="7"/>
                    <a:pt x="77" y="1"/>
                    <a:pt x="6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11251825" y="2626175"/>
              <a:ext cx="15475" cy="14400"/>
            </a:xfrm>
            <a:custGeom>
              <a:avLst/>
              <a:gdLst/>
              <a:ahLst/>
              <a:cxnLst/>
              <a:rect l="l" t="t" r="r" b="b"/>
              <a:pathLst>
                <a:path w="619" h="576" extrusionOk="0">
                  <a:moveTo>
                    <a:pt x="88" y="1"/>
                  </a:moveTo>
                  <a:cubicBezTo>
                    <a:pt x="43" y="1"/>
                    <a:pt x="1" y="63"/>
                    <a:pt x="52" y="101"/>
                  </a:cubicBezTo>
                  <a:lnTo>
                    <a:pt x="520" y="562"/>
                  </a:lnTo>
                  <a:cubicBezTo>
                    <a:pt x="530" y="571"/>
                    <a:pt x="542" y="575"/>
                    <a:pt x="556" y="575"/>
                  </a:cubicBezTo>
                  <a:cubicBezTo>
                    <a:pt x="565" y="575"/>
                    <a:pt x="576" y="573"/>
                    <a:pt x="586" y="570"/>
                  </a:cubicBezTo>
                  <a:cubicBezTo>
                    <a:pt x="594" y="570"/>
                    <a:pt x="594" y="562"/>
                    <a:pt x="602" y="562"/>
                  </a:cubicBezTo>
                  <a:cubicBezTo>
                    <a:pt x="619" y="537"/>
                    <a:pt x="619" y="504"/>
                    <a:pt x="602" y="488"/>
                  </a:cubicBezTo>
                  <a:lnTo>
                    <a:pt x="126" y="19"/>
                  </a:lnTo>
                  <a:cubicBezTo>
                    <a:pt x="114" y="6"/>
                    <a:pt x="101" y="1"/>
                    <a:pt x="8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11200300" y="2639675"/>
              <a:ext cx="14500" cy="15225"/>
            </a:xfrm>
            <a:custGeom>
              <a:avLst/>
              <a:gdLst/>
              <a:ahLst/>
              <a:cxnLst/>
              <a:rect l="l" t="t" r="r" b="b"/>
              <a:pathLst>
                <a:path w="580" h="609" extrusionOk="0">
                  <a:moveTo>
                    <a:pt x="502" y="1"/>
                  </a:moveTo>
                  <a:cubicBezTo>
                    <a:pt x="488" y="1"/>
                    <a:pt x="474" y="7"/>
                    <a:pt x="461" y="22"/>
                  </a:cubicBezTo>
                  <a:lnTo>
                    <a:pt x="25" y="515"/>
                  </a:lnTo>
                  <a:cubicBezTo>
                    <a:pt x="1" y="539"/>
                    <a:pt x="1" y="572"/>
                    <a:pt x="25" y="597"/>
                  </a:cubicBezTo>
                  <a:cubicBezTo>
                    <a:pt x="31" y="603"/>
                    <a:pt x="45" y="608"/>
                    <a:pt x="62" y="608"/>
                  </a:cubicBezTo>
                  <a:cubicBezTo>
                    <a:pt x="68" y="608"/>
                    <a:pt x="76" y="607"/>
                    <a:pt x="83" y="605"/>
                  </a:cubicBezTo>
                  <a:cubicBezTo>
                    <a:pt x="91" y="597"/>
                    <a:pt x="99" y="597"/>
                    <a:pt x="99" y="589"/>
                  </a:cubicBezTo>
                  <a:lnTo>
                    <a:pt x="543" y="95"/>
                  </a:lnTo>
                  <a:cubicBezTo>
                    <a:pt x="580" y="53"/>
                    <a:pt x="544" y="1"/>
                    <a:pt x="50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11217650" y="2639075"/>
              <a:ext cx="14675" cy="15200"/>
            </a:xfrm>
            <a:custGeom>
              <a:avLst/>
              <a:gdLst/>
              <a:ahLst/>
              <a:cxnLst/>
              <a:rect l="l" t="t" r="r" b="b"/>
              <a:pathLst>
                <a:path w="587" h="608" extrusionOk="0">
                  <a:moveTo>
                    <a:pt x="514" y="0"/>
                  </a:moveTo>
                  <a:cubicBezTo>
                    <a:pt x="500" y="0"/>
                    <a:pt x="486" y="6"/>
                    <a:pt x="474" y="21"/>
                  </a:cubicBezTo>
                  <a:lnTo>
                    <a:pt x="30" y="514"/>
                  </a:lnTo>
                  <a:cubicBezTo>
                    <a:pt x="1" y="557"/>
                    <a:pt x="36" y="607"/>
                    <a:pt x="78" y="607"/>
                  </a:cubicBezTo>
                  <a:cubicBezTo>
                    <a:pt x="84" y="607"/>
                    <a:pt x="90" y="606"/>
                    <a:pt x="96" y="604"/>
                  </a:cubicBezTo>
                  <a:cubicBezTo>
                    <a:pt x="104" y="596"/>
                    <a:pt x="112" y="596"/>
                    <a:pt x="112" y="588"/>
                  </a:cubicBezTo>
                  <a:lnTo>
                    <a:pt x="556" y="95"/>
                  </a:lnTo>
                  <a:cubicBezTo>
                    <a:pt x="586" y="52"/>
                    <a:pt x="553" y="0"/>
                    <a:pt x="51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11230700" y="2638500"/>
              <a:ext cx="18950" cy="20700"/>
            </a:xfrm>
            <a:custGeom>
              <a:avLst/>
              <a:gdLst/>
              <a:ahLst/>
              <a:cxnLst/>
              <a:rect l="l" t="t" r="r" b="b"/>
              <a:pathLst>
                <a:path w="758" h="828" extrusionOk="0">
                  <a:moveTo>
                    <a:pt x="695" y="1"/>
                  </a:moveTo>
                  <a:cubicBezTo>
                    <a:pt x="681" y="1"/>
                    <a:pt x="667" y="7"/>
                    <a:pt x="658" y="19"/>
                  </a:cubicBezTo>
                  <a:lnTo>
                    <a:pt x="17" y="734"/>
                  </a:lnTo>
                  <a:cubicBezTo>
                    <a:pt x="1" y="759"/>
                    <a:pt x="1" y="792"/>
                    <a:pt x="26" y="816"/>
                  </a:cubicBezTo>
                  <a:cubicBezTo>
                    <a:pt x="37" y="822"/>
                    <a:pt x="53" y="828"/>
                    <a:pt x="67" y="828"/>
                  </a:cubicBezTo>
                  <a:cubicBezTo>
                    <a:pt x="73" y="828"/>
                    <a:pt x="78" y="827"/>
                    <a:pt x="83" y="825"/>
                  </a:cubicBezTo>
                  <a:cubicBezTo>
                    <a:pt x="91" y="816"/>
                    <a:pt x="91" y="816"/>
                    <a:pt x="100" y="816"/>
                  </a:cubicBezTo>
                  <a:lnTo>
                    <a:pt x="732" y="93"/>
                  </a:lnTo>
                  <a:cubicBezTo>
                    <a:pt x="757" y="77"/>
                    <a:pt x="757" y="36"/>
                    <a:pt x="732" y="19"/>
                  </a:cubicBezTo>
                  <a:cubicBezTo>
                    <a:pt x="724" y="7"/>
                    <a:pt x="710" y="1"/>
                    <a:pt x="69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11253525" y="2637900"/>
              <a:ext cx="13775" cy="15000"/>
            </a:xfrm>
            <a:custGeom>
              <a:avLst/>
              <a:gdLst/>
              <a:ahLst/>
              <a:cxnLst/>
              <a:rect l="l" t="t" r="r" b="b"/>
              <a:pathLst>
                <a:path w="551" h="600" extrusionOk="0">
                  <a:moveTo>
                    <a:pt x="494" y="0"/>
                  </a:moveTo>
                  <a:cubicBezTo>
                    <a:pt x="481" y="0"/>
                    <a:pt x="469" y="6"/>
                    <a:pt x="460" y="19"/>
                  </a:cubicBezTo>
                  <a:lnTo>
                    <a:pt x="17" y="512"/>
                  </a:lnTo>
                  <a:cubicBezTo>
                    <a:pt x="0" y="536"/>
                    <a:pt x="0" y="569"/>
                    <a:pt x="17" y="586"/>
                  </a:cubicBezTo>
                  <a:cubicBezTo>
                    <a:pt x="26" y="595"/>
                    <a:pt x="39" y="599"/>
                    <a:pt x="52" y="599"/>
                  </a:cubicBezTo>
                  <a:cubicBezTo>
                    <a:pt x="62" y="599"/>
                    <a:pt x="72" y="597"/>
                    <a:pt x="82" y="594"/>
                  </a:cubicBezTo>
                  <a:cubicBezTo>
                    <a:pt x="82" y="594"/>
                    <a:pt x="91" y="594"/>
                    <a:pt x="99" y="586"/>
                  </a:cubicBezTo>
                  <a:lnTo>
                    <a:pt x="534" y="93"/>
                  </a:lnTo>
                  <a:cubicBezTo>
                    <a:pt x="551" y="68"/>
                    <a:pt x="551" y="35"/>
                    <a:pt x="534" y="19"/>
                  </a:cubicBezTo>
                  <a:cubicBezTo>
                    <a:pt x="522" y="6"/>
                    <a:pt x="508" y="0"/>
                    <a:pt x="49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11169900" y="2680150"/>
              <a:ext cx="112825" cy="47225"/>
            </a:xfrm>
            <a:custGeom>
              <a:avLst/>
              <a:gdLst/>
              <a:ahLst/>
              <a:cxnLst/>
              <a:rect l="l" t="t" r="r" b="b"/>
              <a:pathLst>
                <a:path w="4513" h="1889" extrusionOk="0">
                  <a:moveTo>
                    <a:pt x="2424" y="1"/>
                  </a:moveTo>
                  <a:cubicBezTo>
                    <a:pt x="2354" y="1"/>
                    <a:pt x="2283" y="2"/>
                    <a:pt x="2211" y="5"/>
                  </a:cubicBezTo>
                  <a:cubicBezTo>
                    <a:pt x="978" y="46"/>
                    <a:pt x="1" y="1024"/>
                    <a:pt x="1" y="1024"/>
                  </a:cubicBezTo>
                  <a:cubicBezTo>
                    <a:pt x="1" y="1024"/>
                    <a:pt x="998" y="1888"/>
                    <a:pt x="2203" y="1888"/>
                  </a:cubicBezTo>
                  <a:cubicBezTo>
                    <a:pt x="2230" y="1888"/>
                    <a:pt x="2257" y="1888"/>
                    <a:pt x="2285" y="1887"/>
                  </a:cubicBezTo>
                  <a:cubicBezTo>
                    <a:pt x="3518" y="1838"/>
                    <a:pt x="4512" y="1386"/>
                    <a:pt x="4496" y="860"/>
                  </a:cubicBezTo>
                  <a:cubicBezTo>
                    <a:pt x="4472" y="372"/>
                    <a:pt x="3566" y="1"/>
                    <a:pt x="2424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11185925" y="2699950"/>
              <a:ext cx="110550" cy="6425"/>
            </a:xfrm>
            <a:custGeom>
              <a:avLst/>
              <a:gdLst/>
              <a:ahLst/>
              <a:cxnLst/>
              <a:rect l="l" t="t" r="r" b="b"/>
              <a:pathLst>
                <a:path w="4422" h="257" extrusionOk="0">
                  <a:moveTo>
                    <a:pt x="4377" y="0"/>
                  </a:moveTo>
                  <a:cubicBezTo>
                    <a:pt x="4373" y="0"/>
                    <a:pt x="4368" y="1"/>
                    <a:pt x="4364" y="2"/>
                  </a:cubicBezTo>
                  <a:lnTo>
                    <a:pt x="74" y="150"/>
                  </a:lnTo>
                  <a:cubicBezTo>
                    <a:pt x="1" y="150"/>
                    <a:pt x="1" y="257"/>
                    <a:pt x="74" y="257"/>
                  </a:cubicBezTo>
                  <a:lnTo>
                    <a:pt x="4364" y="109"/>
                  </a:lnTo>
                  <a:lnTo>
                    <a:pt x="4389" y="100"/>
                  </a:lnTo>
                  <a:cubicBezTo>
                    <a:pt x="4413" y="92"/>
                    <a:pt x="4422" y="76"/>
                    <a:pt x="4422" y="51"/>
                  </a:cubicBezTo>
                  <a:cubicBezTo>
                    <a:pt x="4422" y="23"/>
                    <a:pt x="4403" y="0"/>
                    <a:pt x="437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11194975" y="2691450"/>
              <a:ext cx="14800" cy="14250"/>
            </a:xfrm>
            <a:custGeom>
              <a:avLst/>
              <a:gdLst/>
              <a:ahLst/>
              <a:cxnLst/>
              <a:rect l="l" t="t" r="r" b="b"/>
              <a:pathLst>
                <a:path w="592" h="570" extrusionOk="0">
                  <a:moveTo>
                    <a:pt x="65" y="1"/>
                  </a:moveTo>
                  <a:cubicBezTo>
                    <a:pt x="51" y="1"/>
                    <a:pt x="37" y="5"/>
                    <a:pt x="25" y="13"/>
                  </a:cubicBezTo>
                  <a:cubicBezTo>
                    <a:pt x="0" y="38"/>
                    <a:pt x="0" y="71"/>
                    <a:pt x="25" y="95"/>
                  </a:cubicBezTo>
                  <a:lnTo>
                    <a:pt x="493" y="556"/>
                  </a:lnTo>
                  <a:cubicBezTo>
                    <a:pt x="503" y="565"/>
                    <a:pt x="515" y="569"/>
                    <a:pt x="529" y="569"/>
                  </a:cubicBezTo>
                  <a:cubicBezTo>
                    <a:pt x="538" y="569"/>
                    <a:pt x="549" y="567"/>
                    <a:pt x="559" y="564"/>
                  </a:cubicBezTo>
                  <a:cubicBezTo>
                    <a:pt x="567" y="564"/>
                    <a:pt x="567" y="556"/>
                    <a:pt x="575" y="556"/>
                  </a:cubicBezTo>
                  <a:cubicBezTo>
                    <a:pt x="592" y="531"/>
                    <a:pt x="592" y="498"/>
                    <a:pt x="575" y="482"/>
                  </a:cubicBezTo>
                  <a:lnTo>
                    <a:pt x="99" y="13"/>
                  </a:lnTo>
                  <a:cubicBezTo>
                    <a:pt x="90" y="5"/>
                    <a:pt x="78" y="1"/>
                    <a:pt x="6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11212850" y="2690850"/>
              <a:ext cx="14800" cy="14225"/>
            </a:xfrm>
            <a:custGeom>
              <a:avLst/>
              <a:gdLst/>
              <a:ahLst/>
              <a:cxnLst/>
              <a:rect l="l" t="t" r="r" b="b"/>
              <a:pathLst>
                <a:path w="592" h="569" extrusionOk="0">
                  <a:moveTo>
                    <a:pt x="58" y="0"/>
                  </a:moveTo>
                  <a:cubicBezTo>
                    <a:pt x="43" y="0"/>
                    <a:pt x="29" y="4"/>
                    <a:pt x="16" y="13"/>
                  </a:cubicBezTo>
                  <a:cubicBezTo>
                    <a:pt x="0" y="37"/>
                    <a:pt x="0" y="70"/>
                    <a:pt x="16" y="95"/>
                  </a:cubicBezTo>
                  <a:lnTo>
                    <a:pt x="493" y="555"/>
                  </a:lnTo>
                  <a:cubicBezTo>
                    <a:pt x="503" y="565"/>
                    <a:pt x="515" y="569"/>
                    <a:pt x="527" y="569"/>
                  </a:cubicBezTo>
                  <a:cubicBezTo>
                    <a:pt x="536" y="569"/>
                    <a:pt x="544" y="567"/>
                    <a:pt x="551" y="563"/>
                  </a:cubicBezTo>
                  <a:cubicBezTo>
                    <a:pt x="559" y="563"/>
                    <a:pt x="567" y="555"/>
                    <a:pt x="567" y="555"/>
                  </a:cubicBezTo>
                  <a:cubicBezTo>
                    <a:pt x="592" y="530"/>
                    <a:pt x="592" y="497"/>
                    <a:pt x="567" y="473"/>
                  </a:cubicBezTo>
                  <a:lnTo>
                    <a:pt x="99" y="13"/>
                  </a:lnTo>
                  <a:cubicBezTo>
                    <a:pt x="86" y="4"/>
                    <a:pt x="72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11225175" y="2684925"/>
              <a:ext cx="20150" cy="19525"/>
            </a:xfrm>
            <a:custGeom>
              <a:avLst/>
              <a:gdLst/>
              <a:ahLst/>
              <a:cxnLst/>
              <a:rect l="l" t="t" r="r" b="b"/>
              <a:pathLst>
                <a:path w="806" h="781" extrusionOk="0">
                  <a:moveTo>
                    <a:pt x="62" y="1"/>
                  </a:moveTo>
                  <a:cubicBezTo>
                    <a:pt x="47" y="1"/>
                    <a:pt x="33" y="7"/>
                    <a:pt x="25" y="19"/>
                  </a:cubicBezTo>
                  <a:cubicBezTo>
                    <a:pt x="0" y="36"/>
                    <a:pt x="0" y="69"/>
                    <a:pt x="25" y="93"/>
                  </a:cubicBezTo>
                  <a:lnTo>
                    <a:pt x="707" y="767"/>
                  </a:lnTo>
                  <a:cubicBezTo>
                    <a:pt x="716" y="777"/>
                    <a:pt x="729" y="781"/>
                    <a:pt x="741" y="781"/>
                  </a:cubicBezTo>
                  <a:cubicBezTo>
                    <a:pt x="749" y="781"/>
                    <a:pt x="758" y="779"/>
                    <a:pt x="764" y="775"/>
                  </a:cubicBezTo>
                  <a:cubicBezTo>
                    <a:pt x="773" y="775"/>
                    <a:pt x="781" y="767"/>
                    <a:pt x="781" y="767"/>
                  </a:cubicBezTo>
                  <a:cubicBezTo>
                    <a:pt x="805" y="743"/>
                    <a:pt x="805" y="710"/>
                    <a:pt x="781" y="685"/>
                  </a:cubicBezTo>
                  <a:lnTo>
                    <a:pt x="99" y="19"/>
                  </a:lnTo>
                  <a:cubicBezTo>
                    <a:pt x="91" y="7"/>
                    <a:pt x="76" y="1"/>
                    <a:pt x="6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11248000" y="2689600"/>
              <a:ext cx="15000" cy="14250"/>
            </a:xfrm>
            <a:custGeom>
              <a:avLst/>
              <a:gdLst/>
              <a:ahLst/>
              <a:cxnLst/>
              <a:rect l="l" t="t" r="r" b="b"/>
              <a:pathLst>
                <a:path w="600" h="570" extrusionOk="0">
                  <a:moveTo>
                    <a:pt x="72" y="0"/>
                  </a:moveTo>
                  <a:cubicBezTo>
                    <a:pt x="33" y="0"/>
                    <a:pt x="0" y="49"/>
                    <a:pt x="32" y="87"/>
                  </a:cubicBezTo>
                  <a:lnTo>
                    <a:pt x="501" y="556"/>
                  </a:lnTo>
                  <a:cubicBezTo>
                    <a:pt x="510" y="565"/>
                    <a:pt x="523" y="569"/>
                    <a:pt x="536" y="569"/>
                  </a:cubicBezTo>
                  <a:cubicBezTo>
                    <a:pt x="546" y="569"/>
                    <a:pt x="556" y="567"/>
                    <a:pt x="566" y="564"/>
                  </a:cubicBezTo>
                  <a:cubicBezTo>
                    <a:pt x="566" y="564"/>
                    <a:pt x="575" y="556"/>
                    <a:pt x="583" y="556"/>
                  </a:cubicBezTo>
                  <a:cubicBezTo>
                    <a:pt x="599" y="531"/>
                    <a:pt x="599" y="498"/>
                    <a:pt x="583" y="473"/>
                  </a:cubicBezTo>
                  <a:lnTo>
                    <a:pt x="106" y="13"/>
                  </a:lnTo>
                  <a:cubicBezTo>
                    <a:pt x="95" y="4"/>
                    <a:pt x="84" y="0"/>
                    <a:pt x="7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11196000" y="2702950"/>
              <a:ext cx="14350" cy="15075"/>
            </a:xfrm>
            <a:custGeom>
              <a:avLst/>
              <a:gdLst/>
              <a:ahLst/>
              <a:cxnLst/>
              <a:rect l="l" t="t" r="r" b="b"/>
              <a:pathLst>
                <a:path w="574" h="603" extrusionOk="0">
                  <a:moveTo>
                    <a:pt x="497" y="1"/>
                  </a:moveTo>
                  <a:cubicBezTo>
                    <a:pt x="484" y="1"/>
                    <a:pt x="471" y="7"/>
                    <a:pt x="460" y="22"/>
                  </a:cubicBezTo>
                  <a:lnTo>
                    <a:pt x="17" y="515"/>
                  </a:lnTo>
                  <a:cubicBezTo>
                    <a:pt x="0" y="531"/>
                    <a:pt x="0" y="572"/>
                    <a:pt x="17" y="589"/>
                  </a:cubicBezTo>
                  <a:cubicBezTo>
                    <a:pt x="26" y="598"/>
                    <a:pt x="39" y="602"/>
                    <a:pt x="52" y="602"/>
                  </a:cubicBezTo>
                  <a:cubicBezTo>
                    <a:pt x="62" y="602"/>
                    <a:pt x="72" y="600"/>
                    <a:pt x="82" y="597"/>
                  </a:cubicBezTo>
                  <a:cubicBezTo>
                    <a:pt x="91" y="597"/>
                    <a:pt x="91" y="589"/>
                    <a:pt x="99" y="589"/>
                  </a:cubicBezTo>
                  <a:lnTo>
                    <a:pt x="543" y="96"/>
                  </a:lnTo>
                  <a:cubicBezTo>
                    <a:pt x="573" y="53"/>
                    <a:pt x="535" y="1"/>
                    <a:pt x="49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11213200" y="2702350"/>
              <a:ext cx="14750" cy="15050"/>
            </a:xfrm>
            <a:custGeom>
              <a:avLst/>
              <a:gdLst/>
              <a:ahLst/>
              <a:cxnLst/>
              <a:rect l="l" t="t" r="r" b="b"/>
              <a:pathLst>
                <a:path w="590" h="602" extrusionOk="0">
                  <a:moveTo>
                    <a:pt x="516" y="0"/>
                  </a:moveTo>
                  <a:cubicBezTo>
                    <a:pt x="503" y="0"/>
                    <a:pt x="490" y="6"/>
                    <a:pt x="479" y="21"/>
                  </a:cubicBezTo>
                  <a:lnTo>
                    <a:pt x="35" y="514"/>
                  </a:lnTo>
                  <a:cubicBezTo>
                    <a:pt x="0" y="549"/>
                    <a:pt x="31" y="602"/>
                    <a:pt x="76" y="602"/>
                  </a:cubicBezTo>
                  <a:cubicBezTo>
                    <a:pt x="84" y="602"/>
                    <a:pt x="92" y="600"/>
                    <a:pt x="101" y="596"/>
                  </a:cubicBezTo>
                  <a:cubicBezTo>
                    <a:pt x="109" y="596"/>
                    <a:pt x="109" y="588"/>
                    <a:pt x="118" y="588"/>
                  </a:cubicBezTo>
                  <a:lnTo>
                    <a:pt x="553" y="95"/>
                  </a:lnTo>
                  <a:cubicBezTo>
                    <a:pt x="590" y="52"/>
                    <a:pt x="554" y="0"/>
                    <a:pt x="51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11226400" y="2701725"/>
              <a:ext cx="19425" cy="20750"/>
            </a:xfrm>
            <a:custGeom>
              <a:avLst/>
              <a:gdLst/>
              <a:ahLst/>
              <a:cxnLst/>
              <a:rect l="l" t="t" r="r" b="b"/>
              <a:pathLst>
                <a:path w="777" h="830" extrusionOk="0">
                  <a:moveTo>
                    <a:pt x="700" y="0"/>
                  </a:moveTo>
                  <a:cubicBezTo>
                    <a:pt x="686" y="0"/>
                    <a:pt x="671" y="6"/>
                    <a:pt x="658" y="21"/>
                  </a:cubicBezTo>
                  <a:lnTo>
                    <a:pt x="17" y="736"/>
                  </a:lnTo>
                  <a:cubicBezTo>
                    <a:pt x="0" y="761"/>
                    <a:pt x="0" y="794"/>
                    <a:pt x="25" y="810"/>
                  </a:cubicBezTo>
                  <a:cubicBezTo>
                    <a:pt x="37" y="822"/>
                    <a:pt x="54" y="830"/>
                    <a:pt x="68" y="830"/>
                  </a:cubicBezTo>
                  <a:cubicBezTo>
                    <a:pt x="73" y="830"/>
                    <a:pt x="78" y="829"/>
                    <a:pt x="83" y="827"/>
                  </a:cubicBezTo>
                  <a:cubicBezTo>
                    <a:pt x="91" y="818"/>
                    <a:pt x="99" y="810"/>
                    <a:pt x="99" y="810"/>
                  </a:cubicBezTo>
                  <a:lnTo>
                    <a:pt x="740" y="87"/>
                  </a:lnTo>
                  <a:cubicBezTo>
                    <a:pt x="777" y="50"/>
                    <a:pt x="741" y="0"/>
                    <a:pt x="70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11249000" y="2701200"/>
              <a:ext cx="14350" cy="14975"/>
            </a:xfrm>
            <a:custGeom>
              <a:avLst/>
              <a:gdLst/>
              <a:ahLst/>
              <a:cxnLst/>
              <a:rect l="l" t="t" r="r" b="b"/>
              <a:pathLst>
                <a:path w="574" h="599" extrusionOk="0">
                  <a:moveTo>
                    <a:pt x="500" y="0"/>
                  </a:moveTo>
                  <a:cubicBezTo>
                    <a:pt x="487" y="0"/>
                    <a:pt x="473" y="5"/>
                    <a:pt x="461" y="18"/>
                  </a:cubicBezTo>
                  <a:lnTo>
                    <a:pt x="25" y="511"/>
                  </a:lnTo>
                  <a:cubicBezTo>
                    <a:pt x="0" y="527"/>
                    <a:pt x="9" y="568"/>
                    <a:pt x="25" y="585"/>
                  </a:cubicBezTo>
                  <a:cubicBezTo>
                    <a:pt x="35" y="594"/>
                    <a:pt x="47" y="598"/>
                    <a:pt x="61" y="598"/>
                  </a:cubicBezTo>
                  <a:cubicBezTo>
                    <a:pt x="70" y="598"/>
                    <a:pt x="81" y="596"/>
                    <a:pt x="91" y="593"/>
                  </a:cubicBezTo>
                  <a:cubicBezTo>
                    <a:pt x="91" y="593"/>
                    <a:pt x="99" y="585"/>
                    <a:pt x="107" y="585"/>
                  </a:cubicBezTo>
                  <a:lnTo>
                    <a:pt x="543" y="83"/>
                  </a:lnTo>
                  <a:cubicBezTo>
                    <a:pt x="574" y="46"/>
                    <a:pt x="540" y="0"/>
                    <a:pt x="50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11193725" y="2273900"/>
              <a:ext cx="71125" cy="101950"/>
            </a:xfrm>
            <a:custGeom>
              <a:avLst/>
              <a:gdLst/>
              <a:ahLst/>
              <a:cxnLst/>
              <a:rect l="l" t="t" r="r" b="b"/>
              <a:pathLst>
                <a:path w="2845" h="4078" extrusionOk="0">
                  <a:moveTo>
                    <a:pt x="403" y="0"/>
                  </a:moveTo>
                  <a:cubicBezTo>
                    <a:pt x="403" y="0"/>
                    <a:pt x="1" y="1315"/>
                    <a:pt x="543" y="2424"/>
                  </a:cubicBezTo>
                  <a:cubicBezTo>
                    <a:pt x="1018" y="3402"/>
                    <a:pt x="1706" y="4078"/>
                    <a:pt x="2184" y="4078"/>
                  </a:cubicBezTo>
                  <a:cubicBezTo>
                    <a:pt x="2253" y="4078"/>
                    <a:pt x="2317" y="4064"/>
                    <a:pt x="2376" y="4035"/>
                  </a:cubicBezTo>
                  <a:cubicBezTo>
                    <a:pt x="2844" y="3805"/>
                    <a:pt x="2778" y="2720"/>
                    <a:pt x="2236" y="1603"/>
                  </a:cubicBezTo>
                  <a:cubicBezTo>
                    <a:pt x="1694" y="485"/>
                    <a:pt x="404" y="0"/>
                    <a:pt x="403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5"/>
            <p:cNvSpPr/>
            <p:nvPr/>
          </p:nvSpPr>
          <p:spPr>
            <a:xfrm>
              <a:off x="11209950" y="2288325"/>
              <a:ext cx="50175" cy="99350"/>
            </a:xfrm>
            <a:custGeom>
              <a:avLst/>
              <a:gdLst/>
              <a:ahLst/>
              <a:cxnLst/>
              <a:rect l="l" t="t" r="r" b="b"/>
              <a:pathLst>
                <a:path w="2007" h="3974" extrusionOk="0">
                  <a:moveTo>
                    <a:pt x="64" y="0"/>
                  </a:moveTo>
                  <a:cubicBezTo>
                    <a:pt x="56" y="0"/>
                    <a:pt x="49" y="2"/>
                    <a:pt x="42" y="7"/>
                  </a:cubicBezTo>
                  <a:cubicBezTo>
                    <a:pt x="17" y="23"/>
                    <a:pt x="1" y="56"/>
                    <a:pt x="17" y="81"/>
                  </a:cubicBezTo>
                  <a:lnTo>
                    <a:pt x="1899" y="3943"/>
                  </a:lnTo>
                  <a:cubicBezTo>
                    <a:pt x="1899" y="3951"/>
                    <a:pt x="1908" y="3959"/>
                    <a:pt x="1916" y="3959"/>
                  </a:cubicBezTo>
                  <a:cubicBezTo>
                    <a:pt x="1925" y="3969"/>
                    <a:pt x="1938" y="3973"/>
                    <a:pt x="1950" y="3973"/>
                  </a:cubicBezTo>
                  <a:cubicBezTo>
                    <a:pt x="1958" y="3973"/>
                    <a:pt x="1966" y="3971"/>
                    <a:pt x="1973" y="3968"/>
                  </a:cubicBezTo>
                  <a:cubicBezTo>
                    <a:pt x="1998" y="3959"/>
                    <a:pt x="2006" y="3927"/>
                    <a:pt x="1998" y="3894"/>
                  </a:cubicBezTo>
                  <a:lnTo>
                    <a:pt x="116" y="31"/>
                  </a:lnTo>
                  <a:cubicBezTo>
                    <a:pt x="104" y="14"/>
                    <a:pt x="84" y="0"/>
                    <a:pt x="6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5"/>
            <p:cNvSpPr/>
            <p:nvPr/>
          </p:nvSpPr>
          <p:spPr>
            <a:xfrm>
              <a:off x="11219200" y="2291550"/>
              <a:ext cx="8850" cy="18175"/>
            </a:xfrm>
            <a:custGeom>
              <a:avLst/>
              <a:gdLst/>
              <a:ahLst/>
              <a:cxnLst/>
              <a:rect l="l" t="t" r="r" b="b"/>
              <a:pathLst>
                <a:path w="354" h="727" extrusionOk="0">
                  <a:moveTo>
                    <a:pt x="285" y="1"/>
                  </a:moveTo>
                  <a:cubicBezTo>
                    <a:pt x="266" y="1"/>
                    <a:pt x="248" y="10"/>
                    <a:pt x="239" y="34"/>
                  </a:cubicBezTo>
                  <a:lnTo>
                    <a:pt x="9" y="650"/>
                  </a:lnTo>
                  <a:cubicBezTo>
                    <a:pt x="1" y="675"/>
                    <a:pt x="9" y="699"/>
                    <a:pt x="25" y="716"/>
                  </a:cubicBezTo>
                  <a:cubicBezTo>
                    <a:pt x="25" y="716"/>
                    <a:pt x="34" y="724"/>
                    <a:pt x="42" y="724"/>
                  </a:cubicBezTo>
                  <a:cubicBezTo>
                    <a:pt x="46" y="726"/>
                    <a:pt x="51" y="726"/>
                    <a:pt x="56" y="726"/>
                  </a:cubicBezTo>
                  <a:cubicBezTo>
                    <a:pt x="77" y="726"/>
                    <a:pt x="101" y="712"/>
                    <a:pt x="108" y="691"/>
                  </a:cubicBezTo>
                  <a:lnTo>
                    <a:pt x="338" y="75"/>
                  </a:lnTo>
                  <a:cubicBezTo>
                    <a:pt x="354" y="33"/>
                    <a:pt x="318" y="1"/>
                    <a:pt x="28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11227025" y="2307500"/>
              <a:ext cx="8650" cy="18150"/>
            </a:xfrm>
            <a:custGeom>
              <a:avLst/>
              <a:gdLst/>
              <a:ahLst/>
              <a:cxnLst/>
              <a:rect l="l" t="t" r="r" b="b"/>
              <a:pathLst>
                <a:path w="346" h="726" extrusionOk="0">
                  <a:moveTo>
                    <a:pt x="286" y="1"/>
                  </a:moveTo>
                  <a:cubicBezTo>
                    <a:pt x="265" y="1"/>
                    <a:pt x="245" y="12"/>
                    <a:pt x="238" y="37"/>
                  </a:cubicBezTo>
                  <a:lnTo>
                    <a:pt x="8" y="653"/>
                  </a:lnTo>
                  <a:cubicBezTo>
                    <a:pt x="0" y="670"/>
                    <a:pt x="0" y="694"/>
                    <a:pt x="17" y="711"/>
                  </a:cubicBezTo>
                  <a:cubicBezTo>
                    <a:pt x="25" y="719"/>
                    <a:pt x="33" y="719"/>
                    <a:pt x="41" y="719"/>
                  </a:cubicBezTo>
                  <a:cubicBezTo>
                    <a:pt x="48" y="723"/>
                    <a:pt x="56" y="725"/>
                    <a:pt x="63" y="725"/>
                  </a:cubicBezTo>
                  <a:cubicBezTo>
                    <a:pt x="82" y="725"/>
                    <a:pt x="101" y="712"/>
                    <a:pt x="107" y="694"/>
                  </a:cubicBezTo>
                  <a:lnTo>
                    <a:pt x="337" y="78"/>
                  </a:lnTo>
                  <a:cubicBezTo>
                    <a:pt x="345" y="45"/>
                    <a:pt x="337" y="12"/>
                    <a:pt x="304" y="4"/>
                  </a:cubicBezTo>
                  <a:cubicBezTo>
                    <a:pt x="298" y="2"/>
                    <a:pt x="292" y="1"/>
                    <a:pt x="28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11234825" y="2316375"/>
              <a:ext cx="11325" cy="25200"/>
            </a:xfrm>
            <a:custGeom>
              <a:avLst/>
              <a:gdLst/>
              <a:ahLst/>
              <a:cxnLst/>
              <a:rect l="l" t="t" r="r" b="b"/>
              <a:pathLst>
                <a:path w="453" h="1008" extrusionOk="0">
                  <a:moveTo>
                    <a:pt x="395" y="0"/>
                  </a:moveTo>
                  <a:cubicBezTo>
                    <a:pt x="370" y="0"/>
                    <a:pt x="351" y="15"/>
                    <a:pt x="337" y="35"/>
                  </a:cubicBezTo>
                  <a:lnTo>
                    <a:pt x="9" y="931"/>
                  </a:lnTo>
                  <a:cubicBezTo>
                    <a:pt x="0" y="956"/>
                    <a:pt x="0" y="980"/>
                    <a:pt x="17" y="997"/>
                  </a:cubicBezTo>
                  <a:cubicBezTo>
                    <a:pt x="25" y="997"/>
                    <a:pt x="33" y="1005"/>
                    <a:pt x="33" y="1005"/>
                  </a:cubicBezTo>
                  <a:cubicBezTo>
                    <a:pt x="41" y="1007"/>
                    <a:pt x="49" y="1008"/>
                    <a:pt x="56" y="1008"/>
                  </a:cubicBezTo>
                  <a:cubicBezTo>
                    <a:pt x="80" y="1008"/>
                    <a:pt x="101" y="997"/>
                    <a:pt x="107" y="972"/>
                  </a:cubicBezTo>
                  <a:lnTo>
                    <a:pt x="444" y="76"/>
                  </a:lnTo>
                  <a:cubicBezTo>
                    <a:pt x="452" y="43"/>
                    <a:pt x="436" y="11"/>
                    <a:pt x="411" y="2"/>
                  </a:cubicBezTo>
                  <a:cubicBezTo>
                    <a:pt x="405" y="1"/>
                    <a:pt x="400" y="0"/>
                    <a:pt x="39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11242425" y="2339375"/>
              <a:ext cx="9025" cy="18200"/>
            </a:xfrm>
            <a:custGeom>
              <a:avLst/>
              <a:gdLst/>
              <a:ahLst/>
              <a:cxnLst/>
              <a:rect l="l" t="t" r="r" b="b"/>
              <a:pathLst>
                <a:path w="361" h="728" extrusionOk="0">
                  <a:moveTo>
                    <a:pt x="290" y="0"/>
                  </a:moveTo>
                  <a:cubicBezTo>
                    <a:pt x="269" y="0"/>
                    <a:pt x="248" y="11"/>
                    <a:pt x="239" y="36"/>
                  </a:cubicBezTo>
                  <a:lnTo>
                    <a:pt x="9" y="652"/>
                  </a:lnTo>
                  <a:cubicBezTo>
                    <a:pt x="0" y="677"/>
                    <a:pt x="9" y="701"/>
                    <a:pt x="25" y="709"/>
                  </a:cubicBezTo>
                  <a:cubicBezTo>
                    <a:pt x="33" y="718"/>
                    <a:pt x="33" y="718"/>
                    <a:pt x="41" y="726"/>
                  </a:cubicBezTo>
                  <a:cubicBezTo>
                    <a:pt x="47" y="727"/>
                    <a:pt x="53" y="728"/>
                    <a:pt x="59" y="728"/>
                  </a:cubicBezTo>
                  <a:cubicBezTo>
                    <a:pt x="85" y="728"/>
                    <a:pt x="109" y="713"/>
                    <a:pt x="115" y="693"/>
                  </a:cubicBezTo>
                  <a:lnTo>
                    <a:pt x="346" y="77"/>
                  </a:lnTo>
                  <a:cubicBezTo>
                    <a:pt x="361" y="30"/>
                    <a:pt x="325" y="0"/>
                    <a:pt x="29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11203600" y="2301975"/>
              <a:ext cx="18725" cy="7750"/>
            </a:xfrm>
            <a:custGeom>
              <a:avLst/>
              <a:gdLst/>
              <a:ahLst/>
              <a:cxnLst/>
              <a:rect l="l" t="t" r="r" b="b"/>
              <a:pathLst>
                <a:path w="749" h="310" extrusionOk="0">
                  <a:moveTo>
                    <a:pt x="58" y="1"/>
                  </a:moveTo>
                  <a:cubicBezTo>
                    <a:pt x="33" y="1"/>
                    <a:pt x="15" y="16"/>
                    <a:pt x="8" y="36"/>
                  </a:cubicBezTo>
                  <a:cubicBezTo>
                    <a:pt x="0" y="61"/>
                    <a:pt x="8" y="77"/>
                    <a:pt x="25" y="93"/>
                  </a:cubicBezTo>
                  <a:cubicBezTo>
                    <a:pt x="25" y="102"/>
                    <a:pt x="33" y="102"/>
                    <a:pt x="41" y="110"/>
                  </a:cubicBezTo>
                  <a:lnTo>
                    <a:pt x="666" y="307"/>
                  </a:lnTo>
                  <a:cubicBezTo>
                    <a:pt x="672" y="309"/>
                    <a:pt x="678" y="309"/>
                    <a:pt x="683" y="309"/>
                  </a:cubicBezTo>
                  <a:cubicBezTo>
                    <a:pt x="710" y="309"/>
                    <a:pt x="733" y="295"/>
                    <a:pt x="740" y="274"/>
                  </a:cubicBezTo>
                  <a:cubicBezTo>
                    <a:pt x="748" y="241"/>
                    <a:pt x="732" y="209"/>
                    <a:pt x="707" y="200"/>
                  </a:cubicBezTo>
                  <a:lnTo>
                    <a:pt x="74" y="3"/>
                  </a:lnTo>
                  <a:cubicBezTo>
                    <a:pt x="68" y="2"/>
                    <a:pt x="63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11210900" y="2318000"/>
              <a:ext cx="19025" cy="7750"/>
            </a:xfrm>
            <a:custGeom>
              <a:avLst/>
              <a:gdLst/>
              <a:ahLst/>
              <a:cxnLst/>
              <a:rect l="l" t="t" r="r" b="b"/>
              <a:pathLst>
                <a:path w="761" h="310" extrusionOk="0">
                  <a:moveTo>
                    <a:pt x="71" y="0"/>
                  </a:moveTo>
                  <a:cubicBezTo>
                    <a:pt x="29" y="0"/>
                    <a:pt x="0" y="57"/>
                    <a:pt x="37" y="93"/>
                  </a:cubicBezTo>
                  <a:cubicBezTo>
                    <a:pt x="45" y="102"/>
                    <a:pt x="45" y="102"/>
                    <a:pt x="53" y="102"/>
                  </a:cubicBezTo>
                  <a:lnTo>
                    <a:pt x="686" y="307"/>
                  </a:lnTo>
                  <a:cubicBezTo>
                    <a:pt x="690" y="309"/>
                    <a:pt x="695" y="309"/>
                    <a:pt x="699" y="309"/>
                  </a:cubicBezTo>
                  <a:cubicBezTo>
                    <a:pt x="721" y="309"/>
                    <a:pt x="745" y="293"/>
                    <a:pt x="752" y="266"/>
                  </a:cubicBezTo>
                  <a:cubicBezTo>
                    <a:pt x="760" y="241"/>
                    <a:pt x="744" y="208"/>
                    <a:pt x="719" y="200"/>
                  </a:cubicBezTo>
                  <a:lnTo>
                    <a:pt x="86" y="3"/>
                  </a:lnTo>
                  <a:cubicBezTo>
                    <a:pt x="81" y="1"/>
                    <a:pt x="76" y="0"/>
                    <a:pt x="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11211800" y="2331575"/>
              <a:ext cx="25925" cy="9975"/>
            </a:xfrm>
            <a:custGeom>
              <a:avLst/>
              <a:gdLst/>
              <a:ahLst/>
              <a:cxnLst/>
              <a:rect l="l" t="t" r="r" b="b"/>
              <a:pathLst>
                <a:path w="1037" h="399" extrusionOk="0">
                  <a:moveTo>
                    <a:pt x="62" y="0"/>
                  </a:moveTo>
                  <a:cubicBezTo>
                    <a:pt x="40" y="0"/>
                    <a:pt x="16" y="16"/>
                    <a:pt x="9" y="44"/>
                  </a:cubicBezTo>
                  <a:cubicBezTo>
                    <a:pt x="1" y="60"/>
                    <a:pt x="9" y="85"/>
                    <a:pt x="26" y="101"/>
                  </a:cubicBezTo>
                  <a:cubicBezTo>
                    <a:pt x="34" y="101"/>
                    <a:pt x="42" y="109"/>
                    <a:pt x="42" y="109"/>
                  </a:cubicBezTo>
                  <a:lnTo>
                    <a:pt x="962" y="397"/>
                  </a:lnTo>
                  <a:cubicBezTo>
                    <a:pt x="967" y="398"/>
                    <a:pt x="971" y="399"/>
                    <a:pt x="976" y="399"/>
                  </a:cubicBezTo>
                  <a:cubicBezTo>
                    <a:pt x="998" y="399"/>
                    <a:pt x="1021" y="384"/>
                    <a:pt x="1028" y="364"/>
                  </a:cubicBezTo>
                  <a:cubicBezTo>
                    <a:pt x="1036" y="331"/>
                    <a:pt x="1020" y="306"/>
                    <a:pt x="995" y="298"/>
                  </a:cubicBezTo>
                  <a:lnTo>
                    <a:pt x="75" y="2"/>
                  </a:lnTo>
                  <a:cubicBezTo>
                    <a:pt x="71" y="1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11226300" y="2349850"/>
              <a:ext cx="19025" cy="7725"/>
            </a:xfrm>
            <a:custGeom>
              <a:avLst/>
              <a:gdLst/>
              <a:ahLst/>
              <a:cxnLst/>
              <a:rect l="l" t="t" r="r" b="b"/>
              <a:pathLst>
                <a:path w="761" h="309" extrusionOk="0">
                  <a:moveTo>
                    <a:pt x="71" y="0"/>
                  </a:moveTo>
                  <a:cubicBezTo>
                    <a:pt x="29" y="0"/>
                    <a:pt x="1" y="57"/>
                    <a:pt x="37" y="93"/>
                  </a:cubicBezTo>
                  <a:cubicBezTo>
                    <a:pt x="46" y="93"/>
                    <a:pt x="54" y="101"/>
                    <a:pt x="54" y="101"/>
                  </a:cubicBezTo>
                  <a:lnTo>
                    <a:pt x="686" y="307"/>
                  </a:lnTo>
                  <a:cubicBezTo>
                    <a:pt x="691" y="308"/>
                    <a:pt x="695" y="309"/>
                    <a:pt x="700" y="309"/>
                  </a:cubicBezTo>
                  <a:cubicBezTo>
                    <a:pt x="722" y="309"/>
                    <a:pt x="745" y="294"/>
                    <a:pt x="752" y="274"/>
                  </a:cubicBezTo>
                  <a:cubicBezTo>
                    <a:pt x="760" y="241"/>
                    <a:pt x="744" y="208"/>
                    <a:pt x="719" y="200"/>
                  </a:cubicBezTo>
                  <a:lnTo>
                    <a:pt x="87" y="3"/>
                  </a:lnTo>
                  <a:cubicBezTo>
                    <a:pt x="81" y="1"/>
                    <a:pt x="76" y="0"/>
                    <a:pt x="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11201550" y="2463725"/>
              <a:ext cx="374125" cy="298950"/>
            </a:xfrm>
            <a:custGeom>
              <a:avLst/>
              <a:gdLst/>
              <a:ahLst/>
              <a:cxnLst/>
              <a:rect l="l" t="t" r="r" b="b"/>
              <a:pathLst>
                <a:path w="14965" h="11958" extrusionOk="0">
                  <a:moveTo>
                    <a:pt x="6681" y="0"/>
                  </a:moveTo>
                  <a:cubicBezTo>
                    <a:pt x="6941" y="2305"/>
                    <a:pt x="5966" y="2498"/>
                    <a:pt x="5631" y="2498"/>
                  </a:cubicBezTo>
                  <a:cubicBezTo>
                    <a:pt x="5564" y="2498"/>
                    <a:pt x="5522" y="2490"/>
                    <a:pt x="5522" y="2490"/>
                  </a:cubicBezTo>
                  <a:lnTo>
                    <a:pt x="5522" y="2490"/>
                  </a:lnTo>
                  <a:cubicBezTo>
                    <a:pt x="5900" y="3460"/>
                    <a:pt x="5407" y="3822"/>
                    <a:pt x="5136" y="3945"/>
                  </a:cubicBezTo>
                  <a:cubicBezTo>
                    <a:pt x="4947" y="3756"/>
                    <a:pt x="4775" y="3534"/>
                    <a:pt x="4643" y="3296"/>
                  </a:cubicBezTo>
                  <a:cubicBezTo>
                    <a:pt x="4643" y="3296"/>
                    <a:pt x="4643" y="4642"/>
                    <a:pt x="3610" y="4642"/>
                  </a:cubicBezTo>
                  <a:cubicBezTo>
                    <a:pt x="3406" y="4642"/>
                    <a:pt x="3161" y="4589"/>
                    <a:pt x="2868" y="4463"/>
                  </a:cubicBezTo>
                  <a:lnTo>
                    <a:pt x="2868" y="4463"/>
                  </a:lnTo>
                  <a:cubicBezTo>
                    <a:pt x="2868" y="4463"/>
                    <a:pt x="3113" y="5819"/>
                    <a:pt x="873" y="5819"/>
                  </a:cubicBezTo>
                  <a:cubicBezTo>
                    <a:pt x="616" y="5819"/>
                    <a:pt x="326" y="5801"/>
                    <a:pt x="0" y="5761"/>
                  </a:cubicBezTo>
                  <a:lnTo>
                    <a:pt x="0" y="5761"/>
                  </a:lnTo>
                  <a:cubicBezTo>
                    <a:pt x="3328" y="6303"/>
                    <a:pt x="2523" y="7922"/>
                    <a:pt x="2523" y="7922"/>
                  </a:cubicBezTo>
                  <a:cubicBezTo>
                    <a:pt x="2620" y="7913"/>
                    <a:pt x="2710" y="7909"/>
                    <a:pt x="2796" y="7909"/>
                  </a:cubicBezTo>
                  <a:cubicBezTo>
                    <a:pt x="4196" y="7909"/>
                    <a:pt x="4101" y="9048"/>
                    <a:pt x="4101" y="9048"/>
                  </a:cubicBezTo>
                  <a:cubicBezTo>
                    <a:pt x="4323" y="8793"/>
                    <a:pt x="4577" y="8580"/>
                    <a:pt x="4865" y="8407"/>
                  </a:cubicBezTo>
                  <a:lnTo>
                    <a:pt x="4865" y="8407"/>
                  </a:lnTo>
                  <a:cubicBezTo>
                    <a:pt x="4914" y="8678"/>
                    <a:pt x="4807" y="8999"/>
                    <a:pt x="4364" y="9360"/>
                  </a:cubicBezTo>
                  <a:cubicBezTo>
                    <a:pt x="4364" y="9360"/>
                    <a:pt x="5720" y="9780"/>
                    <a:pt x="4208" y="11957"/>
                  </a:cubicBezTo>
                  <a:cubicBezTo>
                    <a:pt x="5010" y="10897"/>
                    <a:pt x="5626" y="10619"/>
                    <a:pt x="6051" y="10619"/>
                  </a:cubicBezTo>
                  <a:cubicBezTo>
                    <a:pt x="6518" y="10619"/>
                    <a:pt x="6755" y="10955"/>
                    <a:pt x="6755" y="10955"/>
                  </a:cubicBezTo>
                  <a:cubicBezTo>
                    <a:pt x="7043" y="10266"/>
                    <a:pt x="7430" y="10105"/>
                    <a:pt x="7730" y="10105"/>
                  </a:cubicBezTo>
                  <a:cubicBezTo>
                    <a:pt x="7996" y="10105"/>
                    <a:pt x="8193" y="10232"/>
                    <a:pt x="8193" y="10232"/>
                  </a:cubicBezTo>
                  <a:cubicBezTo>
                    <a:pt x="8037" y="9821"/>
                    <a:pt x="7980" y="9377"/>
                    <a:pt x="8029" y="8933"/>
                  </a:cubicBezTo>
                  <a:lnTo>
                    <a:pt x="8029" y="8933"/>
                  </a:lnTo>
                  <a:cubicBezTo>
                    <a:pt x="8234" y="9328"/>
                    <a:pt x="8333" y="9763"/>
                    <a:pt x="8325" y="10207"/>
                  </a:cubicBezTo>
                  <a:cubicBezTo>
                    <a:pt x="8325" y="10207"/>
                    <a:pt x="8578" y="9873"/>
                    <a:pt x="9000" y="9873"/>
                  </a:cubicBezTo>
                  <a:cubicBezTo>
                    <a:pt x="9254" y="9873"/>
                    <a:pt x="9569" y="9994"/>
                    <a:pt x="9927" y="10379"/>
                  </a:cubicBezTo>
                  <a:cubicBezTo>
                    <a:pt x="9927" y="10379"/>
                    <a:pt x="10095" y="9751"/>
                    <a:pt x="10885" y="9751"/>
                  </a:cubicBezTo>
                  <a:cubicBezTo>
                    <a:pt x="11293" y="9751"/>
                    <a:pt x="11868" y="9919"/>
                    <a:pt x="12672" y="10429"/>
                  </a:cubicBezTo>
                  <a:cubicBezTo>
                    <a:pt x="10494" y="8917"/>
                    <a:pt x="11612" y="8046"/>
                    <a:pt x="11612" y="8046"/>
                  </a:cubicBezTo>
                  <a:cubicBezTo>
                    <a:pt x="10963" y="7832"/>
                    <a:pt x="10790" y="7487"/>
                    <a:pt x="10790" y="7175"/>
                  </a:cubicBezTo>
                  <a:lnTo>
                    <a:pt x="10790" y="7175"/>
                  </a:lnTo>
                  <a:cubicBezTo>
                    <a:pt x="11308" y="7191"/>
                    <a:pt x="11817" y="7322"/>
                    <a:pt x="12269" y="7569"/>
                  </a:cubicBezTo>
                  <a:cubicBezTo>
                    <a:pt x="12269" y="7569"/>
                    <a:pt x="11719" y="6402"/>
                    <a:pt x="13354" y="5958"/>
                  </a:cubicBezTo>
                  <a:cubicBezTo>
                    <a:pt x="13362" y="5958"/>
                    <a:pt x="12031" y="4734"/>
                    <a:pt x="14965" y="3057"/>
                  </a:cubicBezTo>
                  <a:lnTo>
                    <a:pt x="14965" y="3057"/>
                  </a:lnTo>
                  <a:cubicBezTo>
                    <a:pt x="14101" y="3504"/>
                    <a:pt x="13471" y="3660"/>
                    <a:pt x="13013" y="3660"/>
                  </a:cubicBezTo>
                  <a:cubicBezTo>
                    <a:pt x="11965" y="3660"/>
                    <a:pt x="11817" y="2844"/>
                    <a:pt x="11817" y="2844"/>
                  </a:cubicBezTo>
                  <a:cubicBezTo>
                    <a:pt x="11442" y="3203"/>
                    <a:pt x="11119" y="3334"/>
                    <a:pt x="10848" y="3334"/>
                  </a:cubicBezTo>
                  <a:cubicBezTo>
                    <a:pt x="10114" y="3334"/>
                    <a:pt x="9755" y="2375"/>
                    <a:pt x="9755" y="2375"/>
                  </a:cubicBezTo>
                  <a:cubicBezTo>
                    <a:pt x="9705" y="2655"/>
                    <a:pt x="9623" y="2926"/>
                    <a:pt x="9500" y="3181"/>
                  </a:cubicBezTo>
                  <a:cubicBezTo>
                    <a:pt x="9429" y="3191"/>
                    <a:pt x="9341" y="3199"/>
                    <a:pt x="9247" y="3199"/>
                  </a:cubicBezTo>
                  <a:cubicBezTo>
                    <a:pt x="8810" y="3199"/>
                    <a:pt x="8222" y="3018"/>
                    <a:pt x="8358" y="1997"/>
                  </a:cubicBezTo>
                  <a:lnTo>
                    <a:pt x="8358" y="1997"/>
                  </a:lnTo>
                  <a:cubicBezTo>
                    <a:pt x="8358" y="1997"/>
                    <a:pt x="8227" y="2061"/>
                    <a:pt x="8036" y="2061"/>
                  </a:cubicBezTo>
                  <a:cubicBezTo>
                    <a:pt x="7631" y="2061"/>
                    <a:pt x="6955" y="1776"/>
                    <a:pt x="6681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11377200" y="2548125"/>
              <a:ext cx="34325" cy="185400"/>
            </a:xfrm>
            <a:custGeom>
              <a:avLst/>
              <a:gdLst/>
              <a:ahLst/>
              <a:cxnLst/>
              <a:rect l="l" t="t" r="r" b="b"/>
              <a:pathLst>
                <a:path w="1373" h="7416" extrusionOk="0">
                  <a:moveTo>
                    <a:pt x="98" y="1"/>
                  </a:moveTo>
                  <a:cubicBezTo>
                    <a:pt x="93" y="1"/>
                    <a:pt x="88" y="1"/>
                    <a:pt x="82" y="2"/>
                  </a:cubicBezTo>
                  <a:cubicBezTo>
                    <a:pt x="33" y="10"/>
                    <a:pt x="0" y="59"/>
                    <a:pt x="9" y="109"/>
                  </a:cubicBezTo>
                  <a:lnTo>
                    <a:pt x="1200" y="7340"/>
                  </a:lnTo>
                  <a:cubicBezTo>
                    <a:pt x="1207" y="7385"/>
                    <a:pt x="1241" y="7416"/>
                    <a:pt x="1284" y="7416"/>
                  </a:cubicBezTo>
                  <a:cubicBezTo>
                    <a:pt x="1289" y="7416"/>
                    <a:pt x="1294" y="7415"/>
                    <a:pt x="1299" y="7414"/>
                  </a:cubicBezTo>
                  <a:cubicBezTo>
                    <a:pt x="1348" y="7406"/>
                    <a:pt x="1373" y="7365"/>
                    <a:pt x="1373" y="7316"/>
                  </a:cubicBezTo>
                  <a:lnTo>
                    <a:pt x="181" y="76"/>
                  </a:lnTo>
                  <a:cubicBezTo>
                    <a:pt x="181" y="32"/>
                    <a:pt x="141" y="1"/>
                    <a:pt x="9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11394575" y="2578600"/>
              <a:ext cx="89875" cy="73375"/>
            </a:xfrm>
            <a:custGeom>
              <a:avLst/>
              <a:gdLst/>
              <a:ahLst/>
              <a:cxnLst/>
              <a:rect l="l" t="t" r="r" b="b"/>
              <a:pathLst>
                <a:path w="3595" h="2935" extrusionOk="0">
                  <a:moveTo>
                    <a:pt x="3504" y="0"/>
                  </a:moveTo>
                  <a:cubicBezTo>
                    <a:pt x="3481" y="0"/>
                    <a:pt x="3458" y="8"/>
                    <a:pt x="3439" y="24"/>
                  </a:cubicBezTo>
                  <a:lnTo>
                    <a:pt x="70" y="2777"/>
                  </a:lnTo>
                  <a:cubicBezTo>
                    <a:pt x="0" y="2831"/>
                    <a:pt x="39" y="2935"/>
                    <a:pt x="125" y="2935"/>
                  </a:cubicBezTo>
                  <a:cubicBezTo>
                    <a:pt x="131" y="2935"/>
                    <a:pt x="137" y="2934"/>
                    <a:pt x="144" y="2933"/>
                  </a:cubicBezTo>
                  <a:cubicBezTo>
                    <a:pt x="160" y="2933"/>
                    <a:pt x="168" y="2925"/>
                    <a:pt x="185" y="2916"/>
                  </a:cubicBezTo>
                  <a:lnTo>
                    <a:pt x="3554" y="164"/>
                  </a:lnTo>
                  <a:cubicBezTo>
                    <a:pt x="3595" y="131"/>
                    <a:pt x="3595" y="73"/>
                    <a:pt x="3570" y="32"/>
                  </a:cubicBezTo>
                  <a:cubicBezTo>
                    <a:pt x="3553" y="10"/>
                    <a:pt x="3529" y="0"/>
                    <a:pt x="350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11393825" y="2649300"/>
              <a:ext cx="63525" cy="35175"/>
            </a:xfrm>
            <a:custGeom>
              <a:avLst/>
              <a:gdLst/>
              <a:ahLst/>
              <a:cxnLst/>
              <a:rect l="l" t="t" r="r" b="b"/>
              <a:pathLst>
                <a:path w="2541" h="1407" extrusionOk="0">
                  <a:moveTo>
                    <a:pt x="111" y="0"/>
                  </a:moveTo>
                  <a:cubicBezTo>
                    <a:pt x="76" y="0"/>
                    <a:pt x="44" y="17"/>
                    <a:pt x="26" y="47"/>
                  </a:cubicBezTo>
                  <a:cubicBezTo>
                    <a:pt x="1" y="97"/>
                    <a:pt x="17" y="146"/>
                    <a:pt x="67" y="171"/>
                  </a:cubicBezTo>
                  <a:lnTo>
                    <a:pt x="2392" y="1395"/>
                  </a:lnTo>
                  <a:cubicBezTo>
                    <a:pt x="2410" y="1401"/>
                    <a:pt x="2423" y="1407"/>
                    <a:pt x="2438" y="1407"/>
                  </a:cubicBezTo>
                  <a:cubicBezTo>
                    <a:pt x="2444" y="1407"/>
                    <a:pt x="2451" y="1406"/>
                    <a:pt x="2458" y="1403"/>
                  </a:cubicBezTo>
                  <a:cubicBezTo>
                    <a:pt x="2483" y="1403"/>
                    <a:pt x="2507" y="1379"/>
                    <a:pt x="2524" y="1354"/>
                  </a:cubicBezTo>
                  <a:cubicBezTo>
                    <a:pt x="2540" y="1313"/>
                    <a:pt x="2524" y="1255"/>
                    <a:pt x="2483" y="1231"/>
                  </a:cubicBezTo>
                  <a:lnTo>
                    <a:pt x="149" y="6"/>
                  </a:lnTo>
                  <a:cubicBezTo>
                    <a:pt x="136" y="2"/>
                    <a:pt x="123" y="0"/>
                    <a:pt x="11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11382125" y="2554150"/>
              <a:ext cx="26700" cy="29450"/>
            </a:xfrm>
            <a:custGeom>
              <a:avLst/>
              <a:gdLst/>
              <a:ahLst/>
              <a:cxnLst/>
              <a:rect l="l" t="t" r="r" b="b"/>
              <a:pathLst>
                <a:path w="1068" h="1178" extrusionOk="0">
                  <a:moveTo>
                    <a:pt x="934" y="1"/>
                  </a:moveTo>
                  <a:cubicBezTo>
                    <a:pt x="912" y="1"/>
                    <a:pt x="890" y="10"/>
                    <a:pt x="872" y="32"/>
                  </a:cubicBezTo>
                  <a:lnTo>
                    <a:pt x="33" y="1026"/>
                  </a:lnTo>
                  <a:cubicBezTo>
                    <a:pt x="1" y="1068"/>
                    <a:pt x="9" y="1125"/>
                    <a:pt x="42" y="1158"/>
                  </a:cubicBezTo>
                  <a:cubicBezTo>
                    <a:pt x="60" y="1170"/>
                    <a:pt x="78" y="1178"/>
                    <a:pt x="99" y="1178"/>
                  </a:cubicBezTo>
                  <a:cubicBezTo>
                    <a:pt x="107" y="1178"/>
                    <a:pt x="115" y="1177"/>
                    <a:pt x="124" y="1174"/>
                  </a:cubicBezTo>
                  <a:cubicBezTo>
                    <a:pt x="140" y="1174"/>
                    <a:pt x="165" y="1158"/>
                    <a:pt x="173" y="1142"/>
                  </a:cubicBezTo>
                  <a:lnTo>
                    <a:pt x="1011" y="155"/>
                  </a:lnTo>
                  <a:cubicBezTo>
                    <a:pt x="1067" y="87"/>
                    <a:pt x="1001" y="1"/>
                    <a:pt x="93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11388075" y="2587000"/>
              <a:ext cx="26675" cy="29400"/>
            </a:xfrm>
            <a:custGeom>
              <a:avLst/>
              <a:gdLst/>
              <a:ahLst/>
              <a:cxnLst/>
              <a:rect l="l" t="t" r="r" b="b"/>
              <a:pathLst>
                <a:path w="1067" h="1176" extrusionOk="0">
                  <a:moveTo>
                    <a:pt x="937" y="0"/>
                  </a:moveTo>
                  <a:cubicBezTo>
                    <a:pt x="914" y="0"/>
                    <a:pt x="891" y="10"/>
                    <a:pt x="872" y="33"/>
                  </a:cubicBezTo>
                  <a:lnTo>
                    <a:pt x="34" y="1027"/>
                  </a:lnTo>
                  <a:cubicBezTo>
                    <a:pt x="1" y="1060"/>
                    <a:pt x="9" y="1118"/>
                    <a:pt x="50" y="1151"/>
                  </a:cubicBezTo>
                  <a:cubicBezTo>
                    <a:pt x="67" y="1167"/>
                    <a:pt x="91" y="1175"/>
                    <a:pt x="124" y="1175"/>
                  </a:cubicBezTo>
                  <a:cubicBezTo>
                    <a:pt x="141" y="1167"/>
                    <a:pt x="157" y="1159"/>
                    <a:pt x="173" y="1142"/>
                  </a:cubicBezTo>
                  <a:lnTo>
                    <a:pt x="1012" y="156"/>
                  </a:lnTo>
                  <a:cubicBezTo>
                    <a:pt x="1067" y="83"/>
                    <a:pt x="1003" y="0"/>
                    <a:pt x="93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11416650" y="2598300"/>
              <a:ext cx="13875" cy="35750"/>
            </a:xfrm>
            <a:custGeom>
              <a:avLst/>
              <a:gdLst/>
              <a:ahLst/>
              <a:cxnLst/>
              <a:rect l="l" t="t" r="r" b="b"/>
              <a:pathLst>
                <a:path w="555" h="1430" extrusionOk="0">
                  <a:moveTo>
                    <a:pt x="445" y="0"/>
                  </a:moveTo>
                  <a:cubicBezTo>
                    <a:pt x="410" y="0"/>
                    <a:pt x="375" y="20"/>
                    <a:pt x="362" y="66"/>
                  </a:cubicBezTo>
                  <a:lnTo>
                    <a:pt x="17" y="1315"/>
                  </a:lnTo>
                  <a:cubicBezTo>
                    <a:pt x="0" y="1364"/>
                    <a:pt x="33" y="1414"/>
                    <a:pt x="82" y="1430"/>
                  </a:cubicBezTo>
                  <a:lnTo>
                    <a:pt x="123" y="1430"/>
                  </a:lnTo>
                  <a:cubicBezTo>
                    <a:pt x="156" y="1422"/>
                    <a:pt x="181" y="1397"/>
                    <a:pt x="189" y="1364"/>
                  </a:cubicBezTo>
                  <a:lnTo>
                    <a:pt x="534" y="115"/>
                  </a:lnTo>
                  <a:cubicBezTo>
                    <a:pt x="554" y="46"/>
                    <a:pt x="499" y="0"/>
                    <a:pt x="44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11447675" y="2572500"/>
              <a:ext cx="13775" cy="35825"/>
            </a:xfrm>
            <a:custGeom>
              <a:avLst/>
              <a:gdLst/>
              <a:ahLst/>
              <a:cxnLst/>
              <a:rect l="l" t="t" r="r" b="b"/>
              <a:pathLst>
                <a:path w="551" h="1433" extrusionOk="0">
                  <a:moveTo>
                    <a:pt x="450" y="1"/>
                  </a:moveTo>
                  <a:cubicBezTo>
                    <a:pt x="409" y="1"/>
                    <a:pt x="368" y="30"/>
                    <a:pt x="362" y="71"/>
                  </a:cubicBezTo>
                  <a:lnTo>
                    <a:pt x="16" y="1320"/>
                  </a:lnTo>
                  <a:cubicBezTo>
                    <a:pt x="0" y="1361"/>
                    <a:pt x="33" y="1418"/>
                    <a:pt x="82" y="1427"/>
                  </a:cubicBezTo>
                  <a:cubicBezTo>
                    <a:pt x="86" y="1431"/>
                    <a:pt x="92" y="1433"/>
                    <a:pt x="100" y="1433"/>
                  </a:cubicBezTo>
                  <a:cubicBezTo>
                    <a:pt x="107" y="1433"/>
                    <a:pt x="115" y="1431"/>
                    <a:pt x="123" y="1427"/>
                  </a:cubicBezTo>
                  <a:cubicBezTo>
                    <a:pt x="156" y="1418"/>
                    <a:pt x="181" y="1394"/>
                    <a:pt x="189" y="1361"/>
                  </a:cubicBezTo>
                  <a:lnTo>
                    <a:pt x="534" y="112"/>
                  </a:lnTo>
                  <a:cubicBezTo>
                    <a:pt x="551" y="71"/>
                    <a:pt x="518" y="13"/>
                    <a:pt x="477" y="5"/>
                  </a:cubicBezTo>
                  <a:cubicBezTo>
                    <a:pt x="468" y="2"/>
                    <a:pt x="459" y="1"/>
                    <a:pt x="4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11452050" y="2598700"/>
              <a:ext cx="38500" cy="7025"/>
            </a:xfrm>
            <a:custGeom>
              <a:avLst/>
              <a:gdLst/>
              <a:ahLst/>
              <a:cxnLst/>
              <a:rect l="l" t="t" r="r" b="b"/>
              <a:pathLst>
                <a:path w="1540" h="281" extrusionOk="0">
                  <a:moveTo>
                    <a:pt x="1419" y="0"/>
                  </a:moveTo>
                  <a:cubicBezTo>
                    <a:pt x="1416" y="0"/>
                    <a:pt x="1414" y="0"/>
                    <a:pt x="1411" y="1"/>
                  </a:cubicBezTo>
                  <a:lnTo>
                    <a:pt x="121" y="91"/>
                  </a:lnTo>
                  <a:cubicBezTo>
                    <a:pt x="0" y="99"/>
                    <a:pt x="6" y="280"/>
                    <a:pt x="121" y="280"/>
                  </a:cubicBezTo>
                  <a:cubicBezTo>
                    <a:pt x="124" y="280"/>
                    <a:pt x="126" y="280"/>
                    <a:pt x="129" y="280"/>
                  </a:cubicBezTo>
                  <a:lnTo>
                    <a:pt x="1419" y="181"/>
                  </a:lnTo>
                  <a:lnTo>
                    <a:pt x="1436" y="181"/>
                  </a:lnTo>
                  <a:cubicBezTo>
                    <a:pt x="1540" y="157"/>
                    <a:pt x="1519" y="0"/>
                    <a:pt x="141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1423225" y="2622925"/>
              <a:ext cx="37200" cy="7050"/>
            </a:xfrm>
            <a:custGeom>
              <a:avLst/>
              <a:gdLst/>
              <a:ahLst/>
              <a:cxnLst/>
              <a:rect l="l" t="t" r="r" b="b"/>
              <a:pathLst>
                <a:path w="1488" h="282" extrusionOk="0">
                  <a:moveTo>
                    <a:pt x="1393" y="0"/>
                  </a:moveTo>
                  <a:cubicBezTo>
                    <a:pt x="1389" y="0"/>
                    <a:pt x="1385" y="1"/>
                    <a:pt x="1381" y="1"/>
                  </a:cubicBezTo>
                  <a:lnTo>
                    <a:pt x="90" y="92"/>
                  </a:lnTo>
                  <a:cubicBezTo>
                    <a:pt x="33" y="100"/>
                    <a:pt x="0" y="149"/>
                    <a:pt x="0" y="198"/>
                  </a:cubicBezTo>
                  <a:cubicBezTo>
                    <a:pt x="8" y="243"/>
                    <a:pt x="43" y="282"/>
                    <a:pt x="92" y="282"/>
                  </a:cubicBezTo>
                  <a:cubicBezTo>
                    <a:pt x="97" y="282"/>
                    <a:pt x="102" y="281"/>
                    <a:pt x="107" y="281"/>
                  </a:cubicBezTo>
                  <a:lnTo>
                    <a:pt x="1397" y="182"/>
                  </a:lnTo>
                  <a:lnTo>
                    <a:pt x="1405" y="182"/>
                  </a:lnTo>
                  <a:cubicBezTo>
                    <a:pt x="1455" y="174"/>
                    <a:pt x="1488" y="133"/>
                    <a:pt x="1479" y="83"/>
                  </a:cubicBezTo>
                  <a:cubicBezTo>
                    <a:pt x="1479" y="38"/>
                    <a:pt x="1438" y="0"/>
                    <a:pt x="139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11407400" y="2653950"/>
              <a:ext cx="37900" cy="7050"/>
            </a:xfrm>
            <a:custGeom>
              <a:avLst/>
              <a:gdLst/>
              <a:ahLst/>
              <a:cxnLst/>
              <a:rect l="l" t="t" r="r" b="b"/>
              <a:pathLst>
                <a:path w="1516" h="282" extrusionOk="0">
                  <a:moveTo>
                    <a:pt x="1395" y="0"/>
                  </a:moveTo>
                  <a:cubicBezTo>
                    <a:pt x="1391" y="0"/>
                    <a:pt x="1386" y="0"/>
                    <a:pt x="1381" y="1"/>
                  </a:cubicBezTo>
                  <a:lnTo>
                    <a:pt x="82" y="100"/>
                  </a:lnTo>
                  <a:cubicBezTo>
                    <a:pt x="33" y="100"/>
                    <a:pt x="0" y="149"/>
                    <a:pt x="0" y="198"/>
                  </a:cubicBezTo>
                  <a:cubicBezTo>
                    <a:pt x="8" y="243"/>
                    <a:pt x="43" y="282"/>
                    <a:pt x="93" y="282"/>
                  </a:cubicBezTo>
                  <a:cubicBezTo>
                    <a:pt x="97" y="282"/>
                    <a:pt x="102" y="281"/>
                    <a:pt x="107" y="281"/>
                  </a:cubicBezTo>
                  <a:lnTo>
                    <a:pt x="1397" y="190"/>
                  </a:lnTo>
                  <a:lnTo>
                    <a:pt x="1406" y="190"/>
                  </a:lnTo>
                  <a:lnTo>
                    <a:pt x="1397" y="182"/>
                  </a:lnTo>
                  <a:cubicBezTo>
                    <a:pt x="1515" y="166"/>
                    <a:pt x="1498" y="0"/>
                    <a:pt x="139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11433700" y="2667725"/>
              <a:ext cx="37750" cy="7225"/>
            </a:xfrm>
            <a:custGeom>
              <a:avLst/>
              <a:gdLst/>
              <a:ahLst/>
              <a:cxnLst/>
              <a:rect l="l" t="t" r="r" b="b"/>
              <a:pathLst>
                <a:path w="1510" h="289" extrusionOk="0">
                  <a:moveTo>
                    <a:pt x="1388" y="0"/>
                  </a:moveTo>
                  <a:cubicBezTo>
                    <a:pt x="1386" y="0"/>
                    <a:pt x="1383" y="0"/>
                    <a:pt x="1381" y="1"/>
                  </a:cubicBezTo>
                  <a:lnTo>
                    <a:pt x="91" y="99"/>
                  </a:lnTo>
                  <a:cubicBezTo>
                    <a:pt x="33" y="99"/>
                    <a:pt x="0" y="149"/>
                    <a:pt x="0" y="198"/>
                  </a:cubicBezTo>
                  <a:cubicBezTo>
                    <a:pt x="8" y="255"/>
                    <a:pt x="58" y="288"/>
                    <a:pt x="107" y="288"/>
                  </a:cubicBezTo>
                  <a:lnTo>
                    <a:pt x="1397" y="181"/>
                  </a:lnTo>
                  <a:lnTo>
                    <a:pt x="1405" y="181"/>
                  </a:lnTo>
                  <a:cubicBezTo>
                    <a:pt x="1510" y="157"/>
                    <a:pt x="1489" y="0"/>
                    <a:pt x="138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11420100" y="2663150"/>
              <a:ext cx="15875" cy="35250"/>
            </a:xfrm>
            <a:custGeom>
              <a:avLst/>
              <a:gdLst/>
              <a:ahLst/>
              <a:cxnLst/>
              <a:rect l="l" t="t" r="r" b="b"/>
              <a:pathLst>
                <a:path w="635" h="1410" extrusionOk="0">
                  <a:moveTo>
                    <a:pt x="118" y="0"/>
                  </a:moveTo>
                  <a:cubicBezTo>
                    <a:pt x="60" y="0"/>
                    <a:pt x="0" y="53"/>
                    <a:pt x="26" y="126"/>
                  </a:cubicBezTo>
                  <a:lnTo>
                    <a:pt x="446" y="1351"/>
                  </a:lnTo>
                  <a:cubicBezTo>
                    <a:pt x="460" y="1386"/>
                    <a:pt x="493" y="1410"/>
                    <a:pt x="534" y="1410"/>
                  </a:cubicBezTo>
                  <a:cubicBezTo>
                    <a:pt x="540" y="1410"/>
                    <a:pt x="546" y="1409"/>
                    <a:pt x="552" y="1408"/>
                  </a:cubicBezTo>
                  <a:lnTo>
                    <a:pt x="561" y="1408"/>
                  </a:lnTo>
                  <a:cubicBezTo>
                    <a:pt x="610" y="1392"/>
                    <a:pt x="635" y="1334"/>
                    <a:pt x="618" y="1293"/>
                  </a:cubicBezTo>
                  <a:lnTo>
                    <a:pt x="199" y="60"/>
                  </a:lnTo>
                  <a:cubicBezTo>
                    <a:pt x="184" y="18"/>
                    <a:pt x="151" y="0"/>
                    <a:pt x="11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1290500" y="2612950"/>
              <a:ext cx="108500" cy="39400"/>
            </a:xfrm>
            <a:custGeom>
              <a:avLst/>
              <a:gdLst/>
              <a:ahLst/>
              <a:cxnLst/>
              <a:rect l="l" t="t" r="r" b="b"/>
              <a:pathLst>
                <a:path w="4340" h="1576" extrusionOk="0">
                  <a:moveTo>
                    <a:pt x="101" y="1"/>
                  </a:moveTo>
                  <a:cubicBezTo>
                    <a:pt x="63" y="1"/>
                    <a:pt x="30" y="24"/>
                    <a:pt x="17" y="63"/>
                  </a:cubicBezTo>
                  <a:cubicBezTo>
                    <a:pt x="0" y="104"/>
                    <a:pt x="25" y="162"/>
                    <a:pt x="74" y="178"/>
                  </a:cubicBezTo>
                  <a:lnTo>
                    <a:pt x="4200" y="1575"/>
                  </a:lnTo>
                  <a:lnTo>
                    <a:pt x="4241" y="1575"/>
                  </a:lnTo>
                  <a:cubicBezTo>
                    <a:pt x="4331" y="1559"/>
                    <a:pt x="4339" y="1427"/>
                    <a:pt x="4257" y="1395"/>
                  </a:cubicBezTo>
                  <a:lnTo>
                    <a:pt x="132" y="6"/>
                  </a:lnTo>
                  <a:cubicBezTo>
                    <a:pt x="122" y="2"/>
                    <a:pt x="111" y="1"/>
                    <a:pt x="10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11351525" y="2649050"/>
              <a:ext cx="48900" cy="53700"/>
            </a:xfrm>
            <a:custGeom>
              <a:avLst/>
              <a:gdLst/>
              <a:ahLst/>
              <a:cxnLst/>
              <a:rect l="l" t="t" r="r" b="b"/>
              <a:pathLst>
                <a:path w="1956" h="2148" extrusionOk="0">
                  <a:moveTo>
                    <a:pt x="1858" y="1"/>
                  </a:moveTo>
                  <a:cubicBezTo>
                    <a:pt x="1833" y="1"/>
                    <a:pt x="1809" y="11"/>
                    <a:pt x="1792" y="33"/>
                  </a:cubicBezTo>
                  <a:lnTo>
                    <a:pt x="33" y="1997"/>
                  </a:lnTo>
                  <a:cubicBezTo>
                    <a:pt x="0" y="2030"/>
                    <a:pt x="0" y="2087"/>
                    <a:pt x="41" y="2120"/>
                  </a:cubicBezTo>
                  <a:cubicBezTo>
                    <a:pt x="60" y="2139"/>
                    <a:pt x="78" y="2148"/>
                    <a:pt x="97" y="2148"/>
                  </a:cubicBezTo>
                  <a:cubicBezTo>
                    <a:pt x="103" y="2148"/>
                    <a:pt x="109" y="2147"/>
                    <a:pt x="115" y="2145"/>
                  </a:cubicBezTo>
                  <a:cubicBezTo>
                    <a:pt x="140" y="2136"/>
                    <a:pt x="156" y="2128"/>
                    <a:pt x="173" y="2112"/>
                  </a:cubicBezTo>
                  <a:lnTo>
                    <a:pt x="1923" y="156"/>
                  </a:lnTo>
                  <a:cubicBezTo>
                    <a:pt x="1956" y="115"/>
                    <a:pt x="1956" y="57"/>
                    <a:pt x="1923" y="25"/>
                  </a:cubicBezTo>
                  <a:cubicBezTo>
                    <a:pt x="1904" y="9"/>
                    <a:pt x="1881" y="1"/>
                    <a:pt x="18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11352575" y="2563200"/>
              <a:ext cx="34300" cy="20525"/>
            </a:xfrm>
            <a:custGeom>
              <a:avLst/>
              <a:gdLst/>
              <a:ahLst/>
              <a:cxnLst/>
              <a:rect l="l" t="t" r="r" b="b"/>
              <a:pathLst>
                <a:path w="1372" h="821" extrusionOk="0">
                  <a:moveTo>
                    <a:pt x="130" y="0"/>
                  </a:moveTo>
                  <a:cubicBezTo>
                    <a:pt x="49" y="0"/>
                    <a:pt x="0" y="123"/>
                    <a:pt x="90" y="171"/>
                  </a:cubicBezTo>
                  <a:lnTo>
                    <a:pt x="1224" y="804"/>
                  </a:lnTo>
                  <a:cubicBezTo>
                    <a:pt x="1240" y="812"/>
                    <a:pt x="1265" y="821"/>
                    <a:pt x="1281" y="821"/>
                  </a:cubicBezTo>
                  <a:cubicBezTo>
                    <a:pt x="1314" y="812"/>
                    <a:pt x="1330" y="796"/>
                    <a:pt x="1347" y="771"/>
                  </a:cubicBezTo>
                  <a:cubicBezTo>
                    <a:pt x="1372" y="730"/>
                    <a:pt x="1355" y="673"/>
                    <a:pt x="1314" y="648"/>
                  </a:cubicBezTo>
                  <a:lnTo>
                    <a:pt x="180" y="15"/>
                  </a:lnTo>
                  <a:cubicBezTo>
                    <a:pt x="163" y="5"/>
                    <a:pt x="146" y="0"/>
                    <a:pt x="13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11358200" y="2595800"/>
              <a:ext cx="34625" cy="20675"/>
            </a:xfrm>
            <a:custGeom>
              <a:avLst/>
              <a:gdLst/>
              <a:ahLst/>
              <a:cxnLst/>
              <a:rect l="l" t="t" r="r" b="b"/>
              <a:pathLst>
                <a:path w="1385" h="827" extrusionOk="0">
                  <a:moveTo>
                    <a:pt x="141" y="0"/>
                  </a:moveTo>
                  <a:cubicBezTo>
                    <a:pt x="57" y="0"/>
                    <a:pt x="0" y="134"/>
                    <a:pt x="103" y="182"/>
                  </a:cubicBezTo>
                  <a:lnTo>
                    <a:pt x="1237" y="815"/>
                  </a:lnTo>
                  <a:cubicBezTo>
                    <a:pt x="1249" y="821"/>
                    <a:pt x="1264" y="827"/>
                    <a:pt x="1278" y="827"/>
                  </a:cubicBezTo>
                  <a:cubicBezTo>
                    <a:pt x="1284" y="827"/>
                    <a:pt x="1290" y="826"/>
                    <a:pt x="1294" y="823"/>
                  </a:cubicBezTo>
                  <a:cubicBezTo>
                    <a:pt x="1327" y="823"/>
                    <a:pt x="1344" y="807"/>
                    <a:pt x="1360" y="782"/>
                  </a:cubicBezTo>
                  <a:cubicBezTo>
                    <a:pt x="1385" y="733"/>
                    <a:pt x="1368" y="684"/>
                    <a:pt x="1327" y="659"/>
                  </a:cubicBezTo>
                  <a:lnTo>
                    <a:pt x="193" y="18"/>
                  </a:lnTo>
                  <a:cubicBezTo>
                    <a:pt x="176" y="6"/>
                    <a:pt x="158" y="0"/>
                    <a:pt x="14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11347475" y="2612375"/>
              <a:ext cx="24825" cy="30575"/>
            </a:xfrm>
            <a:custGeom>
              <a:avLst/>
              <a:gdLst/>
              <a:ahLst/>
              <a:cxnLst/>
              <a:rect l="l" t="t" r="r" b="b"/>
              <a:pathLst>
                <a:path w="993" h="1223" extrusionOk="0">
                  <a:moveTo>
                    <a:pt x="145" y="0"/>
                  </a:moveTo>
                  <a:cubicBezTo>
                    <a:pt x="80" y="0"/>
                    <a:pt x="1" y="83"/>
                    <a:pt x="55" y="144"/>
                  </a:cubicBezTo>
                  <a:lnTo>
                    <a:pt x="811" y="1187"/>
                  </a:lnTo>
                  <a:cubicBezTo>
                    <a:pt x="832" y="1208"/>
                    <a:pt x="857" y="1222"/>
                    <a:pt x="884" y="1222"/>
                  </a:cubicBezTo>
                  <a:cubicBezTo>
                    <a:pt x="890" y="1222"/>
                    <a:pt x="896" y="1222"/>
                    <a:pt x="902" y="1220"/>
                  </a:cubicBezTo>
                  <a:cubicBezTo>
                    <a:pt x="918" y="1220"/>
                    <a:pt x="926" y="1220"/>
                    <a:pt x="943" y="1212"/>
                  </a:cubicBezTo>
                  <a:cubicBezTo>
                    <a:pt x="984" y="1179"/>
                    <a:pt x="992" y="1122"/>
                    <a:pt x="959" y="1089"/>
                  </a:cubicBezTo>
                  <a:lnTo>
                    <a:pt x="203" y="37"/>
                  </a:lnTo>
                  <a:cubicBezTo>
                    <a:pt x="190" y="11"/>
                    <a:pt x="169" y="0"/>
                    <a:pt x="14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11309875" y="2599425"/>
              <a:ext cx="24200" cy="30375"/>
            </a:xfrm>
            <a:custGeom>
              <a:avLst/>
              <a:gdLst/>
              <a:ahLst/>
              <a:cxnLst/>
              <a:rect l="l" t="t" r="r" b="b"/>
              <a:pathLst>
                <a:path w="968" h="1215" extrusionOk="0">
                  <a:moveTo>
                    <a:pt x="113" y="0"/>
                  </a:moveTo>
                  <a:cubicBezTo>
                    <a:pt x="54" y="0"/>
                    <a:pt x="1" y="62"/>
                    <a:pt x="31" y="128"/>
                  </a:cubicBezTo>
                  <a:lnTo>
                    <a:pt x="787" y="1180"/>
                  </a:lnTo>
                  <a:cubicBezTo>
                    <a:pt x="807" y="1200"/>
                    <a:pt x="833" y="1215"/>
                    <a:pt x="864" y="1215"/>
                  </a:cubicBezTo>
                  <a:cubicBezTo>
                    <a:pt x="871" y="1215"/>
                    <a:pt x="878" y="1214"/>
                    <a:pt x="885" y="1212"/>
                  </a:cubicBezTo>
                  <a:cubicBezTo>
                    <a:pt x="894" y="1212"/>
                    <a:pt x="910" y="1204"/>
                    <a:pt x="918" y="1204"/>
                  </a:cubicBezTo>
                  <a:cubicBezTo>
                    <a:pt x="959" y="1171"/>
                    <a:pt x="968" y="1114"/>
                    <a:pt x="943" y="1073"/>
                  </a:cubicBezTo>
                  <a:lnTo>
                    <a:pt x="179" y="29"/>
                  </a:lnTo>
                  <a:cubicBezTo>
                    <a:pt x="159" y="9"/>
                    <a:pt x="135" y="0"/>
                    <a:pt x="11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11291525" y="2624525"/>
              <a:ext cx="37625" cy="13700"/>
            </a:xfrm>
            <a:custGeom>
              <a:avLst/>
              <a:gdLst/>
              <a:ahLst/>
              <a:cxnLst/>
              <a:rect l="l" t="t" r="r" b="b"/>
              <a:pathLst>
                <a:path w="1505" h="548" extrusionOk="0">
                  <a:moveTo>
                    <a:pt x="1379" y="0"/>
                  </a:moveTo>
                  <a:cubicBezTo>
                    <a:pt x="1372" y="0"/>
                    <a:pt x="1364" y="1"/>
                    <a:pt x="1356" y="3"/>
                  </a:cubicBezTo>
                  <a:lnTo>
                    <a:pt x="116" y="365"/>
                  </a:lnTo>
                  <a:cubicBezTo>
                    <a:pt x="0" y="388"/>
                    <a:pt x="29" y="548"/>
                    <a:pt x="134" y="548"/>
                  </a:cubicBezTo>
                  <a:cubicBezTo>
                    <a:pt x="141" y="548"/>
                    <a:pt x="149" y="547"/>
                    <a:pt x="157" y="545"/>
                  </a:cubicBezTo>
                  <a:lnTo>
                    <a:pt x="165" y="537"/>
                  </a:lnTo>
                  <a:lnTo>
                    <a:pt x="1406" y="176"/>
                  </a:lnTo>
                  <a:cubicBezTo>
                    <a:pt x="1505" y="137"/>
                    <a:pt x="1470" y="0"/>
                    <a:pt x="137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11328025" y="2636875"/>
              <a:ext cx="36650" cy="13650"/>
            </a:xfrm>
            <a:custGeom>
              <a:avLst/>
              <a:gdLst/>
              <a:ahLst/>
              <a:cxnLst/>
              <a:rect l="l" t="t" r="r" b="b"/>
              <a:pathLst>
                <a:path w="1466" h="546" extrusionOk="0">
                  <a:moveTo>
                    <a:pt x="1361" y="0"/>
                  </a:moveTo>
                  <a:cubicBezTo>
                    <a:pt x="1355" y="0"/>
                    <a:pt x="1349" y="1"/>
                    <a:pt x="1343" y="2"/>
                  </a:cubicBezTo>
                  <a:lnTo>
                    <a:pt x="102" y="364"/>
                  </a:lnTo>
                  <a:cubicBezTo>
                    <a:pt x="0" y="403"/>
                    <a:pt x="25" y="546"/>
                    <a:pt x="126" y="546"/>
                  </a:cubicBezTo>
                  <a:cubicBezTo>
                    <a:pt x="132" y="546"/>
                    <a:pt x="137" y="545"/>
                    <a:pt x="143" y="544"/>
                  </a:cubicBezTo>
                  <a:lnTo>
                    <a:pt x="151" y="544"/>
                  </a:lnTo>
                  <a:lnTo>
                    <a:pt x="1392" y="183"/>
                  </a:lnTo>
                  <a:cubicBezTo>
                    <a:pt x="1441" y="166"/>
                    <a:pt x="1466" y="117"/>
                    <a:pt x="1458" y="68"/>
                  </a:cubicBezTo>
                  <a:cubicBezTo>
                    <a:pt x="1443" y="25"/>
                    <a:pt x="1404" y="0"/>
                    <a:pt x="136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11353350" y="2660275"/>
              <a:ext cx="38225" cy="13900"/>
            </a:xfrm>
            <a:custGeom>
              <a:avLst/>
              <a:gdLst/>
              <a:ahLst/>
              <a:cxnLst/>
              <a:rect l="l" t="t" r="r" b="b"/>
              <a:pathLst>
                <a:path w="1529" h="556" extrusionOk="0">
                  <a:moveTo>
                    <a:pt x="1399" y="1"/>
                  </a:moveTo>
                  <a:cubicBezTo>
                    <a:pt x="1386" y="1"/>
                    <a:pt x="1372" y="4"/>
                    <a:pt x="1357" y="11"/>
                  </a:cubicBezTo>
                  <a:lnTo>
                    <a:pt x="116" y="373"/>
                  </a:lnTo>
                  <a:cubicBezTo>
                    <a:pt x="1" y="396"/>
                    <a:pt x="29" y="556"/>
                    <a:pt x="135" y="556"/>
                  </a:cubicBezTo>
                  <a:cubicBezTo>
                    <a:pt x="142" y="556"/>
                    <a:pt x="149" y="555"/>
                    <a:pt x="157" y="553"/>
                  </a:cubicBezTo>
                  <a:lnTo>
                    <a:pt x="165" y="545"/>
                  </a:lnTo>
                  <a:lnTo>
                    <a:pt x="1406" y="184"/>
                  </a:lnTo>
                  <a:cubicBezTo>
                    <a:pt x="1529" y="162"/>
                    <a:pt x="1493" y="1"/>
                    <a:pt x="139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11333675" y="2682500"/>
              <a:ext cx="37475" cy="13700"/>
            </a:xfrm>
            <a:custGeom>
              <a:avLst/>
              <a:gdLst/>
              <a:ahLst/>
              <a:cxnLst/>
              <a:rect l="l" t="t" r="r" b="b"/>
              <a:pathLst>
                <a:path w="1499" h="548" extrusionOk="0">
                  <a:moveTo>
                    <a:pt x="1370" y="0"/>
                  </a:moveTo>
                  <a:cubicBezTo>
                    <a:pt x="1366" y="0"/>
                    <a:pt x="1360" y="1"/>
                    <a:pt x="1355" y="1"/>
                  </a:cubicBezTo>
                  <a:lnTo>
                    <a:pt x="106" y="363"/>
                  </a:lnTo>
                  <a:cubicBezTo>
                    <a:pt x="0" y="393"/>
                    <a:pt x="26" y="548"/>
                    <a:pt x="120" y="548"/>
                  </a:cubicBezTo>
                  <a:cubicBezTo>
                    <a:pt x="129" y="548"/>
                    <a:pt x="138" y="546"/>
                    <a:pt x="147" y="544"/>
                  </a:cubicBezTo>
                  <a:lnTo>
                    <a:pt x="163" y="544"/>
                  </a:lnTo>
                  <a:lnTo>
                    <a:pt x="1404" y="182"/>
                  </a:lnTo>
                  <a:cubicBezTo>
                    <a:pt x="1498" y="143"/>
                    <a:pt x="1466" y="0"/>
                    <a:pt x="137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11375750" y="2671375"/>
              <a:ext cx="5575" cy="36850"/>
            </a:xfrm>
            <a:custGeom>
              <a:avLst/>
              <a:gdLst/>
              <a:ahLst/>
              <a:cxnLst/>
              <a:rect l="l" t="t" r="r" b="b"/>
              <a:pathLst>
                <a:path w="223" h="1474" extrusionOk="0">
                  <a:moveTo>
                    <a:pt x="95" y="1"/>
                  </a:moveTo>
                  <a:cubicBezTo>
                    <a:pt x="48" y="1"/>
                    <a:pt x="1" y="31"/>
                    <a:pt x="1" y="93"/>
                  </a:cubicBezTo>
                  <a:lnTo>
                    <a:pt x="42" y="1383"/>
                  </a:lnTo>
                  <a:cubicBezTo>
                    <a:pt x="42" y="1433"/>
                    <a:pt x="83" y="1474"/>
                    <a:pt x="132" y="1474"/>
                  </a:cubicBezTo>
                  <a:lnTo>
                    <a:pt x="149" y="1474"/>
                  </a:lnTo>
                  <a:cubicBezTo>
                    <a:pt x="190" y="1465"/>
                    <a:pt x="223" y="1433"/>
                    <a:pt x="223" y="1383"/>
                  </a:cubicBezTo>
                  <a:lnTo>
                    <a:pt x="190" y="93"/>
                  </a:lnTo>
                  <a:cubicBezTo>
                    <a:pt x="190" y="31"/>
                    <a:pt x="143" y="1"/>
                    <a:pt x="9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12445500" y="2393050"/>
              <a:ext cx="413600" cy="324425"/>
            </a:xfrm>
            <a:custGeom>
              <a:avLst/>
              <a:gdLst/>
              <a:ahLst/>
              <a:cxnLst/>
              <a:rect l="l" t="t" r="r" b="b"/>
              <a:pathLst>
                <a:path w="16544" h="12977" extrusionOk="0">
                  <a:moveTo>
                    <a:pt x="7627" y="1"/>
                  </a:moveTo>
                  <a:cubicBezTo>
                    <a:pt x="7785" y="2441"/>
                    <a:pt x="6800" y="2687"/>
                    <a:pt x="6397" y="2687"/>
                  </a:cubicBezTo>
                  <a:cubicBezTo>
                    <a:pt x="6295" y="2687"/>
                    <a:pt x="6230" y="2671"/>
                    <a:pt x="6230" y="2671"/>
                  </a:cubicBezTo>
                  <a:lnTo>
                    <a:pt x="6230" y="2671"/>
                  </a:lnTo>
                  <a:cubicBezTo>
                    <a:pt x="6592" y="3764"/>
                    <a:pt x="6033" y="4134"/>
                    <a:pt x="5729" y="4249"/>
                  </a:cubicBezTo>
                  <a:cubicBezTo>
                    <a:pt x="5523" y="4027"/>
                    <a:pt x="5351" y="3781"/>
                    <a:pt x="5219" y="3510"/>
                  </a:cubicBezTo>
                  <a:cubicBezTo>
                    <a:pt x="5219" y="3510"/>
                    <a:pt x="5153" y="4932"/>
                    <a:pt x="4082" y="4932"/>
                  </a:cubicBezTo>
                  <a:cubicBezTo>
                    <a:pt x="3845" y="4932"/>
                    <a:pt x="3559" y="4862"/>
                    <a:pt x="3214" y="4693"/>
                  </a:cubicBezTo>
                  <a:lnTo>
                    <a:pt x="3214" y="4693"/>
                  </a:lnTo>
                  <a:cubicBezTo>
                    <a:pt x="3214" y="4693"/>
                    <a:pt x="3405" y="6088"/>
                    <a:pt x="1214" y="6088"/>
                  </a:cubicBezTo>
                  <a:cubicBezTo>
                    <a:pt x="871" y="6088"/>
                    <a:pt x="470" y="6054"/>
                    <a:pt x="1" y="5975"/>
                  </a:cubicBezTo>
                  <a:lnTo>
                    <a:pt x="1" y="5975"/>
                  </a:lnTo>
                  <a:cubicBezTo>
                    <a:pt x="3625" y="6739"/>
                    <a:pt x="2655" y="8465"/>
                    <a:pt x="2655" y="8465"/>
                  </a:cubicBezTo>
                  <a:cubicBezTo>
                    <a:pt x="2708" y="8463"/>
                    <a:pt x="2759" y="8461"/>
                    <a:pt x="2808" y="8461"/>
                  </a:cubicBezTo>
                  <a:cubicBezTo>
                    <a:pt x="4494" y="8461"/>
                    <a:pt x="4324" y="9788"/>
                    <a:pt x="4324" y="9788"/>
                  </a:cubicBezTo>
                  <a:cubicBezTo>
                    <a:pt x="4578" y="9517"/>
                    <a:pt x="4874" y="9295"/>
                    <a:pt x="5195" y="9114"/>
                  </a:cubicBezTo>
                  <a:lnTo>
                    <a:pt x="5195" y="9114"/>
                  </a:lnTo>
                  <a:cubicBezTo>
                    <a:pt x="5236" y="9418"/>
                    <a:pt x="5104" y="9763"/>
                    <a:pt x="4595" y="10133"/>
                  </a:cubicBezTo>
                  <a:cubicBezTo>
                    <a:pt x="4595" y="10133"/>
                    <a:pt x="6057" y="10675"/>
                    <a:pt x="4291" y="12976"/>
                  </a:cubicBezTo>
                  <a:cubicBezTo>
                    <a:pt x="5194" y="11896"/>
                    <a:pt x="5869" y="11604"/>
                    <a:pt x="6335" y="11604"/>
                  </a:cubicBezTo>
                  <a:cubicBezTo>
                    <a:pt x="6883" y="11604"/>
                    <a:pt x="7142" y="12007"/>
                    <a:pt x="7142" y="12007"/>
                  </a:cubicBezTo>
                  <a:cubicBezTo>
                    <a:pt x="7472" y="11302"/>
                    <a:pt x="7882" y="11128"/>
                    <a:pt x="8205" y="11128"/>
                  </a:cubicBezTo>
                  <a:cubicBezTo>
                    <a:pt x="8520" y="11128"/>
                    <a:pt x="8753" y="11292"/>
                    <a:pt x="8753" y="11292"/>
                  </a:cubicBezTo>
                  <a:cubicBezTo>
                    <a:pt x="8597" y="10832"/>
                    <a:pt x="8556" y="10338"/>
                    <a:pt x="8638" y="9862"/>
                  </a:cubicBezTo>
                  <a:lnTo>
                    <a:pt x="8638" y="9862"/>
                  </a:lnTo>
                  <a:cubicBezTo>
                    <a:pt x="8835" y="10306"/>
                    <a:pt x="8926" y="10790"/>
                    <a:pt x="8901" y="11275"/>
                  </a:cubicBezTo>
                  <a:cubicBezTo>
                    <a:pt x="8901" y="11275"/>
                    <a:pt x="9176" y="10943"/>
                    <a:pt x="9611" y="10943"/>
                  </a:cubicBezTo>
                  <a:cubicBezTo>
                    <a:pt x="9895" y="10943"/>
                    <a:pt x="10246" y="11084"/>
                    <a:pt x="10635" y="11547"/>
                  </a:cubicBezTo>
                  <a:cubicBezTo>
                    <a:pt x="10635" y="11547"/>
                    <a:pt x="10840" y="10904"/>
                    <a:pt x="11645" y="10904"/>
                  </a:cubicBezTo>
                  <a:cubicBezTo>
                    <a:pt x="12097" y="10904"/>
                    <a:pt x="12740" y="11107"/>
                    <a:pt x="13643" y="11744"/>
                  </a:cubicBezTo>
                  <a:cubicBezTo>
                    <a:pt x="11333" y="9977"/>
                    <a:pt x="12607" y="9073"/>
                    <a:pt x="12607" y="9073"/>
                  </a:cubicBezTo>
                  <a:cubicBezTo>
                    <a:pt x="11909" y="8810"/>
                    <a:pt x="11728" y="8424"/>
                    <a:pt x="11752" y="8079"/>
                  </a:cubicBezTo>
                  <a:lnTo>
                    <a:pt x="11752" y="8079"/>
                  </a:lnTo>
                  <a:cubicBezTo>
                    <a:pt x="12319" y="8120"/>
                    <a:pt x="12870" y="8300"/>
                    <a:pt x="13355" y="8596"/>
                  </a:cubicBezTo>
                  <a:cubicBezTo>
                    <a:pt x="13355" y="8596"/>
                    <a:pt x="12821" y="7281"/>
                    <a:pt x="14629" y="6887"/>
                  </a:cubicBezTo>
                  <a:cubicBezTo>
                    <a:pt x="14629" y="6879"/>
                    <a:pt x="13240" y="5465"/>
                    <a:pt x="16543" y="3789"/>
                  </a:cubicBezTo>
                  <a:lnTo>
                    <a:pt x="16543" y="3789"/>
                  </a:lnTo>
                  <a:cubicBezTo>
                    <a:pt x="15643" y="4201"/>
                    <a:pt x="14977" y="4349"/>
                    <a:pt x="14486" y="4349"/>
                  </a:cubicBezTo>
                  <a:cubicBezTo>
                    <a:pt x="13231" y="4349"/>
                    <a:pt x="13108" y="3386"/>
                    <a:pt x="13108" y="3386"/>
                  </a:cubicBezTo>
                  <a:cubicBezTo>
                    <a:pt x="12697" y="3745"/>
                    <a:pt x="12349" y="3878"/>
                    <a:pt x="12059" y="3878"/>
                  </a:cubicBezTo>
                  <a:cubicBezTo>
                    <a:pt x="11219" y="3878"/>
                    <a:pt x="10865" y="2762"/>
                    <a:pt x="10865" y="2762"/>
                  </a:cubicBezTo>
                  <a:cubicBezTo>
                    <a:pt x="10799" y="3066"/>
                    <a:pt x="10692" y="3362"/>
                    <a:pt x="10553" y="3641"/>
                  </a:cubicBezTo>
                  <a:cubicBezTo>
                    <a:pt x="10498" y="3646"/>
                    <a:pt x="10434" y="3650"/>
                    <a:pt x="10366" y="3650"/>
                  </a:cubicBezTo>
                  <a:cubicBezTo>
                    <a:pt x="9881" y="3650"/>
                    <a:pt x="9145" y="3465"/>
                    <a:pt x="9361" y="2277"/>
                  </a:cubicBezTo>
                  <a:lnTo>
                    <a:pt x="9361" y="2277"/>
                  </a:lnTo>
                  <a:cubicBezTo>
                    <a:pt x="9361" y="2277"/>
                    <a:pt x="9233" y="2332"/>
                    <a:pt x="9046" y="2332"/>
                  </a:cubicBezTo>
                  <a:cubicBezTo>
                    <a:pt x="8607" y="2332"/>
                    <a:pt x="7840" y="2029"/>
                    <a:pt x="7627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12542625" y="2485900"/>
              <a:ext cx="219100" cy="205100"/>
            </a:xfrm>
            <a:custGeom>
              <a:avLst/>
              <a:gdLst/>
              <a:ahLst/>
              <a:cxnLst/>
              <a:rect l="l" t="t" r="r" b="b"/>
              <a:pathLst>
                <a:path w="8764" h="8204" extrusionOk="0">
                  <a:moveTo>
                    <a:pt x="4038" y="1"/>
                  </a:moveTo>
                  <a:cubicBezTo>
                    <a:pt x="3980" y="9"/>
                    <a:pt x="3948" y="58"/>
                    <a:pt x="3948" y="116"/>
                  </a:cubicBezTo>
                  <a:lnTo>
                    <a:pt x="4087" y="1291"/>
                  </a:lnTo>
                  <a:lnTo>
                    <a:pt x="4087" y="1291"/>
                  </a:lnTo>
                  <a:lnTo>
                    <a:pt x="3035" y="634"/>
                  </a:lnTo>
                  <a:cubicBezTo>
                    <a:pt x="3021" y="621"/>
                    <a:pt x="3006" y="616"/>
                    <a:pt x="2992" y="616"/>
                  </a:cubicBezTo>
                  <a:cubicBezTo>
                    <a:pt x="2910" y="616"/>
                    <a:pt x="2831" y="779"/>
                    <a:pt x="2929" y="806"/>
                  </a:cubicBezTo>
                  <a:lnTo>
                    <a:pt x="4120" y="1546"/>
                  </a:lnTo>
                  <a:lnTo>
                    <a:pt x="4252" y="2729"/>
                  </a:lnTo>
                  <a:lnTo>
                    <a:pt x="3224" y="2088"/>
                  </a:lnTo>
                  <a:cubicBezTo>
                    <a:pt x="3213" y="2085"/>
                    <a:pt x="3202" y="2083"/>
                    <a:pt x="3192" y="2083"/>
                  </a:cubicBezTo>
                  <a:cubicBezTo>
                    <a:pt x="3111" y="2083"/>
                    <a:pt x="3060" y="2187"/>
                    <a:pt x="3126" y="2253"/>
                  </a:cubicBezTo>
                  <a:lnTo>
                    <a:pt x="4284" y="2984"/>
                  </a:lnTo>
                  <a:lnTo>
                    <a:pt x="4441" y="4348"/>
                  </a:lnTo>
                  <a:lnTo>
                    <a:pt x="4441" y="4348"/>
                  </a:lnTo>
                  <a:lnTo>
                    <a:pt x="3504" y="3978"/>
                  </a:lnTo>
                  <a:lnTo>
                    <a:pt x="2731" y="2803"/>
                  </a:lnTo>
                  <a:cubicBezTo>
                    <a:pt x="2709" y="2781"/>
                    <a:pt x="2683" y="2771"/>
                    <a:pt x="2657" y="2771"/>
                  </a:cubicBezTo>
                  <a:cubicBezTo>
                    <a:pt x="2590" y="2771"/>
                    <a:pt x="2529" y="2838"/>
                    <a:pt x="2559" y="2910"/>
                  </a:cubicBezTo>
                  <a:lnTo>
                    <a:pt x="3175" y="3855"/>
                  </a:lnTo>
                  <a:lnTo>
                    <a:pt x="3175" y="3855"/>
                  </a:lnTo>
                  <a:lnTo>
                    <a:pt x="1868" y="3337"/>
                  </a:lnTo>
                  <a:lnTo>
                    <a:pt x="1868" y="3329"/>
                  </a:lnTo>
                  <a:lnTo>
                    <a:pt x="1088" y="2146"/>
                  </a:lnTo>
                  <a:cubicBezTo>
                    <a:pt x="1077" y="2115"/>
                    <a:pt x="1053" y="2102"/>
                    <a:pt x="1026" y="2102"/>
                  </a:cubicBezTo>
                  <a:cubicBezTo>
                    <a:pt x="953" y="2102"/>
                    <a:pt x="857" y="2193"/>
                    <a:pt x="923" y="2253"/>
                  </a:cubicBezTo>
                  <a:lnTo>
                    <a:pt x="1548" y="3214"/>
                  </a:lnTo>
                  <a:lnTo>
                    <a:pt x="1548" y="3214"/>
                  </a:lnTo>
                  <a:lnTo>
                    <a:pt x="167" y="2672"/>
                  </a:lnTo>
                  <a:cubicBezTo>
                    <a:pt x="161" y="2671"/>
                    <a:pt x="155" y="2670"/>
                    <a:pt x="149" y="2670"/>
                  </a:cubicBezTo>
                  <a:cubicBezTo>
                    <a:pt x="46" y="2670"/>
                    <a:pt x="0" y="2798"/>
                    <a:pt x="93" y="2853"/>
                  </a:cubicBezTo>
                  <a:lnTo>
                    <a:pt x="1252" y="3313"/>
                  </a:lnTo>
                  <a:lnTo>
                    <a:pt x="143" y="3576"/>
                  </a:lnTo>
                  <a:cubicBezTo>
                    <a:pt x="93" y="3592"/>
                    <a:pt x="61" y="3641"/>
                    <a:pt x="69" y="3699"/>
                  </a:cubicBezTo>
                  <a:cubicBezTo>
                    <a:pt x="83" y="3743"/>
                    <a:pt x="118" y="3774"/>
                    <a:pt x="167" y="3774"/>
                  </a:cubicBezTo>
                  <a:cubicBezTo>
                    <a:pt x="172" y="3774"/>
                    <a:pt x="178" y="3774"/>
                    <a:pt x="184" y="3773"/>
                  </a:cubicBezTo>
                  <a:lnTo>
                    <a:pt x="192" y="3773"/>
                  </a:lnTo>
                  <a:lnTo>
                    <a:pt x="1573" y="3444"/>
                  </a:lnTo>
                  <a:lnTo>
                    <a:pt x="2822" y="3929"/>
                  </a:lnTo>
                  <a:lnTo>
                    <a:pt x="1696" y="4200"/>
                  </a:lnTo>
                  <a:cubicBezTo>
                    <a:pt x="1597" y="4241"/>
                    <a:pt x="1622" y="4397"/>
                    <a:pt x="1737" y="4397"/>
                  </a:cubicBezTo>
                  <a:lnTo>
                    <a:pt x="1745" y="4397"/>
                  </a:lnTo>
                  <a:lnTo>
                    <a:pt x="3126" y="4069"/>
                  </a:lnTo>
                  <a:cubicBezTo>
                    <a:pt x="3134" y="4069"/>
                    <a:pt x="3134" y="4061"/>
                    <a:pt x="3142" y="4061"/>
                  </a:cubicBezTo>
                  <a:lnTo>
                    <a:pt x="4465" y="4578"/>
                  </a:lnTo>
                  <a:lnTo>
                    <a:pt x="4465" y="4611"/>
                  </a:lnTo>
                  <a:lnTo>
                    <a:pt x="4120" y="4956"/>
                  </a:lnTo>
                  <a:lnTo>
                    <a:pt x="2772" y="5285"/>
                  </a:lnTo>
                  <a:cubicBezTo>
                    <a:pt x="2715" y="5293"/>
                    <a:pt x="2682" y="5351"/>
                    <a:pt x="2698" y="5400"/>
                  </a:cubicBezTo>
                  <a:cubicBezTo>
                    <a:pt x="2707" y="5449"/>
                    <a:pt x="2756" y="5482"/>
                    <a:pt x="2805" y="5482"/>
                  </a:cubicBezTo>
                  <a:lnTo>
                    <a:pt x="2822" y="5482"/>
                  </a:lnTo>
                  <a:lnTo>
                    <a:pt x="3857" y="5227"/>
                  </a:lnTo>
                  <a:lnTo>
                    <a:pt x="3208" y="5893"/>
                  </a:lnTo>
                  <a:lnTo>
                    <a:pt x="1860" y="6214"/>
                  </a:lnTo>
                  <a:cubicBezTo>
                    <a:pt x="1753" y="6255"/>
                    <a:pt x="1786" y="6411"/>
                    <a:pt x="1893" y="6411"/>
                  </a:cubicBezTo>
                  <a:lnTo>
                    <a:pt x="1901" y="6411"/>
                  </a:lnTo>
                  <a:lnTo>
                    <a:pt x="2937" y="6164"/>
                  </a:lnTo>
                  <a:lnTo>
                    <a:pt x="2542" y="6567"/>
                  </a:lnTo>
                  <a:cubicBezTo>
                    <a:pt x="2501" y="6608"/>
                    <a:pt x="2501" y="6666"/>
                    <a:pt x="2542" y="6707"/>
                  </a:cubicBezTo>
                  <a:cubicBezTo>
                    <a:pt x="2567" y="6731"/>
                    <a:pt x="2592" y="6740"/>
                    <a:pt x="2624" y="6740"/>
                  </a:cubicBezTo>
                  <a:cubicBezTo>
                    <a:pt x="2649" y="6731"/>
                    <a:pt x="2666" y="6723"/>
                    <a:pt x="2682" y="6707"/>
                  </a:cubicBezTo>
                  <a:lnTo>
                    <a:pt x="3315" y="6066"/>
                  </a:lnTo>
                  <a:cubicBezTo>
                    <a:pt x="3323" y="6057"/>
                    <a:pt x="3331" y="6049"/>
                    <a:pt x="3339" y="6041"/>
                  </a:cubicBezTo>
                  <a:lnTo>
                    <a:pt x="3619" y="5762"/>
                  </a:lnTo>
                  <a:lnTo>
                    <a:pt x="3594" y="6929"/>
                  </a:lnTo>
                  <a:cubicBezTo>
                    <a:pt x="3594" y="6986"/>
                    <a:pt x="3635" y="7035"/>
                    <a:pt x="3693" y="7035"/>
                  </a:cubicBezTo>
                  <a:lnTo>
                    <a:pt x="3709" y="7035"/>
                  </a:lnTo>
                  <a:cubicBezTo>
                    <a:pt x="3759" y="7027"/>
                    <a:pt x="3800" y="6986"/>
                    <a:pt x="3800" y="6937"/>
                  </a:cubicBezTo>
                  <a:lnTo>
                    <a:pt x="3824" y="5556"/>
                  </a:lnTo>
                  <a:lnTo>
                    <a:pt x="4498" y="4874"/>
                  </a:lnTo>
                  <a:lnTo>
                    <a:pt x="4876" y="8112"/>
                  </a:lnTo>
                  <a:cubicBezTo>
                    <a:pt x="4884" y="8164"/>
                    <a:pt x="4919" y="8203"/>
                    <a:pt x="4969" y="8203"/>
                  </a:cubicBezTo>
                  <a:cubicBezTo>
                    <a:pt x="4973" y="8203"/>
                    <a:pt x="4978" y="8203"/>
                    <a:pt x="4983" y="8202"/>
                  </a:cubicBezTo>
                  <a:cubicBezTo>
                    <a:pt x="5041" y="8194"/>
                    <a:pt x="5073" y="8145"/>
                    <a:pt x="5073" y="8095"/>
                  </a:cubicBezTo>
                  <a:lnTo>
                    <a:pt x="4687" y="4775"/>
                  </a:lnTo>
                  <a:lnTo>
                    <a:pt x="5616" y="5318"/>
                  </a:lnTo>
                  <a:lnTo>
                    <a:pt x="6002" y="6649"/>
                  </a:lnTo>
                  <a:cubicBezTo>
                    <a:pt x="6009" y="6686"/>
                    <a:pt x="6050" y="6716"/>
                    <a:pt x="6093" y="6716"/>
                  </a:cubicBezTo>
                  <a:cubicBezTo>
                    <a:pt x="6099" y="6716"/>
                    <a:pt x="6104" y="6716"/>
                    <a:pt x="6109" y="6715"/>
                  </a:cubicBezTo>
                  <a:lnTo>
                    <a:pt x="6125" y="6715"/>
                  </a:lnTo>
                  <a:cubicBezTo>
                    <a:pt x="6175" y="6698"/>
                    <a:pt x="6207" y="6641"/>
                    <a:pt x="6191" y="6592"/>
                  </a:cubicBezTo>
                  <a:lnTo>
                    <a:pt x="5862" y="5466"/>
                  </a:lnTo>
                  <a:lnTo>
                    <a:pt x="6207" y="5671"/>
                  </a:lnTo>
                  <a:cubicBezTo>
                    <a:pt x="6216" y="5679"/>
                    <a:pt x="6224" y="5679"/>
                    <a:pt x="6232" y="5688"/>
                  </a:cubicBezTo>
                  <a:lnTo>
                    <a:pt x="7013" y="6140"/>
                  </a:lnTo>
                  <a:cubicBezTo>
                    <a:pt x="7029" y="6148"/>
                    <a:pt x="7054" y="6156"/>
                    <a:pt x="7079" y="6156"/>
                  </a:cubicBezTo>
                  <a:cubicBezTo>
                    <a:pt x="7161" y="6140"/>
                    <a:pt x="7185" y="6016"/>
                    <a:pt x="7111" y="5967"/>
                  </a:cubicBezTo>
                  <a:lnTo>
                    <a:pt x="6627" y="5679"/>
                  </a:lnTo>
                  <a:lnTo>
                    <a:pt x="7687" y="5655"/>
                  </a:lnTo>
                  <a:lnTo>
                    <a:pt x="7703" y="5655"/>
                  </a:lnTo>
                  <a:cubicBezTo>
                    <a:pt x="7832" y="5647"/>
                    <a:pt x="7819" y="5449"/>
                    <a:pt x="7694" y="5449"/>
                  </a:cubicBezTo>
                  <a:cubicBezTo>
                    <a:pt x="7692" y="5449"/>
                    <a:pt x="7689" y="5449"/>
                    <a:pt x="7687" y="5449"/>
                  </a:cubicBezTo>
                  <a:lnTo>
                    <a:pt x="6298" y="5482"/>
                  </a:lnTo>
                  <a:lnTo>
                    <a:pt x="5501" y="5014"/>
                  </a:lnTo>
                  <a:lnTo>
                    <a:pt x="6561" y="4989"/>
                  </a:lnTo>
                  <a:lnTo>
                    <a:pt x="6577" y="4989"/>
                  </a:lnTo>
                  <a:cubicBezTo>
                    <a:pt x="6676" y="4956"/>
                    <a:pt x="6668" y="4800"/>
                    <a:pt x="6561" y="4792"/>
                  </a:cubicBezTo>
                  <a:lnTo>
                    <a:pt x="5172" y="4825"/>
                  </a:lnTo>
                  <a:lnTo>
                    <a:pt x="4736" y="4570"/>
                  </a:lnTo>
                  <a:cubicBezTo>
                    <a:pt x="4736" y="4562"/>
                    <a:pt x="4736" y="4562"/>
                    <a:pt x="4736" y="4554"/>
                  </a:cubicBezTo>
                  <a:lnTo>
                    <a:pt x="5895" y="3699"/>
                  </a:lnTo>
                  <a:lnTo>
                    <a:pt x="5912" y="3699"/>
                  </a:lnTo>
                  <a:lnTo>
                    <a:pt x="7325" y="3666"/>
                  </a:lnTo>
                  <a:lnTo>
                    <a:pt x="7342" y="3666"/>
                  </a:lnTo>
                  <a:cubicBezTo>
                    <a:pt x="7448" y="3633"/>
                    <a:pt x="7432" y="3477"/>
                    <a:pt x="7325" y="3461"/>
                  </a:cubicBezTo>
                  <a:lnTo>
                    <a:pt x="6166" y="3494"/>
                  </a:lnTo>
                  <a:lnTo>
                    <a:pt x="7251" y="2696"/>
                  </a:lnTo>
                  <a:lnTo>
                    <a:pt x="8665" y="2655"/>
                  </a:lnTo>
                  <a:lnTo>
                    <a:pt x="8673" y="2655"/>
                  </a:lnTo>
                  <a:cubicBezTo>
                    <a:pt x="8730" y="2647"/>
                    <a:pt x="8763" y="2606"/>
                    <a:pt x="8763" y="2557"/>
                  </a:cubicBezTo>
                  <a:cubicBezTo>
                    <a:pt x="8763" y="2499"/>
                    <a:pt x="8714" y="2450"/>
                    <a:pt x="8656" y="2450"/>
                  </a:cubicBezTo>
                  <a:lnTo>
                    <a:pt x="7522" y="2483"/>
                  </a:lnTo>
                  <a:lnTo>
                    <a:pt x="8525" y="1743"/>
                  </a:lnTo>
                  <a:cubicBezTo>
                    <a:pt x="8588" y="1673"/>
                    <a:pt x="8532" y="1568"/>
                    <a:pt x="8448" y="1568"/>
                  </a:cubicBezTo>
                  <a:cubicBezTo>
                    <a:pt x="8433" y="1568"/>
                    <a:pt x="8418" y="1571"/>
                    <a:pt x="8402" y="1579"/>
                  </a:cubicBezTo>
                  <a:lnTo>
                    <a:pt x="7210" y="2466"/>
                  </a:lnTo>
                  <a:lnTo>
                    <a:pt x="7563" y="1373"/>
                  </a:lnTo>
                  <a:cubicBezTo>
                    <a:pt x="7580" y="1324"/>
                    <a:pt x="7555" y="1266"/>
                    <a:pt x="7506" y="1250"/>
                  </a:cubicBezTo>
                  <a:cubicBezTo>
                    <a:pt x="7494" y="1247"/>
                    <a:pt x="7482" y="1245"/>
                    <a:pt x="7470" y="1245"/>
                  </a:cubicBezTo>
                  <a:cubicBezTo>
                    <a:pt x="7426" y="1245"/>
                    <a:pt x="7387" y="1269"/>
                    <a:pt x="7374" y="1308"/>
                  </a:cubicBezTo>
                  <a:lnTo>
                    <a:pt x="6931" y="2664"/>
                  </a:lnTo>
                  <a:cubicBezTo>
                    <a:pt x="6931" y="2664"/>
                    <a:pt x="6931" y="2664"/>
                    <a:pt x="6931" y="2672"/>
                  </a:cubicBezTo>
                  <a:lnTo>
                    <a:pt x="5805" y="3510"/>
                  </a:lnTo>
                  <a:lnTo>
                    <a:pt x="6150" y="2442"/>
                  </a:lnTo>
                  <a:cubicBezTo>
                    <a:pt x="6192" y="2373"/>
                    <a:pt x="6108" y="2314"/>
                    <a:pt x="6039" y="2314"/>
                  </a:cubicBezTo>
                  <a:cubicBezTo>
                    <a:pt x="6001" y="2314"/>
                    <a:pt x="5967" y="2332"/>
                    <a:pt x="5961" y="2376"/>
                  </a:cubicBezTo>
                  <a:lnTo>
                    <a:pt x="5525" y="3707"/>
                  </a:lnTo>
                  <a:lnTo>
                    <a:pt x="4646" y="4365"/>
                  </a:lnTo>
                  <a:lnTo>
                    <a:pt x="4482" y="2976"/>
                  </a:lnTo>
                  <a:lnTo>
                    <a:pt x="5443" y="1949"/>
                  </a:lnTo>
                  <a:cubicBezTo>
                    <a:pt x="5519" y="1898"/>
                    <a:pt x="5424" y="1783"/>
                    <a:pt x="5350" y="1783"/>
                  </a:cubicBezTo>
                  <a:cubicBezTo>
                    <a:pt x="5328" y="1783"/>
                    <a:pt x="5308" y="1793"/>
                    <a:pt x="5295" y="1817"/>
                  </a:cubicBezTo>
                  <a:lnTo>
                    <a:pt x="4457" y="2713"/>
                  </a:lnTo>
                  <a:lnTo>
                    <a:pt x="4317" y="1505"/>
                  </a:lnTo>
                  <a:lnTo>
                    <a:pt x="5246" y="502"/>
                  </a:lnTo>
                  <a:cubicBezTo>
                    <a:pt x="5292" y="424"/>
                    <a:pt x="5234" y="346"/>
                    <a:pt x="5158" y="346"/>
                  </a:cubicBezTo>
                  <a:cubicBezTo>
                    <a:pt x="5139" y="346"/>
                    <a:pt x="5118" y="351"/>
                    <a:pt x="5098" y="363"/>
                  </a:cubicBezTo>
                  <a:lnTo>
                    <a:pt x="4276" y="1242"/>
                  </a:lnTo>
                  <a:lnTo>
                    <a:pt x="4145" y="91"/>
                  </a:lnTo>
                  <a:cubicBezTo>
                    <a:pt x="4137" y="42"/>
                    <a:pt x="4087" y="1"/>
                    <a:pt x="403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11964575" y="2467425"/>
              <a:ext cx="413375" cy="324425"/>
            </a:xfrm>
            <a:custGeom>
              <a:avLst/>
              <a:gdLst/>
              <a:ahLst/>
              <a:cxnLst/>
              <a:rect l="l" t="t" r="r" b="b"/>
              <a:pathLst>
                <a:path w="16535" h="12977" extrusionOk="0">
                  <a:moveTo>
                    <a:pt x="7626" y="0"/>
                  </a:moveTo>
                  <a:cubicBezTo>
                    <a:pt x="7783" y="2438"/>
                    <a:pt x="6807" y="2688"/>
                    <a:pt x="6401" y="2688"/>
                  </a:cubicBezTo>
                  <a:cubicBezTo>
                    <a:pt x="6296" y="2688"/>
                    <a:pt x="6229" y="2671"/>
                    <a:pt x="6229" y="2671"/>
                  </a:cubicBezTo>
                  <a:lnTo>
                    <a:pt x="6229" y="2671"/>
                  </a:lnTo>
                  <a:cubicBezTo>
                    <a:pt x="6591" y="3764"/>
                    <a:pt x="6032" y="4134"/>
                    <a:pt x="5728" y="4249"/>
                  </a:cubicBezTo>
                  <a:cubicBezTo>
                    <a:pt x="5522" y="4027"/>
                    <a:pt x="5350" y="3781"/>
                    <a:pt x="5218" y="3509"/>
                  </a:cubicBezTo>
                  <a:cubicBezTo>
                    <a:pt x="5218" y="3509"/>
                    <a:pt x="5152" y="4932"/>
                    <a:pt x="4081" y="4932"/>
                  </a:cubicBezTo>
                  <a:cubicBezTo>
                    <a:pt x="3844" y="4932"/>
                    <a:pt x="3558" y="4862"/>
                    <a:pt x="3213" y="4693"/>
                  </a:cubicBezTo>
                  <a:lnTo>
                    <a:pt x="3213" y="4693"/>
                  </a:lnTo>
                  <a:cubicBezTo>
                    <a:pt x="3213" y="4693"/>
                    <a:pt x="3404" y="6088"/>
                    <a:pt x="1213" y="6088"/>
                  </a:cubicBezTo>
                  <a:cubicBezTo>
                    <a:pt x="870" y="6088"/>
                    <a:pt x="469" y="6054"/>
                    <a:pt x="0" y="5975"/>
                  </a:cubicBezTo>
                  <a:lnTo>
                    <a:pt x="0" y="5975"/>
                  </a:lnTo>
                  <a:cubicBezTo>
                    <a:pt x="3624" y="6739"/>
                    <a:pt x="2654" y="8465"/>
                    <a:pt x="2654" y="8465"/>
                  </a:cubicBezTo>
                  <a:cubicBezTo>
                    <a:pt x="2707" y="8462"/>
                    <a:pt x="2758" y="8461"/>
                    <a:pt x="2807" y="8461"/>
                  </a:cubicBezTo>
                  <a:cubicBezTo>
                    <a:pt x="4493" y="8461"/>
                    <a:pt x="4323" y="9788"/>
                    <a:pt x="4323" y="9788"/>
                  </a:cubicBezTo>
                  <a:cubicBezTo>
                    <a:pt x="4577" y="9517"/>
                    <a:pt x="4873" y="9295"/>
                    <a:pt x="5194" y="9114"/>
                  </a:cubicBezTo>
                  <a:lnTo>
                    <a:pt x="5194" y="9114"/>
                  </a:lnTo>
                  <a:cubicBezTo>
                    <a:pt x="5235" y="9418"/>
                    <a:pt x="5103" y="9763"/>
                    <a:pt x="4594" y="10133"/>
                  </a:cubicBezTo>
                  <a:cubicBezTo>
                    <a:pt x="4594" y="10133"/>
                    <a:pt x="6057" y="10675"/>
                    <a:pt x="4282" y="12976"/>
                  </a:cubicBezTo>
                  <a:cubicBezTo>
                    <a:pt x="5188" y="11896"/>
                    <a:pt x="5864" y="11604"/>
                    <a:pt x="6330" y="11604"/>
                  </a:cubicBezTo>
                  <a:cubicBezTo>
                    <a:pt x="6877" y="11604"/>
                    <a:pt x="7133" y="12007"/>
                    <a:pt x="7133" y="12007"/>
                  </a:cubicBezTo>
                  <a:cubicBezTo>
                    <a:pt x="7467" y="11302"/>
                    <a:pt x="7879" y="11128"/>
                    <a:pt x="8204" y="11128"/>
                  </a:cubicBezTo>
                  <a:cubicBezTo>
                    <a:pt x="8519" y="11128"/>
                    <a:pt x="8752" y="11292"/>
                    <a:pt x="8752" y="11292"/>
                  </a:cubicBezTo>
                  <a:cubicBezTo>
                    <a:pt x="8596" y="10831"/>
                    <a:pt x="8555" y="10338"/>
                    <a:pt x="8637" y="9862"/>
                  </a:cubicBezTo>
                  <a:lnTo>
                    <a:pt x="8637" y="9862"/>
                  </a:lnTo>
                  <a:cubicBezTo>
                    <a:pt x="8834" y="10305"/>
                    <a:pt x="8925" y="10790"/>
                    <a:pt x="8892" y="11275"/>
                  </a:cubicBezTo>
                  <a:cubicBezTo>
                    <a:pt x="8892" y="11275"/>
                    <a:pt x="9166" y="10943"/>
                    <a:pt x="9606" y="10943"/>
                  </a:cubicBezTo>
                  <a:cubicBezTo>
                    <a:pt x="9892" y="10943"/>
                    <a:pt x="10247" y="11083"/>
                    <a:pt x="10642" y="11546"/>
                  </a:cubicBezTo>
                  <a:cubicBezTo>
                    <a:pt x="10642" y="11546"/>
                    <a:pt x="10844" y="10904"/>
                    <a:pt x="11648" y="10904"/>
                  </a:cubicBezTo>
                  <a:cubicBezTo>
                    <a:pt x="12101" y="10904"/>
                    <a:pt x="12744" y="11107"/>
                    <a:pt x="13650" y="11744"/>
                  </a:cubicBezTo>
                  <a:cubicBezTo>
                    <a:pt x="11341" y="9977"/>
                    <a:pt x="12606" y="9081"/>
                    <a:pt x="12606" y="9081"/>
                  </a:cubicBezTo>
                  <a:cubicBezTo>
                    <a:pt x="11908" y="8810"/>
                    <a:pt x="11735" y="8432"/>
                    <a:pt x="11760" y="8078"/>
                  </a:cubicBezTo>
                  <a:lnTo>
                    <a:pt x="11760" y="8078"/>
                  </a:lnTo>
                  <a:cubicBezTo>
                    <a:pt x="12327" y="8120"/>
                    <a:pt x="12869" y="8300"/>
                    <a:pt x="13362" y="8596"/>
                  </a:cubicBezTo>
                  <a:cubicBezTo>
                    <a:pt x="13362" y="8596"/>
                    <a:pt x="12820" y="7281"/>
                    <a:pt x="14628" y="6887"/>
                  </a:cubicBezTo>
                  <a:cubicBezTo>
                    <a:pt x="14628" y="6887"/>
                    <a:pt x="13239" y="5465"/>
                    <a:pt x="16534" y="3789"/>
                  </a:cubicBezTo>
                  <a:lnTo>
                    <a:pt x="16534" y="3789"/>
                  </a:lnTo>
                  <a:cubicBezTo>
                    <a:pt x="15636" y="4201"/>
                    <a:pt x="14972" y="4349"/>
                    <a:pt x="14482" y="4349"/>
                  </a:cubicBezTo>
                  <a:cubicBezTo>
                    <a:pt x="13230" y="4349"/>
                    <a:pt x="13107" y="3386"/>
                    <a:pt x="13107" y="3386"/>
                  </a:cubicBezTo>
                  <a:cubicBezTo>
                    <a:pt x="12696" y="3745"/>
                    <a:pt x="12348" y="3878"/>
                    <a:pt x="12058" y="3878"/>
                  </a:cubicBezTo>
                  <a:cubicBezTo>
                    <a:pt x="11218" y="3878"/>
                    <a:pt x="10864" y="2762"/>
                    <a:pt x="10864" y="2762"/>
                  </a:cubicBezTo>
                  <a:cubicBezTo>
                    <a:pt x="10798" y="3066"/>
                    <a:pt x="10691" y="3361"/>
                    <a:pt x="10544" y="3641"/>
                  </a:cubicBezTo>
                  <a:cubicBezTo>
                    <a:pt x="10490" y="3646"/>
                    <a:pt x="10427" y="3650"/>
                    <a:pt x="10359" y="3650"/>
                  </a:cubicBezTo>
                  <a:cubicBezTo>
                    <a:pt x="9879" y="3650"/>
                    <a:pt x="9137" y="3465"/>
                    <a:pt x="9360" y="2277"/>
                  </a:cubicBezTo>
                  <a:lnTo>
                    <a:pt x="9360" y="2277"/>
                  </a:lnTo>
                  <a:cubicBezTo>
                    <a:pt x="9360" y="2277"/>
                    <a:pt x="9232" y="2332"/>
                    <a:pt x="9045" y="2332"/>
                  </a:cubicBezTo>
                  <a:cubicBezTo>
                    <a:pt x="8606" y="2332"/>
                    <a:pt x="7839" y="2029"/>
                    <a:pt x="7626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12061700" y="2560275"/>
              <a:ext cx="219075" cy="205100"/>
            </a:xfrm>
            <a:custGeom>
              <a:avLst/>
              <a:gdLst/>
              <a:ahLst/>
              <a:cxnLst/>
              <a:rect l="l" t="t" r="r" b="b"/>
              <a:pathLst>
                <a:path w="8763" h="8204" extrusionOk="0">
                  <a:moveTo>
                    <a:pt x="4037" y="1"/>
                  </a:moveTo>
                  <a:cubicBezTo>
                    <a:pt x="3979" y="9"/>
                    <a:pt x="3947" y="58"/>
                    <a:pt x="3947" y="116"/>
                  </a:cubicBezTo>
                  <a:lnTo>
                    <a:pt x="4086" y="1291"/>
                  </a:lnTo>
                  <a:lnTo>
                    <a:pt x="4086" y="1291"/>
                  </a:lnTo>
                  <a:lnTo>
                    <a:pt x="3034" y="634"/>
                  </a:lnTo>
                  <a:cubicBezTo>
                    <a:pt x="3020" y="619"/>
                    <a:pt x="3004" y="613"/>
                    <a:pt x="2988" y="613"/>
                  </a:cubicBezTo>
                  <a:cubicBezTo>
                    <a:pt x="2908" y="613"/>
                    <a:pt x="2831" y="779"/>
                    <a:pt x="2928" y="806"/>
                  </a:cubicBezTo>
                  <a:lnTo>
                    <a:pt x="4119" y="1546"/>
                  </a:lnTo>
                  <a:lnTo>
                    <a:pt x="4251" y="2729"/>
                  </a:lnTo>
                  <a:lnTo>
                    <a:pt x="4251" y="2729"/>
                  </a:lnTo>
                  <a:lnTo>
                    <a:pt x="3223" y="2088"/>
                  </a:lnTo>
                  <a:cubicBezTo>
                    <a:pt x="3212" y="2084"/>
                    <a:pt x="3201" y="2083"/>
                    <a:pt x="3191" y="2083"/>
                  </a:cubicBezTo>
                  <a:cubicBezTo>
                    <a:pt x="3110" y="2083"/>
                    <a:pt x="3059" y="2187"/>
                    <a:pt x="3125" y="2252"/>
                  </a:cubicBezTo>
                  <a:lnTo>
                    <a:pt x="4284" y="2984"/>
                  </a:lnTo>
                  <a:lnTo>
                    <a:pt x="4440" y="4348"/>
                  </a:lnTo>
                  <a:lnTo>
                    <a:pt x="3503" y="3978"/>
                  </a:lnTo>
                  <a:lnTo>
                    <a:pt x="2730" y="2803"/>
                  </a:lnTo>
                  <a:cubicBezTo>
                    <a:pt x="2709" y="2771"/>
                    <a:pt x="2675" y="2757"/>
                    <a:pt x="2642" y="2757"/>
                  </a:cubicBezTo>
                  <a:cubicBezTo>
                    <a:pt x="2623" y="2757"/>
                    <a:pt x="2605" y="2761"/>
                    <a:pt x="2591" y="2770"/>
                  </a:cubicBezTo>
                  <a:cubicBezTo>
                    <a:pt x="2541" y="2803"/>
                    <a:pt x="2533" y="2861"/>
                    <a:pt x="2558" y="2910"/>
                  </a:cubicBezTo>
                  <a:lnTo>
                    <a:pt x="3174" y="3855"/>
                  </a:lnTo>
                  <a:lnTo>
                    <a:pt x="1868" y="3337"/>
                  </a:lnTo>
                  <a:lnTo>
                    <a:pt x="1868" y="3329"/>
                  </a:lnTo>
                  <a:lnTo>
                    <a:pt x="1087" y="2146"/>
                  </a:lnTo>
                  <a:cubicBezTo>
                    <a:pt x="1066" y="2114"/>
                    <a:pt x="1035" y="2099"/>
                    <a:pt x="1002" y="2099"/>
                  </a:cubicBezTo>
                  <a:cubicBezTo>
                    <a:pt x="984" y="2099"/>
                    <a:pt x="965" y="2104"/>
                    <a:pt x="947" y="2113"/>
                  </a:cubicBezTo>
                  <a:cubicBezTo>
                    <a:pt x="906" y="2146"/>
                    <a:pt x="890" y="2203"/>
                    <a:pt x="914" y="2252"/>
                  </a:cubicBezTo>
                  <a:lnTo>
                    <a:pt x="1547" y="3214"/>
                  </a:lnTo>
                  <a:lnTo>
                    <a:pt x="158" y="2672"/>
                  </a:lnTo>
                  <a:cubicBezTo>
                    <a:pt x="150" y="2670"/>
                    <a:pt x="142" y="2669"/>
                    <a:pt x="135" y="2669"/>
                  </a:cubicBezTo>
                  <a:cubicBezTo>
                    <a:pt x="44" y="2669"/>
                    <a:pt x="1" y="2799"/>
                    <a:pt x="84" y="2852"/>
                  </a:cubicBezTo>
                  <a:lnTo>
                    <a:pt x="1243" y="3313"/>
                  </a:lnTo>
                  <a:lnTo>
                    <a:pt x="142" y="3576"/>
                  </a:lnTo>
                  <a:cubicBezTo>
                    <a:pt x="43" y="3617"/>
                    <a:pt x="68" y="3765"/>
                    <a:pt x="175" y="3773"/>
                  </a:cubicBezTo>
                  <a:lnTo>
                    <a:pt x="191" y="3773"/>
                  </a:lnTo>
                  <a:lnTo>
                    <a:pt x="1572" y="3444"/>
                  </a:lnTo>
                  <a:lnTo>
                    <a:pt x="2813" y="3929"/>
                  </a:lnTo>
                  <a:lnTo>
                    <a:pt x="1695" y="4200"/>
                  </a:lnTo>
                  <a:cubicBezTo>
                    <a:pt x="1596" y="4241"/>
                    <a:pt x="1621" y="4397"/>
                    <a:pt x="1728" y="4397"/>
                  </a:cubicBezTo>
                  <a:lnTo>
                    <a:pt x="1744" y="4397"/>
                  </a:lnTo>
                  <a:lnTo>
                    <a:pt x="3125" y="4069"/>
                  </a:lnTo>
                  <a:cubicBezTo>
                    <a:pt x="3125" y="4069"/>
                    <a:pt x="3133" y="4060"/>
                    <a:pt x="3133" y="4060"/>
                  </a:cubicBezTo>
                  <a:lnTo>
                    <a:pt x="4464" y="4578"/>
                  </a:lnTo>
                  <a:lnTo>
                    <a:pt x="4464" y="4611"/>
                  </a:lnTo>
                  <a:lnTo>
                    <a:pt x="4119" y="4956"/>
                  </a:lnTo>
                  <a:lnTo>
                    <a:pt x="2771" y="5285"/>
                  </a:lnTo>
                  <a:cubicBezTo>
                    <a:pt x="2665" y="5326"/>
                    <a:pt x="2698" y="5474"/>
                    <a:pt x="2804" y="5482"/>
                  </a:cubicBezTo>
                  <a:lnTo>
                    <a:pt x="2813" y="5482"/>
                  </a:lnTo>
                  <a:lnTo>
                    <a:pt x="3856" y="5227"/>
                  </a:lnTo>
                  <a:lnTo>
                    <a:pt x="3199" y="5893"/>
                  </a:lnTo>
                  <a:lnTo>
                    <a:pt x="1851" y="6213"/>
                  </a:lnTo>
                  <a:cubicBezTo>
                    <a:pt x="1752" y="6255"/>
                    <a:pt x="1777" y="6411"/>
                    <a:pt x="1892" y="6411"/>
                  </a:cubicBezTo>
                  <a:lnTo>
                    <a:pt x="1900" y="6411"/>
                  </a:lnTo>
                  <a:lnTo>
                    <a:pt x="2936" y="6164"/>
                  </a:lnTo>
                  <a:lnTo>
                    <a:pt x="2541" y="6567"/>
                  </a:lnTo>
                  <a:cubicBezTo>
                    <a:pt x="2500" y="6608"/>
                    <a:pt x="2500" y="6665"/>
                    <a:pt x="2541" y="6706"/>
                  </a:cubicBezTo>
                  <a:cubicBezTo>
                    <a:pt x="2558" y="6731"/>
                    <a:pt x="2591" y="6739"/>
                    <a:pt x="2624" y="6739"/>
                  </a:cubicBezTo>
                  <a:cubicBezTo>
                    <a:pt x="2648" y="6731"/>
                    <a:pt x="2665" y="6723"/>
                    <a:pt x="2681" y="6706"/>
                  </a:cubicBezTo>
                  <a:lnTo>
                    <a:pt x="3314" y="6066"/>
                  </a:lnTo>
                  <a:cubicBezTo>
                    <a:pt x="3322" y="6057"/>
                    <a:pt x="3330" y="6049"/>
                    <a:pt x="3339" y="6041"/>
                  </a:cubicBezTo>
                  <a:lnTo>
                    <a:pt x="3618" y="5761"/>
                  </a:lnTo>
                  <a:lnTo>
                    <a:pt x="3593" y="6928"/>
                  </a:lnTo>
                  <a:cubicBezTo>
                    <a:pt x="3593" y="6986"/>
                    <a:pt x="3634" y="7035"/>
                    <a:pt x="3692" y="7035"/>
                  </a:cubicBezTo>
                  <a:lnTo>
                    <a:pt x="3708" y="7035"/>
                  </a:lnTo>
                  <a:cubicBezTo>
                    <a:pt x="3758" y="7027"/>
                    <a:pt x="3790" y="6986"/>
                    <a:pt x="3799" y="6937"/>
                  </a:cubicBezTo>
                  <a:lnTo>
                    <a:pt x="3823" y="5556"/>
                  </a:lnTo>
                  <a:lnTo>
                    <a:pt x="4497" y="4866"/>
                  </a:lnTo>
                  <a:lnTo>
                    <a:pt x="4875" y="8112"/>
                  </a:lnTo>
                  <a:cubicBezTo>
                    <a:pt x="4875" y="8164"/>
                    <a:pt x="4916" y="8203"/>
                    <a:pt x="4967" y="8203"/>
                  </a:cubicBezTo>
                  <a:cubicBezTo>
                    <a:pt x="4972" y="8203"/>
                    <a:pt x="4977" y="8203"/>
                    <a:pt x="4982" y="8202"/>
                  </a:cubicBezTo>
                  <a:cubicBezTo>
                    <a:pt x="5040" y="8194"/>
                    <a:pt x="5072" y="8145"/>
                    <a:pt x="5072" y="8095"/>
                  </a:cubicBezTo>
                  <a:lnTo>
                    <a:pt x="4686" y="4775"/>
                  </a:lnTo>
                  <a:lnTo>
                    <a:pt x="5615" y="5318"/>
                  </a:lnTo>
                  <a:lnTo>
                    <a:pt x="6001" y="6641"/>
                  </a:lnTo>
                  <a:cubicBezTo>
                    <a:pt x="6008" y="6685"/>
                    <a:pt x="6049" y="6716"/>
                    <a:pt x="6093" y="6716"/>
                  </a:cubicBezTo>
                  <a:cubicBezTo>
                    <a:pt x="6098" y="6716"/>
                    <a:pt x="6103" y="6716"/>
                    <a:pt x="6108" y="6715"/>
                  </a:cubicBezTo>
                  <a:lnTo>
                    <a:pt x="6124" y="6715"/>
                  </a:lnTo>
                  <a:cubicBezTo>
                    <a:pt x="6174" y="6698"/>
                    <a:pt x="6207" y="6641"/>
                    <a:pt x="6190" y="6591"/>
                  </a:cubicBezTo>
                  <a:lnTo>
                    <a:pt x="5861" y="5466"/>
                  </a:lnTo>
                  <a:lnTo>
                    <a:pt x="6207" y="5671"/>
                  </a:lnTo>
                  <a:cubicBezTo>
                    <a:pt x="6215" y="5671"/>
                    <a:pt x="6223" y="5679"/>
                    <a:pt x="6231" y="5687"/>
                  </a:cubicBezTo>
                  <a:lnTo>
                    <a:pt x="7012" y="6139"/>
                  </a:lnTo>
                  <a:cubicBezTo>
                    <a:pt x="7028" y="6148"/>
                    <a:pt x="7053" y="6156"/>
                    <a:pt x="7069" y="6156"/>
                  </a:cubicBezTo>
                  <a:cubicBezTo>
                    <a:pt x="7102" y="6148"/>
                    <a:pt x="7127" y="6131"/>
                    <a:pt x="7143" y="6107"/>
                  </a:cubicBezTo>
                  <a:cubicBezTo>
                    <a:pt x="7176" y="6057"/>
                    <a:pt x="7160" y="6000"/>
                    <a:pt x="7110" y="5967"/>
                  </a:cubicBezTo>
                  <a:lnTo>
                    <a:pt x="6626" y="5679"/>
                  </a:lnTo>
                  <a:lnTo>
                    <a:pt x="7686" y="5655"/>
                  </a:lnTo>
                  <a:lnTo>
                    <a:pt x="7702" y="5655"/>
                  </a:lnTo>
                  <a:cubicBezTo>
                    <a:pt x="7801" y="5622"/>
                    <a:pt x="7793" y="5474"/>
                    <a:pt x="7686" y="5457"/>
                  </a:cubicBezTo>
                  <a:lnTo>
                    <a:pt x="6297" y="5490"/>
                  </a:lnTo>
                  <a:lnTo>
                    <a:pt x="5500" y="5022"/>
                  </a:lnTo>
                  <a:lnTo>
                    <a:pt x="6560" y="4989"/>
                  </a:lnTo>
                  <a:lnTo>
                    <a:pt x="6576" y="4989"/>
                  </a:lnTo>
                  <a:cubicBezTo>
                    <a:pt x="6626" y="4981"/>
                    <a:pt x="6659" y="4940"/>
                    <a:pt x="6659" y="4890"/>
                  </a:cubicBezTo>
                  <a:cubicBezTo>
                    <a:pt x="6659" y="4833"/>
                    <a:pt x="6617" y="4784"/>
                    <a:pt x="6560" y="4784"/>
                  </a:cubicBezTo>
                  <a:lnTo>
                    <a:pt x="5171" y="4825"/>
                  </a:lnTo>
                  <a:lnTo>
                    <a:pt x="4736" y="4570"/>
                  </a:lnTo>
                  <a:lnTo>
                    <a:pt x="4736" y="4553"/>
                  </a:lnTo>
                  <a:lnTo>
                    <a:pt x="5886" y="3699"/>
                  </a:lnTo>
                  <a:lnTo>
                    <a:pt x="5902" y="3699"/>
                  </a:lnTo>
                  <a:lnTo>
                    <a:pt x="7324" y="3666"/>
                  </a:lnTo>
                  <a:lnTo>
                    <a:pt x="7332" y="3666"/>
                  </a:lnTo>
                  <a:cubicBezTo>
                    <a:pt x="7439" y="3633"/>
                    <a:pt x="7431" y="3477"/>
                    <a:pt x="7316" y="3460"/>
                  </a:cubicBezTo>
                  <a:lnTo>
                    <a:pt x="6165" y="3493"/>
                  </a:lnTo>
                  <a:lnTo>
                    <a:pt x="7242" y="2696"/>
                  </a:lnTo>
                  <a:lnTo>
                    <a:pt x="8664" y="2655"/>
                  </a:lnTo>
                  <a:lnTo>
                    <a:pt x="8672" y="2655"/>
                  </a:lnTo>
                  <a:cubicBezTo>
                    <a:pt x="8729" y="2647"/>
                    <a:pt x="8762" y="2606"/>
                    <a:pt x="8762" y="2557"/>
                  </a:cubicBezTo>
                  <a:cubicBezTo>
                    <a:pt x="8762" y="2499"/>
                    <a:pt x="8713" y="2450"/>
                    <a:pt x="8655" y="2450"/>
                  </a:cubicBezTo>
                  <a:lnTo>
                    <a:pt x="7521" y="2483"/>
                  </a:lnTo>
                  <a:lnTo>
                    <a:pt x="8524" y="1743"/>
                  </a:lnTo>
                  <a:cubicBezTo>
                    <a:pt x="8612" y="1702"/>
                    <a:pt x="8527" y="1556"/>
                    <a:pt x="8449" y="1556"/>
                  </a:cubicBezTo>
                  <a:cubicBezTo>
                    <a:pt x="8432" y="1556"/>
                    <a:pt x="8415" y="1563"/>
                    <a:pt x="8401" y="1579"/>
                  </a:cubicBezTo>
                  <a:lnTo>
                    <a:pt x="7209" y="2466"/>
                  </a:lnTo>
                  <a:lnTo>
                    <a:pt x="7562" y="1373"/>
                  </a:lnTo>
                  <a:cubicBezTo>
                    <a:pt x="7573" y="1307"/>
                    <a:pt x="7519" y="1262"/>
                    <a:pt x="7463" y="1262"/>
                  </a:cubicBezTo>
                  <a:cubicBezTo>
                    <a:pt x="7430" y="1262"/>
                    <a:pt x="7395" y="1278"/>
                    <a:pt x="7373" y="1316"/>
                  </a:cubicBezTo>
                  <a:lnTo>
                    <a:pt x="6930" y="2663"/>
                  </a:lnTo>
                  <a:lnTo>
                    <a:pt x="6930" y="2672"/>
                  </a:lnTo>
                  <a:lnTo>
                    <a:pt x="5796" y="3510"/>
                  </a:lnTo>
                  <a:lnTo>
                    <a:pt x="6149" y="2441"/>
                  </a:lnTo>
                  <a:cubicBezTo>
                    <a:pt x="6191" y="2373"/>
                    <a:pt x="6107" y="2314"/>
                    <a:pt x="6038" y="2314"/>
                  </a:cubicBezTo>
                  <a:cubicBezTo>
                    <a:pt x="6000" y="2314"/>
                    <a:pt x="5966" y="2332"/>
                    <a:pt x="5960" y="2376"/>
                  </a:cubicBezTo>
                  <a:lnTo>
                    <a:pt x="5516" y="3715"/>
                  </a:lnTo>
                  <a:lnTo>
                    <a:pt x="4637" y="4364"/>
                  </a:lnTo>
                  <a:lnTo>
                    <a:pt x="4481" y="2976"/>
                  </a:lnTo>
                  <a:lnTo>
                    <a:pt x="5434" y="1948"/>
                  </a:lnTo>
                  <a:cubicBezTo>
                    <a:pt x="5475" y="1907"/>
                    <a:pt x="5475" y="1850"/>
                    <a:pt x="5434" y="1809"/>
                  </a:cubicBezTo>
                  <a:cubicBezTo>
                    <a:pt x="5415" y="1793"/>
                    <a:pt x="5390" y="1785"/>
                    <a:pt x="5365" y="1785"/>
                  </a:cubicBezTo>
                  <a:cubicBezTo>
                    <a:pt x="5338" y="1785"/>
                    <a:pt x="5312" y="1795"/>
                    <a:pt x="5294" y="1817"/>
                  </a:cubicBezTo>
                  <a:lnTo>
                    <a:pt x="4448" y="2713"/>
                  </a:lnTo>
                  <a:lnTo>
                    <a:pt x="4308" y="1505"/>
                  </a:lnTo>
                  <a:lnTo>
                    <a:pt x="5245" y="502"/>
                  </a:lnTo>
                  <a:cubicBezTo>
                    <a:pt x="5290" y="425"/>
                    <a:pt x="5229" y="342"/>
                    <a:pt x="5157" y="342"/>
                  </a:cubicBezTo>
                  <a:cubicBezTo>
                    <a:pt x="5137" y="342"/>
                    <a:pt x="5117" y="348"/>
                    <a:pt x="5097" y="362"/>
                  </a:cubicBezTo>
                  <a:lnTo>
                    <a:pt x="4275" y="1242"/>
                  </a:lnTo>
                  <a:lnTo>
                    <a:pt x="4144" y="91"/>
                  </a:lnTo>
                  <a:cubicBezTo>
                    <a:pt x="4136" y="34"/>
                    <a:pt x="4086" y="1"/>
                    <a:pt x="403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12565500" y="2613500"/>
              <a:ext cx="413375" cy="324425"/>
            </a:xfrm>
            <a:custGeom>
              <a:avLst/>
              <a:gdLst/>
              <a:ahLst/>
              <a:cxnLst/>
              <a:rect l="l" t="t" r="r" b="b"/>
              <a:pathLst>
                <a:path w="16535" h="12977" extrusionOk="0">
                  <a:moveTo>
                    <a:pt x="7626" y="0"/>
                  </a:moveTo>
                  <a:lnTo>
                    <a:pt x="7626" y="0"/>
                  </a:lnTo>
                  <a:cubicBezTo>
                    <a:pt x="7784" y="2441"/>
                    <a:pt x="6800" y="2687"/>
                    <a:pt x="6396" y="2687"/>
                  </a:cubicBezTo>
                  <a:cubicBezTo>
                    <a:pt x="6294" y="2687"/>
                    <a:pt x="6229" y="2671"/>
                    <a:pt x="6229" y="2671"/>
                  </a:cubicBezTo>
                  <a:lnTo>
                    <a:pt x="6229" y="2671"/>
                  </a:lnTo>
                  <a:cubicBezTo>
                    <a:pt x="6583" y="3756"/>
                    <a:pt x="6032" y="4126"/>
                    <a:pt x="5728" y="4249"/>
                  </a:cubicBezTo>
                  <a:cubicBezTo>
                    <a:pt x="5523" y="4027"/>
                    <a:pt x="5350" y="3772"/>
                    <a:pt x="5210" y="3509"/>
                  </a:cubicBezTo>
                  <a:cubicBezTo>
                    <a:pt x="5210" y="3509"/>
                    <a:pt x="5150" y="4929"/>
                    <a:pt x="4077" y="4929"/>
                  </a:cubicBezTo>
                  <a:cubicBezTo>
                    <a:pt x="3842" y="4929"/>
                    <a:pt x="3557" y="4860"/>
                    <a:pt x="3213" y="4693"/>
                  </a:cubicBezTo>
                  <a:lnTo>
                    <a:pt x="3213" y="4693"/>
                  </a:lnTo>
                  <a:cubicBezTo>
                    <a:pt x="3213" y="4693"/>
                    <a:pt x="3397" y="6082"/>
                    <a:pt x="1223" y="6082"/>
                  </a:cubicBezTo>
                  <a:cubicBezTo>
                    <a:pt x="878" y="6082"/>
                    <a:pt x="474" y="6047"/>
                    <a:pt x="0" y="5966"/>
                  </a:cubicBezTo>
                  <a:lnTo>
                    <a:pt x="0" y="5966"/>
                  </a:lnTo>
                  <a:cubicBezTo>
                    <a:pt x="3624" y="6739"/>
                    <a:pt x="2646" y="8465"/>
                    <a:pt x="2646" y="8465"/>
                  </a:cubicBezTo>
                  <a:cubicBezTo>
                    <a:pt x="2699" y="8462"/>
                    <a:pt x="2750" y="8461"/>
                    <a:pt x="2800" y="8461"/>
                  </a:cubicBezTo>
                  <a:cubicBezTo>
                    <a:pt x="4486" y="8461"/>
                    <a:pt x="4323" y="9779"/>
                    <a:pt x="4323" y="9779"/>
                  </a:cubicBezTo>
                  <a:cubicBezTo>
                    <a:pt x="4569" y="9516"/>
                    <a:pt x="4865" y="9286"/>
                    <a:pt x="5194" y="9114"/>
                  </a:cubicBezTo>
                  <a:lnTo>
                    <a:pt x="5194" y="9114"/>
                  </a:lnTo>
                  <a:cubicBezTo>
                    <a:pt x="5227" y="9410"/>
                    <a:pt x="5095" y="9763"/>
                    <a:pt x="4594" y="10133"/>
                  </a:cubicBezTo>
                  <a:cubicBezTo>
                    <a:pt x="4594" y="10133"/>
                    <a:pt x="6048" y="10667"/>
                    <a:pt x="4282" y="12976"/>
                  </a:cubicBezTo>
                  <a:cubicBezTo>
                    <a:pt x="5184" y="11893"/>
                    <a:pt x="5858" y="11600"/>
                    <a:pt x="6325" y="11600"/>
                  </a:cubicBezTo>
                  <a:cubicBezTo>
                    <a:pt x="6874" y="11600"/>
                    <a:pt x="7133" y="12006"/>
                    <a:pt x="7133" y="12006"/>
                  </a:cubicBezTo>
                  <a:cubicBezTo>
                    <a:pt x="7467" y="11302"/>
                    <a:pt x="7877" y="11128"/>
                    <a:pt x="8199" y="11128"/>
                  </a:cubicBezTo>
                  <a:cubicBezTo>
                    <a:pt x="8513" y="11128"/>
                    <a:pt x="8744" y="11291"/>
                    <a:pt x="8744" y="11291"/>
                  </a:cubicBezTo>
                  <a:cubicBezTo>
                    <a:pt x="8596" y="10831"/>
                    <a:pt x="8555" y="10338"/>
                    <a:pt x="8629" y="9862"/>
                  </a:cubicBezTo>
                  <a:lnTo>
                    <a:pt x="8629" y="9862"/>
                  </a:lnTo>
                  <a:cubicBezTo>
                    <a:pt x="8826" y="10305"/>
                    <a:pt x="8917" y="10790"/>
                    <a:pt x="8892" y="11275"/>
                  </a:cubicBezTo>
                  <a:cubicBezTo>
                    <a:pt x="8892" y="11275"/>
                    <a:pt x="9168" y="10941"/>
                    <a:pt x="9610" y="10941"/>
                  </a:cubicBezTo>
                  <a:cubicBezTo>
                    <a:pt x="9895" y="10941"/>
                    <a:pt x="10249" y="11080"/>
                    <a:pt x="10642" y="11538"/>
                  </a:cubicBezTo>
                  <a:cubicBezTo>
                    <a:pt x="10642" y="11538"/>
                    <a:pt x="10844" y="10899"/>
                    <a:pt x="11646" y="10899"/>
                  </a:cubicBezTo>
                  <a:cubicBezTo>
                    <a:pt x="12097" y="10899"/>
                    <a:pt x="12739" y="11102"/>
                    <a:pt x="13642" y="11735"/>
                  </a:cubicBezTo>
                  <a:cubicBezTo>
                    <a:pt x="11333" y="9968"/>
                    <a:pt x="12606" y="9064"/>
                    <a:pt x="12606" y="9064"/>
                  </a:cubicBezTo>
                  <a:cubicBezTo>
                    <a:pt x="11908" y="8801"/>
                    <a:pt x="11727" y="8415"/>
                    <a:pt x="11760" y="8070"/>
                  </a:cubicBezTo>
                  <a:lnTo>
                    <a:pt x="11760" y="8070"/>
                  </a:lnTo>
                  <a:cubicBezTo>
                    <a:pt x="12319" y="8111"/>
                    <a:pt x="12869" y="8292"/>
                    <a:pt x="13354" y="8580"/>
                  </a:cubicBezTo>
                  <a:cubicBezTo>
                    <a:pt x="13354" y="8580"/>
                    <a:pt x="12820" y="7273"/>
                    <a:pt x="14628" y="6878"/>
                  </a:cubicBezTo>
                  <a:cubicBezTo>
                    <a:pt x="14628" y="6878"/>
                    <a:pt x="13239" y="5465"/>
                    <a:pt x="16534" y="3780"/>
                  </a:cubicBezTo>
                  <a:lnTo>
                    <a:pt x="16534" y="3780"/>
                  </a:lnTo>
                  <a:cubicBezTo>
                    <a:pt x="15633" y="4196"/>
                    <a:pt x="14966" y="4346"/>
                    <a:pt x="14474" y="4346"/>
                  </a:cubicBezTo>
                  <a:cubicBezTo>
                    <a:pt x="13226" y="4346"/>
                    <a:pt x="13099" y="3386"/>
                    <a:pt x="13099" y="3386"/>
                  </a:cubicBezTo>
                  <a:cubicBezTo>
                    <a:pt x="12691" y="3742"/>
                    <a:pt x="12344" y="3874"/>
                    <a:pt x="12056" y="3874"/>
                  </a:cubicBezTo>
                  <a:cubicBezTo>
                    <a:pt x="11219" y="3874"/>
                    <a:pt x="10864" y="2761"/>
                    <a:pt x="10864" y="2761"/>
                  </a:cubicBezTo>
                  <a:cubicBezTo>
                    <a:pt x="10798" y="3065"/>
                    <a:pt x="10692" y="3361"/>
                    <a:pt x="10544" y="3641"/>
                  </a:cubicBezTo>
                  <a:cubicBezTo>
                    <a:pt x="10490" y="3646"/>
                    <a:pt x="10429" y="3649"/>
                    <a:pt x="10362" y="3649"/>
                  </a:cubicBezTo>
                  <a:cubicBezTo>
                    <a:pt x="9878" y="3649"/>
                    <a:pt x="9136" y="3462"/>
                    <a:pt x="9360" y="2277"/>
                  </a:cubicBezTo>
                  <a:lnTo>
                    <a:pt x="9360" y="2277"/>
                  </a:lnTo>
                  <a:cubicBezTo>
                    <a:pt x="9360" y="2277"/>
                    <a:pt x="9233" y="2332"/>
                    <a:pt x="9045" y="2332"/>
                  </a:cubicBezTo>
                  <a:cubicBezTo>
                    <a:pt x="8606" y="2332"/>
                    <a:pt x="7840" y="2029"/>
                    <a:pt x="7626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12662875" y="2706350"/>
              <a:ext cx="219025" cy="205050"/>
            </a:xfrm>
            <a:custGeom>
              <a:avLst/>
              <a:gdLst/>
              <a:ahLst/>
              <a:cxnLst/>
              <a:rect l="l" t="t" r="r" b="b"/>
              <a:pathLst>
                <a:path w="8761" h="8202" extrusionOk="0">
                  <a:moveTo>
                    <a:pt x="4019" y="1"/>
                  </a:moveTo>
                  <a:cubicBezTo>
                    <a:pt x="3970" y="9"/>
                    <a:pt x="3929" y="58"/>
                    <a:pt x="3937" y="116"/>
                  </a:cubicBezTo>
                  <a:lnTo>
                    <a:pt x="4068" y="1291"/>
                  </a:lnTo>
                  <a:lnTo>
                    <a:pt x="4068" y="1291"/>
                  </a:lnTo>
                  <a:lnTo>
                    <a:pt x="3025" y="633"/>
                  </a:lnTo>
                  <a:cubicBezTo>
                    <a:pt x="3013" y="630"/>
                    <a:pt x="3002" y="628"/>
                    <a:pt x="2991" y="628"/>
                  </a:cubicBezTo>
                  <a:cubicBezTo>
                    <a:pt x="2904" y="628"/>
                    <a:pt x="2852" y="740"/>
                    <a:pt x="2918" y="806"/>
                  </a:cubicBezTo>
                  <a:lnTo>
                    <a:pt x="4109" y="1546"/>
                  </a:lnTo>
                  <a:lnTo>
                    <a:pt x="4241" y="2729"/>
                  </a:lnTo>
                  <a:lnTo>
                    <a:pt x="4241" y="2729"/>
                  </a:lnTo>
                  <a:lnTo>
                    <a:pt x="3214" y="2088"/>
                  </a:lnTo>
                  <a:cubicBezTo>
                    <a:pt x="3195" y="2076"/>
                    <a:pt x="3176" y="2070"/>
                    <a:pt x="3158" y="2070"/>
                  </a:cubicBezTo>
                  <a:cubicBezTo>
                    <a:pt x="3125" y="2070"/>
                    <a:pt x="3095" y="2087"/>
                    <a:pt x="3074" y="2113"/>
                  </a:cubicBezTo>
                  <a:cubicBezTo>
                    <a:pt x="3049" y="2162"/>
                    <a:pt x="3057" y="2228"/>
                    <a:pt x="3107" y="2252"/>
                  </a:cubicBezTo>
                  <a:lnTo>
                    <a:pt x="4265" y="2984"/>
                  </a:lnTo>
                  <a:lnTo>
                    <a:pt x="4422" y="4348"/>
                  </a:lnTo>
                  <a:lnTo>
                    <a:pt x="3485" y="3978"/>
                  </a:lnTo>
                  <a:lnTo>
                    <a:pt x="2712" y="2803"/>
                  </a:lnTo>
                  <a:cubicBezTo>
                    <a:pt x="2701" y="2772"/>
                    <a:pt x="2677" y="2759"/>
                    <a:pt x="2650" y="2759"/>
                  </a:cubicBezTo>
                  <a:cubicBezTo>
                    <a:pt x="2578" y="2759"/>
                    <a:pt x="2482" y="2850"/>
                    <a:pt x="2548" y="2910"/>
                  </a:cubicBezTo>
                  <a:lnTo>
                    <a:pt x="3164" y="3855"/>
                  </a:lnTo>
                  <a:lnTo>
                    <a:pt x="3164" y="3855"/>
                  </a:lnTo>
                  <a:lnTo>
                    <a:pt x="1849" y="3337"/>
                  </a:lnTo>
                  <a:cubicBezTo>
                    <a:pt x="1849" y="3337"/>
                    <a:pt x="1849" y="3329"/>
                    <a:pt x="1849" y="3329"/>
                  </a:cubicBezTo>
                  <a:lnTo>
                    <a:pt x="1069" y="2137"/>
                  </a:lnTo>
                  <a:cubicBezTo>
                    <a:pt x="1048" y="2111"/>
                    <a:pt x="1017" y="2095"/>
                    <a:pt x="985" y="2095"/>
                  </a:cubicBezTo>
                  <a:cubicBezTo>
                    <a:pt x="966" y="2095"/>
                    <a:pt x="947" y="2101"/>
                    <a:pt x="929" y="2113"/>
                  </a:cubicBezTo>
                  <a:cubicBezTo>
                    <a:pt x="888" y="2145"/>
                    <a:pt x="872" y="2203"/>
                    <a:pt x="904" y="2252"/>
                  </a:cubicBezTo>
                  <a:lnTo>
                    <a:pt x="1529" y="3214"/>
                  </a:lnTo>
                  <a:lnTo>
                    <a:pt x="1529" y="3214"/>
                  </a:lnTo>
                  <a:lnTo>
                    <a:pt x="148" y="2663"/>
                  </a:lnTo>
                  <a:cubicBezTo>
                    <a:pt x="138" y="2660"/>
                    <a:pt x="127" y="2658"/>
                    <a:pt x="117" y="2658"/>
                  </a:cubicBezTo>
                  <a:cubicBezTo>
                    <a:pt x="76" y="2658"/>
                    <a:pt x="36" y="2682"/>
                    <a:pt x="17" y="2721"/>
                  </a:cubicBezTo>
                  <a:cubicBezTo>
                    <a:pt x="0" y="2778"/>
                    <a:pt x="25" y="2836"/>
                    <a:pt x="74" y="2852"/>
                  </a:cubicBezTo>
                  <a:lnTo>
                    <a:pt x="1233" y="3312"/>
                  </a:lnTo>
                  <a:lnTo>
                    <a:pt x="124" y="3575"/>
                  </a:lnTo>
                  <a:cubicBezTo>
                    <a:pt x="25" y="3616"/>
                    <a:pt x="50" y="3764"/>
                    <a:pt x="165" y="3773"/>
                  </a:cubicBezTo>
                  <a:lnTo>
                    <a:pt x="173" y="3773"/>
                  </a:lnTo>
                  <a:lnTo>
                    <a:pt x="1554" y="3436"/>
                  </a:lnTo>
                  <a:lnTo>
                    <a:pt x="2803" y="3929"/>
                  </a:lnTo>
                  <a:lnTo>
                    <a:pt x="1677" y="4200"/>
                  </a:lnTo>
                  <a:cubicBezTo>
                    <a:pt x="1628" y="4216"/>
                    <a:pt x="1595" y="4266"/>
                    <a:pt x="1603" y="4323"/>
                  </a:cubicBezTo>
                  <a:cubicBezTo>
                    <a:pt x="1618" y="4367"/>
                    <a:pt x="1659" y="4398"/>
                    <a:pt x="1703" y="4398"/>
                  </a:cubicBezTo>
                  <a:cubicBezTo>
                    <a:pt x="1708" y="4398"/>
                    <a:pt x="1713" y="4398"/>
                    <a:pt x="1718" y="4397"/>
                  </a:cubicBezTo>
                  <a:lnTo>
                    <a:pt x="1726" y="4397"/>
                  </a:lnTo>
                  <a:lnTo>
                    <a:pt x="3107" y="4068"/>
                  </a:lnTo>
                  <a:cubicBezTo>
                    <a:pt x="3115" y="4060"/>
                    <a:pt x="3115" y="4060"/>
                    <a:pt x="3123" y="4060"/>
                  </a:cubicBezTo>
                  <a:lnTo>
                    <a:pt x="4454" y="4578"/>
                  </a:lnTo>
                  <a:lnTo>
                    <a:pt x="4454" y="4603"/>
                  </a:lnTo>
                  <a:lnTo>
                    <a:pt x="4109" y="4956"/>
                  </a:lnTo>
                  <a:lnTo>
                    <a:pt x="2753" y="5276"/>
                  </a:lnTo>
                  <a:cubicBezTo>
                    <a:pt x="2704" y="5293"/>
                    <a:pt x="2671" y="5350"/>
                    <a:pt x="2679" y="5400"/>
                  </a:cubicBezTo>
                  <a:cubicBezTo>
                    <a:pt x="2694" y="5444"/>
                    <a:pt x="2729" y="5475"/>
                    <a:pt x="2777" y="5475"/>
                  </a:cubicBezTo>
                  <a:cubicBezTo>
                    <a:pt x="2783" y="5475"/>
                    <a:pt x="2789" y="5475"/>
                    <a:pt x="2794" y="5474"/>
                  </a:cubicBezTo>
                  <a:lnTo>
                    <a:pt x="2803" y="5474"/>
                  </a:lnTo>
                  <a:lnTo>
                    <a:pt x="3838" y="5227"/>
                  </a:lnTo>
                  <a:lnTo>
                    <a:pt x="3838" y="5227"/>
                  </a:lnTo>
                  <a:lnTo>
                    <a:pt x="3189" y="5893"/>
                  </a:lnTo>
                  <a:lnTo>
                    <a:pt x="1841" y="6213"/>
                  </a:lnTo>
                  <a:cubicBezTo>
                    <a:pt x="1784" y="6230"/>
                    <a:pt x="1751" y="6279"/>
                    <a:pt x="1767" y="6337"/>
                  </a:cubicBezTo>
                  <a:cubicBezTo>
                    <a:pt x="1775" y="6381"/>
                    <a:pt x="1815" y="6412"/>
                    <a:pt x="1859" y="6412"/>
                  </a:cubicBezTo>
                  <a:cubicBezTo>
                    <a:pt x="1864" y="6412"/>
                    <a:pt x="1869" y="6411"/>
                    <a:pt x="1874" y="6410"/>
                  </a:cubicBezTo>
                  <a:lnTo>
                    <a:pt x="1891" y="6410"/>
                  </a:lnTo>
                  <a:lnTo>
                    <a:pt x="2918" y="6164"/>
                  </a:lnTo>
                  <a:lnTo>
                    <a:pt x="2523" y="6567"/>
                  </a:lnTo>
                  <a:cubicBezTo>
                    <a:pt x="2490" y="6600"/>
                    <a:pt x="2490" y="6665"/>
                    <a:pt x="2523" y="6706"/>
                  </a:cubicBezTo>
                  <a:cubicBezTo>
                    <a:pt x="2544" y="6727"/>
                    <a:pt x="2571" y="6737"/>
                    <a:pt x="2597" y="6737"/>
                  </a:cubicBezTo>
                  <a:cubicBezTo>
                    <a:pt x="2624" y="6737"/>
                    <a:pt x="2651" y="6727"/>
                    <a:pt x="2671" y="6706"/>
                  </a:cubicBezTo>
                  <a:lnTo>
                    <a:pt x="3296" y="6065"/>
                  </a:lnTo>
                  <a:cubicBezTo>
                    <a:pt x="3304" y="6057"/>
                    <a:pt x="3312" y="6049"/>
                    <a:pt x="3320" y="6041"/>
                  </a:cubicBezTo>
                  <a:lnTo>
                    <a:pt x="3600" y="5761"/>
                  </a:lnTo>
                  <a:lnTo>
                    <a:pt x="3575" y="6928"/>
                  </a:lnTo>
                  <a:cubicBezTo>
                    <a:pt x="3575" y="6986"/>
                    <a:pt x="3624" y="7035"/>
                    <a:pt x="3682" y="7035"/>
                  </a:cubicBezTo>
                  <a:lnTo>
                    <a:pt x="3690" y="7035"/>
                  </a:lnTo>
                  <a:cubicBezTo>
                    <a:pt x="3740" y="7027"/>
                    <a:pt x="3781" y="6978"/>
                    <a:pt x="3781" y="6928"/>
                  </a:cubicBezTo>
                  <a:lnTo>
                    <a:pt x="3805" y="5548"/>
                  </a:lnTo>
                  <a:lnTo>
                    <a:pt x="4479" y="4866"/>
                  </a:lnTo>
                  <a:lnTo>
                    <a:pt x="4857" y="8112"/>
                  </a:lnTo>
                  <a:cubicBezTo>
                    <a:pt x="4865" y="8161"/>
                    <a:pt x="4915" y="8202"/>
                    <a:pt x="4964" y="8202"/>
                  </a:cubicBezTo>
                  <a:cubicBezTo>
                    <a:pt x="5022" y="8186"/>
                    <a:pt x="5054" y="8144"/>
                    <a:pt x="5054" y="8087"/>
                  </a:cubicBezTo>
                  <a:lnTo>
                    <a:pt x="4676" y="4767"/>
                  </a:lnTo>
                  <a:lnTo>
                    <a:pt x="5597" y="5309"/>
                  </a:lnTo>
                  <a:lnTo>
                    <a:pt x="5983" y="6641"/>
                  </a:lnTo>
                  <a:cubicBezTo>
                    <a:pt x="5999" y="6690"/>
                    <a:pt x="6041" y="6715"/>
                    <a:pt x="6090" y="6715"/>
                  </a:cubicBezTo>
                  <a:lnTo>
                    <a:pt x="6106" y="6715"/>
                  </a:lnTo>
                  <a:cubicBezTo>
                    <a:pt x="6156" y="6690"/>
                    <a:pt x="6188" y="6641"/>
                    <a:pt x="6172" y="6583"/>
                  </a:cubicBezTo>
                  <a:lnTo>
                    <a:pt x="5852" y="5465"/>
                  </a:lnTo>
                  <a:lnTo>
                    <a:pt x="5852" y="5465"/>
                  </a:lnTo>
                  <a:lnTo>
                    <a:pt x="6188" y="5663"/>
                  </a:lnTo>
                  <a:cubicBezTo>
                    <a:pt x="6197" y="5671"/>
                    <a:pt x="6205" y="5679"/>
                    <a:pt x="6221" y="5679"/>
                  </a:cubicBezTo>
                  <a:lnTo>
                    <a:pt x="6994" y="6139"/>
                  </a:lnTo>
                  <a:cubicBezTo>
                    <a:pt x="7010" y="6148"/>
                    <a:pt x="7035" y="6148"/>
                    <a:pt x="7060" y="6148"/>
                  </a:cubicBezTo>
                  <a:cubicBezTo>
                    <a:pt x="7150" y="6131"/>
                    <a:pt x="7175" y="6016"/>
                    <a:pt x="7101" y="5959"/>
                  </a:cubicBezTo>
                  <a:lnTo>
                    <a:pt x="6608" y="5679"/>
                  </a:lnTo>
                  <a:lnTo>
                    <a:pt x="7676" y="5646"/>
                  </a:lnTo>
                  <a:lnTo>
                    <a:pt x="7684" y="5646"/>
                  </a:lnTo>
                  <a:cubicBezTo>
                    <a:pt x="7821" y="5638"/>
                    <a:pt x="7808" y="5441"/>
                    <a:pt x="7676" y="5441"/>
                  </a:cubicBezTo>
                  <a:cubicBezTo>
                    <a:pt x="7673" y="5441"/>
                    <a:pt x="7670" y="5441"/>
                    <a:pt x="7668" y="5441"/>
                  </a:cubicBezTo>
                  <a:lnTo>
                    <a:pt x="6279" y="5482"/>
                  </a:lnTo>
                  <a:lnTo>
                    <a:pt x="5482" y="5013"/>
                  </a:lnTo>
                  <a:lnTo>
                    <a:pt x="6550" y="4981"/>
                  </a:lnTo>
                  <a:lnTo>
                    <a:pt x="6558" y="4981"/>
                  </a:lnTo>
                  <a:cubicBezTo>
                    <a:pt x="6608" y="4972"/>
                    <a:pt x="6649" y="4931"/>
                    <a:pt x="6649" y="4882"/>
                  </a:cubicBezTo>
                  <a:cubicBezTo>
                    <a:pt x="6649" y="4824"/>
                    <a:pt x="6599" y="4775"/>
                    <a:pt x="6542" y="4775"/>
                  </a:cubicBezTo>
                  <a:lnTo>
                    <a:pt x="5153" y="4816"/>
                  </a:lnTo>
                  <a:lnTo>
                    <a:pt x="4726" y="4561"/>
                  </a:lnTo>
                  <a:lnTo>
                    <a:pt x="4726" y="4545"/>
                  </a:lnTo>
                  <a:lnTo>
                    <a:pt x="5876" y="3690"/>
                  </a:lnTo>
                  <a:lnTo>
                    <a:pt x="5893" y="3690"/>
                  </a:lnTo>
                  <a:lnTo>
                    <a:pt x="7314" y="3658"/>
                  </a:lnTo>
                  <a:lnTo>
                    <a:pt x="7322" y="3658"/>
                  </a:lnTo>
                  <a:cubicBezTo>
                    <a:pt x="7429" y="3625"/>
                    <a:pt x="7413" y="3469"/>
                    <a:pt x="7306" y="3452"/>
                  </a:cubicBezTo>
                  <a:lnTo>
                    <a:pt x="6156" y="3485"/>
                  </a:lnTo>
                  <a:lnTo>
                    <a:pt x="7232" y="2688"/>
                  </a:lnTo>
                  <a:lnTo>
                    <a:pt x="8654" y="2647"/>
                  </a:lnTo>
                  <a:lnTo>
                    <a:pt x="8662" y="2647"/>
                  </a:lnTo>
                  <a:cubicBezTo>
                    <a:pt x="8761" y="2614"/>
                    <a:pt x="8752" y="2466"/>
                    <a:pt x="8646" y="2450"/>
                  </a:cubicBezTo>
                  <a:lnTo>
                    <a:pt x="7512" y="2482"/>
                  </a:lnTo>
                  <a:lnTo>
                    <a:pt x="7512" y="2482"/>
                  </a:lnTo>
                  <a:lnTo>
                    <a:pt x="8506" y="1743"/>
                  </a:lnTo>
                  <a:cubicBezTo>
                    <a:pt x="8555" y="1710"/>
                    <a:pt x="8563" y="1644"/>
                    <a:pt x="8531" y="1603"/>
                  </a:cubicBezTo>
                  <a:cubicBezTo>
                    <a:pt x="8511" y="1574"/>
                    <a:pt x="8479" y="1559"/>
                    <a:pt x="8448" y="1559"/>
                  </a:cubicBezTo>
                  <a:cubicBezTo>
                    <a:pt x="8428" y="1559"/>
                    <a:pt x="8407" y="1565"/>
                    <a:pt x="8391" y="1578"/>
                  </a:cubicBezTo>
                  <a:lnTo>
                    <a:pt x="7191" y="2466"/>
                  </a:lnTo>
                  <a:lnTo>
                    <a:pt x="7553" y="1373"/>
                  </a:lnTo>
                  <a:cubicBezTo>
                    <a:pt x="7595" y="1304"/>
                    <a:pt x="7508" y="1246"/>
                    <a:pt x="7438" y="1246"/>
                  </a:cubicBezTo>
                  <a:cubicBezTo>
                    <a:pt x="7400" y="1246"/>
                    <a:pt x="7367" y="1263"/>
                    <a:pt x="7364" y="1307"/>
                  </a:cubicBezTo>
                  <a:lnTo>
                    <a:pt x="6920" y="2655"/>
                  </a:lnTo>
                  <a:lnTo>
                    <a:pt x="6920" y="2671"/>
                  </a:lnTo>
                  <a:lnTo>
                    <a:pt x="5786" y="3510"/>
                  </a:lnTo>
                  <a:lnTo>
                    <a:pt x="6139" y="2433"/>
                  </a:lnTo>
                  <a:cubicBezTo>
                    <a:pt x="6156" y="2384"/>
                    <a:pt x="6123" y="2326"/>
                    <a:pt x="6073" y="2310"/>
                  </a:cubicBezTo>
                  <a:cubicBezTo>
                    <a:pt x="6063" y="2306"/>
                    <a:pt x="6053" y="2305"/>
                    <a:pt x="6043" y="2305"/>
                  </a:cubicBezTo>
                  <a:cubicBezTo>
                    <a:pt x="6002" y="2305"/>
                    <a:pt x="5963" y="2330"/>
                    <a:pt x="5950" y="2376"/>
                  </a:cubicBezTo>
                  <a:lnTo>
                    <a:pt x="5506" y="3707"/>
                  </a:lnTo>
                  <a:lnTo>
                    <a:pt x="4627" y="4356"/>
                  </a:lnTo>
                  <a:lnTo>
                    <a:pt x="4471" y="2975"/>
                  </a:lnTo>
                  <a:lnTo>
                    <a:pt x="5424" y="1948"/>
                  </a:lnTo>
                  <a:cubicBezTo>
                    <a:pt x="5502" y="1897"/>
                    <a:pt x="5406" y="1779"/>
                    <a:pt x="5330" y="1779"/>
                  </a:cubicBezTo>
                  <a:cubicBezTo>
                    <a:pt x="5310" y="1779"/>
                    <a:pt x="5290" y="1787"/>
                    <a:pt x="5276" y="1809"/>
                  </a:cubicBezTo>
                  <a:lnTo>
                    <a:pt x="4438" y="2712"/>
                  </a:lnTo>
                  <a:lnTo>
                    <a:pt x="4298" y="1504"/>
                  </a:lnTo>
                  <a:lnTo>
                    <a:pt x="5235" y="502"/>
                  </a:lnTo>
                  <a:cubicBezTo>
                    <a:pt x="5280" y="424"/>
                    <a:pt x="5219" y="342"/>
                    <a:pt x="5147" y="342"/>
                  </a:cubicBezTo>
                  <a:cubicBezTo>
                    <a:pt x="5127" y="342"/>
                    <a:pt x="5107" y="348"/>
                    <a:pt x="5087" y="362"/>
                  </a:cubicBezTo>
                  <a:lnTo>
                    <a:pt x="4265" y="1242"/>
                  </a:lnTo>
                  <a:lnTo>
                    <a:pt x="4134" y="91"/>
                  </a:lnTo>
                  <a:cubicBezTo>
                    <a:pt x="4126" y="34"/>
                    <a:pt x="4076" y="1"/>
                    <a:pt x="401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11462875" y="2407025"/>
              <a:ext cx="178550" cy="149375"/>
            </a:xfrm>
            <a:custGeom>
              <a:avLst/>
              <a:gdLst/>
              <a:ahLst/>
              <a:cxnLst/>
              <a:rect l="l" t="t" r="r" b="b"/>
              <a:pathLst>
                <a:path w="7142" h="5975" extrusionOk="0">
                  <a:moveTo>
                    <a:pt x="5827" y="0"/>
                  </a:moveTo>
                  <a:lnTo>
                    <a:pt x="3830" y="822"/>
                  </a:lnTo>
                  <a:cubicBezTo>
                    <a:pt x="3830" y="822"/>
                    <a:pt x="4594" y="2926"/>
                    <a:pt x="2901" y="3329"/>
                  </a:cubicBezTo>
                  <a:cubicBezTo>
                    <a:pt x="1907" y="3559"/>
                    <a:pt x="937" y="3871"/>
                    <a:pt x="0" y="4257"/>
                  </a:cubicBezTo>
                  <a:lnTo>
                    <a:pt x="6574" y="5975"/>
                  </a:lnTo>
                  <a:cubicBezTo>
                    <a:pt x="6574" y="5975"/>
                    <a:pt x="4783" y="4800"/>
                    <a:pt x="5958" y="2844"/>
                  </a:cubicBezTo>
                  <a:cubicBezTo>
                    <a:pt x="7141" y="896"/>
                    <a:pt x="5827" y="0"/>
                    <a:pt x="5827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11247975" y="2455250"/>
              <a:ext cx="291350" cy="313650"/>
            </a:xfrm>
            <a:custGeom>
              <a:avLst/>
              <a:gdLst/>
              <a:ahLst/>
              <a:cxnLst/>
              <a:rect l="l" t="t" r="r" b="b"/>
              <a:pathLst>
                <a:path w="11654" h="12546" extrusionOk="0">
                  <a:moveTo>
                    <a:pt x="7679" y="0"/>
                  </a:moveTo>
                  <a:cubicBezTo>
                    <a:pt x="5281" y="0"/>
                    <a:pt x="2308" y="1613"/>
                    <a:pt x="1274" y="4432"/>
                  </a:cubicBezTo>
                  <a:cubicBezTo>
                    <a:pt x="0" y="7883"/>
                    <a:pt x="978" y="11425"/>
                    <a:pt x="3444" y="12329"/>
                  </a:cubicBezTo>
                  <a:cubicBezTo>
                    <a:pt x="3840" y="12475"/>
                    <a:pt x="4250" y="12545"/>
                    <a:pt x="4665" y="12545"/>
                  </a:cubicBezTo>
                  <a:cubicBezTo>
                    <a:pt x="6843" y="12545"/>
                    <a:pt x="9152" y="10626"/>
                    <a:pt x="10215" y="7727"/>
                  </a:cubicBezTo>
                  <a:cubicBezTo>
                    <a:pt x="11489" y="4268"/>
                    <a:pt x="11653" y="1153"/>
                    <a:pt x="9180" y="249"/>
                  </a:cubicBezTo>
                  <a:cubicBezTo>
                    <a:pt x="8728" y="82"/>
                    <a:pt x="8218" y="0"/>
                    <a:pt x="7679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11323575" y="2474575"/>
              <a:ext cx="260325" cy="316075"/>
            </a:xfrm>
            <a:custGeom>
              <a:avLst/>
              <a:gdLst/>
              <a:ahLst/>
              <a:cxnLst/>
              <a:rect l="l" t="t" r="r" b="b"/>
              <a:pathLst>
                <a:path w="10413" h="12643" extrusionOk="0">
                  <a:moveTo>
                    <a:pt x="7021" y="1"/>
                  </a:moveTo>
                  <a:cubicBezTo>
                    <a:pt x="4932" y="1"/>
                    <a:pt x="2347" y="1835"/>
                    <a:pt x="1274" y="4768"/>
                  </a:cubicBezTo>
                  <a:cubicBezTo>
                    <a:pt x="0" y="8228"/>
                    <a:pt x="732" y="11679"/>
                    <a:pt x="2910" y="12477"/>
                  </a:cubicBezTo>
                  <a:cubicBezTo>
                    <a:pt x="3215" y="12589"/>
                    <a:pt x="3532" y="12642"/>
                    <a:pt x="3856" y="12642"/>
                  </a:cubicBezTo>
                  <a:cubicBezTo>
                    <a:pt x="5835" y="12642"/>
                    <a:pt x="8051" y="10635"/>
                    <a:pt x="9139" y="7669"/>
                  </a:cubicBezTo>
                  <a:cubicBezTo>
                    <a:pt x="10412" y="4209"/>
                    <a:pt x="10256" y="980"/>
                    <a:pt x="8087" y="183"/>
                  </a:cubicBezTo>
                  <a:cubicBezTo>
                    <a:pt x="7755" y="60"/>
                    <a:pt x="7396" y="1"/>
                    <a:pt x="7021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11494100" y="2526225"/>
              <a:ext cx="287225" cy="333250"/>
            </a:xfrm>
            <a:custGeom>
              <a:avLst/>
              <a:gdLst/>
              <a:ahLst/>
              <a:cxnLst/>
              <a:rect l="l" t="t" r="r" b="b"/>
              <a:pathLst>
                <a:path w="11489" h="13330" extrusionOk="0">
                  <a:moveTo>
                    <a:pt x="5895" y="0"/>
                  </a:moveTo>
                  <a:cubicBezTo>
                    <a:pt x="3916" y="0"/>
                    <a:pt x="2361" y="2245"/>
                    <a:pt x="1274" y="5217"/>
                  </a:cubicBezTo>
                  <a:cubicBezTo>
                    <a:pt x="0" y="8668"/>
                    <a:pt x="978" y="12202"/>
                    <a:pt x="3444" y="13114"/>
                  </a:cubicBezTo>
                  <a:cubicBezTo>
                    <a:pt x="3839" y="13260"/>
                    <a:pt x="4248" y="13330"/>
                    <a:pt x="4662" y="13330"/>
                  </a:cubicBezTo>
                  <a:cubicBezTo>
                    <a:pt x="6841" y="13330"/>
                    <a:pt x="9152" y="11404"/>
                    <a:pt x="10215" y="8504"/>
                  </a:cubicBezTo>
                  <a:cubicBezTo>
                    <a:pt x="11489" y="5053"/>
                    <a:pt x="9377" y="1100"/>
                    <a:pt x="6903" y="188"/>
                  </a:cubicBezTo>
                  <a:cubicBezTo>
                    <a:pt x="6556" y="60"/>
                    <a:pt x="6220" y="0"/>
                    <a:pt x="5895" y="0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11445400" y="2509350"/>
              <a:ext cx="260325" cy="325950"/>
            </a:xfrm>
            <a:custGeom>
              <a:avLst/>
              <a:gdLst/>
              <a:ahLst/>
              <a:cxnLst/>
              <a:rect l="l" t="t" r="r" b="b"/>
              <a:pathLst>
                <a:path w="10413" h="13038" extrusionOk="0">
                  <a:moveTo>
                    <a:pt x="6067" y="0"/>
                  </a:moveTo>
                  <a:cubicBezTo>
                    <a:pt x="4184" y="0"/>
                    <a:pt x="2373" y="2174"/>
                    <a:pt x="1274" y="5177"/>
                  </a:cubicBezTo>
                  <a:cubicBezTo>
                    <a:pt x="1" y="8628"/>
                    <a:pt x="740" y="12072"/>
                    <a:pt x="2910" y="12869"/>
                  </a:cubicBezTo>
                  <a:cubicBezTo>
                    <a:pt x="3217" y="12983"/>
                    <a:pt x="3537" y="13038"/>
                    <a:pt x="3864" y="13038"/>
                  </a:cubicBezTo>
                  <a:cubicBezTo>
                    <a:pt x="5841" y="13038"/>
                    <a:pt x="8053" y="11032"/>
                    <a:pt x="9139" y="8070"/>
                  </a:cubicBezTo>
                  <a:cubicBezTo>
                    <a:pt x="10413" y="4610"/>
                    <a:pt x="9098" y="953"/>
                    <a:pt x="6928" y="156"/>
                  </a:cubicBezTo>
                  <a:cubicBezTo>
                    <a:pt x="6641" y="51"/>
                    <a:pt x="6353" y="0"/>
                    <a:pt x="6067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11398350" y="2488100"/>
              <a:ext cx="233425" cy="328875"/>
            </a:xfrm>
            <a:custGeom>
              <a:avLst/>
              <a:gdLst/>
              <a:ahLst/>
              <a:cxnLst/>
              <a:rect l="l" t="t" r="r" b="b"/>
              <a:pathLst>
                <a:path w="9337" h="13155" extrusionOk="0">
                  <a:moveTo>
                    <a:pt x="6367" y="0"/>
                  </a:moveTo>
                  <a:cubicBezTo>
                    <a:pt x="4604" y="0"/>
                    <a:pt x="2470" y="2195"/>
                    <a:pt x="1316" y="5345"/>
                  </a:cubicBezTo>
                  <a:cubicBezTo>
                    <a:pt x="1" y="8911"/>
                    <a:pt x="436" y="12355"/>
                    <a:pt x="2294" y="13037"/>
                  </a:cubicBezTo>
                  <a:cubicBezTo>
                    <a:pt x="2510" y="13116"/>
                    <a:pt x="2735" y="13155"/>
                    <a:pt x="2968" y="13155"/>
                  </a:cubicBezTo>
                  <a:cubicBezTo>
                    <a:pt x="4725" y="13155"/>
                    <a:pt x="6860" y="10960"/>
                    <a:pt x="8021" y="7810"/>
                  </a:cubicBezTo>
                  <a:cubicBezTo>
                    <a:pt x="9336" y="4244"/>
                    <a:pt x="8892" y="800"/>
                    <a:pt x="7043" y="118"/>
                  </a:cubicBezTo>
                  <a:cubicBezTo>
                    <a:pt x="6826" y="39"/>
                    <a:pt x="6600" y="0"/>
                    <a:pt x="636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12374850" y="2475425"/>
              <a:ext cx="159650" cy="170350"/>
            </a:xfrm>
            <a:custGeom>
              <a:avLst/>
              <a:gdLst/>
              <a:ahLst/>
              <a:cxnLst/>
              <a:rect l="l" t="t" r="r" b="b"/>
              <a:pathLst>
                <a:path w="6386" h="6814" extrusionOk="0">
                  <a:moveTo>
                    <a:pt x="2368" y="1"/>
                  </a:moveTo>
                  <a:cubicBezTo>
                    <a:pt x="2367" y="1"/>
                    <a:pt x="2367" y="1"/>
                    <a:pt x="2367" y="1"/>
                  </a:cubicBezTo>
                  <a:lnTo>
                    <a:pt x="1192" y="1817"/>
                  </a:lnTo>
                  <a:cubicBezTo>
                    <a:pt x="1192" y="1817"/>
                    <a:pt x="3024" y="3107"/>
                    <a:pt x="1857" y="4397"/>
                  </a:cubicBezTo>
                  <a:cubicBezTo>
                    <a:pt x="1175" y="5153"/>
                    <a:pt x="551" y="5959"/>
                    <a:pt x="0" y="6813"/>
                  </a:cubicBezTo>
                  <a:lnTo>
                    <a:pt x="6385" y="4488"/>
                  </a:lnTo>
                  <a:lnTo>
                    <a:pt x="6385" y="4488"/>
                  </a:lnTo>
                  <a:cubicBezTo>
                    <a:pt x="6385" y="4488"/>
                    <a:pt x="6382" y="4488"/>
                    <a:pt x="6374" y="4488"/>
                  </a:cubicBezTo>
                  <a:cubicBezTo>
                    <a:pt x="6210" y="4488"/>
                    <a:pt x="4227" y="4443"/>
                    <a:pt x="4101" y="2261"/>
                  </a:cubicBezTo>
                  <a:cubicBezTo>
                    <a:pt x="3963" y="17"/>
                    <a:pt x="2412" y="1"/>
                    <a:pt x="2368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12231025" y="2592075"/>
              <a:ext cx="276750" cy="335375"/>
            </a:xfrm>
            <a:custGeom>
              <a:avLst/>
              <a:gdLst/>
              <a:ahLst/>
              <a:cxnLst/>
              <a:rect l="l" t="t" r="r" b="b"/>
              <a:pathLst>
                <a:path w="11070" h="13415" extrusionOk="0">
                  <a:moveTo>
                    <a:pt x="5805" y="1"/>
                  </a:moveTo>
                  <a:cubicBezTo>
                    <a:pt x="5562" y="1"/>
                    <a:pt x="5309" y="33"/>
                    <a:pt x="5046" y="101"/>
                  </a:cubicBezTo>
                  <a:cubicBezTo>
                    <a:pt x="2499" y="759"/>
                    <a:pt x="1" y="4481"/>
                    <a:pt x="921" y="8048"/>
                  </a:cubicBezTo>
                  <a:cubicBezTo>
                    <a:pt x="1738" y="11208"/>
                    <a:pt x="4046" y="13415"/>
                    <a:pt x="6337" y="13415"/>
                  </a:cubicBezTo>
                  <a:cubicBezTo>
                    <a:pt x="6626" y="13415"/>
                    <a:pt x="6914" y="13380"/>
                    <a:pt x="7199" y="13307"/>
                  </a:cubicBezTo>
                  <a:cubicBezTo>
                    <a:pt x="9747" y="12650"/>
                    <a:pt x="11070" y="9223"/>
                    <a:pt x="10150" y="5665"/>
                  </a:cubicBezTo>
                  <a:cubicBezTo>
                    <a:pt x="9324" y="2466"/>
                    <a:pt x="7923" y="1"/>
                    <a:pt x="5805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12309100" y="2579775"/>
              <a:ext cx="248825" cy="330525"/>
            </a:xfrm>
            <a:custGeom>
              <a:avLst/>
              <a:gdLst/>
              <a:ahLst/>
              <a:cxnLst/>
              <a:rect l="l" t="t" r="r" b="b"/>
              <a:pathLst>
                <a:path w="9953" h="13221" extrusionOk="0">
                  <a:moveTo>
                    <a:pt x="4545" y="1"/>
                  </a:moveTo>
                  <a:cubicBezTo>
                    <a:pt x="4337" y="1"/>
                    <a:pt x="4126" y="28"/>
                    <a:pt x="3912" y="84"/>
                  </a:cubicBezTo>
                  <a:cubicBezTo>
                    <a:pt x="1669" y="659"/>
                    <a:pt x="0" y="4168"/>
                    <a:pt x="921" y="7734"/>
                  </a:cubicBezTo>
                  <a:cubicBezTo>
                    <a:pt x="1749" y="10936"/>
                    <a:pt x="3902" y="13220"/>
                    <a:pt x="5959" y="13220"/>
                  </a:cubicBezTo>
                  <a:cubicBezTo>
                    <a:pt x="6188" y="13220"/>
                    <a:pt x="6416" y="13192"/>
                    <a:pt x="6640" y="13133"/>
                  </a:cubicBezTo>
                  <a:cubicBezTo>
                    <a:pt x="8884" y="12558"/>
                    <a:pt x="9952" y="9197"/>
                    <a:pt x="9032" y="5639"/>
                  </a:cubicBezTo>
                  <a:cubicBezTo>
                    <a:pt x="8199" y="2413"/>
                    <a:pt x="6513" y="1"/>
                    <a:pt x="4545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12484950" y="2541200"/>
              <a:ext cx="276775" cy="320775"/>
            </a:xfrm>
            <a:custGeom>
              <a:avLst/>
              <a:gdLst/>
              <a:ahLst/>
              <a:cxnLst/>
              <a:rect l="l" t="t" r="r" b="b"/>
              <a:pathLst>
                <a:path w="11071" h="12831" extrusionOk="0">
                  <a:moveTo>
                    <a:pt x="3710" y="1"/>
                  </a:moveTo>
                  <a:cubicBezTo>
                    <a:pt x="3356" y="1"/>
                    <a:pt x="3015" y="41"/>
                    <a:pt x="2696" y="123"/>
                  </a:cubicBezTo>
                  <a:cubicBezTo>
                    <a:pt x="149" y="780"/>
                    <a:pt x="1" y="3895"/>
                    <a:pt x="921" y="7461"/>
                  </a:cubicBezTo>
                  <a:cubicBezTo>
                    <a:pt x="1738" y="10618"/>
                    <a:pt x="4042" y="12831"/>
                    <a:pt x="6330" y="12831"/>
                  </a:cubicBezTo>
                  <a:cubicBezTo>
                    <a:pt x="6621" y="12831"/>
                    <a:pt x="6912" y="12795"/>
                    <a:pt x="7200" y="12721"/>
                  </a:cubicBezTo>
                  <a:cubicBezTo>
                    <a:pt x="9747" y="12063"/>
                    <a:pt x="11070" y="8636"/>
                    <a:pt x="10150" y="5078"/>
                  </a:cubicBezTo>
                  <a:cubicBezTo>
                    <a:pt x="9344" y="1957"/>
                    <a:pt x="6192" y="1"/>
                    <a:pt x="3710" y="1"/>
                  </a:cubicBezTo>
                  <a:close/>
                </a:path>
              </a:pathLst>
            </a:custGeom>
            <a:solidFill>
              <a:srgbClr val="F276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12434825" y="2554775"/>
              <a:ext cx="248825" cy="323050"/>
            </a:xfrm>
            <a:custGeom>
              <a:avLst/>
              <a:gdLst/>
              <a:ahLst/>
              <a:cxnLst/>
              <a:rect l="l" t="t" r="r" b="b"/>
              <a:pathLst>
                <a:path w="9953" h="12922" extrusionOk="0">
                  <a:moveTo>
                    <a:pt x="3442" y="0"/>
                  </a:moveTo>
                  <a:cubicBezTo>
                    <a:pt x="3191" y="0"/>
                    <a:pt x="2947" y="29"/>
                    <a:pt x="2713" y="89"/>
                  </a:cubicBezTo>
                  <a:cubicBezTo>
                    <a:pt x="477" y="665"/>
                    <a:pt x="1" y="3869"/>
                    <a:pt x="921" y="7436"/>
                  </a:cubicBezTo>
                  <a:cubicBezTo>
                    <a:pt x="1749" y="10638"/>
                    <a:pt x="3902" y="12922"/>
                    <a:pt x="5959" y="12922"/>
                  </a:cubicBezTo>
                  <a:cubicBezTo>
                    <a:pt x="6188" y="12922"/>
                    <a:pt x="6416" y="12893"/>
                    <a:pt x="6641" y="12835"/>
                  </a:cubicBezTo>
                  <a:cubicBezTo>
                    <a:pt x="8884" y="12260"/>
                    <a:pt x="9952" y="8899"/>
                    <a:pt x="9032" y="5340"/>
                  </a:cubicBezTo>
                  <a:cubicBezTo>
                    <a:pt x="8215" y="2146"/>
                    <a:pt x="5592" y="0"/>
                    <a:pt x="3442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12386350" y="2562475"/>
              <a:ext cx="220675" cy="336275"/>
            </a:xfrm>
            <a:custGeom>
              <a:avLst/>
              <a:gdLst/>
              <a:ahLst/>
              <a:cxnLst/>
              <a:rect l="l" t="t" r="r" b="b"/>
              <a:pathLst>
                <a:path w="8827" h="13451" extrusionOk="0">
                  <a:moveTo>
                    <a:pt x="3174" y="0"/>
                  </a:moveTo>
                  <a:cubicBezTo>
                    <a:pt x="3013" y="0"/>
                    <a:pt x="2853" y="20"/>
                    <a:pt x="2696" y="61"/>
                  </a:cubicBezTo>
                  <a:cubicBezTo>
                    <a:pt x="781" y="554"/>
                    <a:pt x="0" y="3940"/>
                    <a:pt x="954" y="7613"/>
                  </a:cubicBezTo>
                  <a:cubicBezTo>
                    <a:pt x="1828" y="10992"/>
                    <a:pt x="3853" y="13450"/>
                    <a:pt x="5653" y="13450"/>
                  </a:cubicBezTo>
                  <a:cubicBezTo>
                    <a:pt x="5815" y="13450"/>
                    <a:pt x="5974" y="13430"/>
                    <a:pt x="6131" y="13390"/>
                  </a:cubicBezTo>
                  <a:cubicBezTo>
                    <a:pt x="8045" y="12897"/>
                    <a:pt x="8826" y="9511"/>
                    <a:pt x="7873" y="5830"/>
                  </a:cubicBezTo>
                  <a:cubicBezTo>
                    <a:pt x="7006" y="2451"/>
                    <a:pt x="4976" y="0"/>
                    <a:pt x="317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12087825" y="2462550"/>
              <a:ext cx="96175" cy="47800"/>
            </a:xfrm>
            <a:custGeom>
              <a:avLst/>
              <a:gdLst/>
              <a:ahLst/>
              <a:cxnLst/>
              <a:rect l="l" t="t" r="r" b="b"/>
              <a:pathLst>
                <a:path w="3847" h="1912" extrusionOk="0">
                  <a:moveTo>
                    <a:pt x="1993" y="1"/>
                  </a:moveTo>
                  <a:cubicBezTo>
                    <a:pt x="1513" y="1"/>
                    <a:pt x="748" y="202"/>
                    <a:pt x="1" y="1247"/>
                  </a:cubicBezTo>
                  <a:cubicBezTo>
                    <a:pt x="1" y="1247"/>
                    <a:pt x="829" y="1911"/>
                    <a:pt x="1733" y="1911"/>
                  </a:cubicBezTo>
                  <a:cubicBezTo>
                    <a:pt x="1971" y="1911"/>
                    <a:pt x="2215" y="1865"/>
                    <a:pt x="2450" y="1749"/>
                  </a:cubicBezTo>
                  <a:lnTo>
                    <a:pt x="2318" y="1650"/>
                  </a:lnTo>
                  <a:cubicBezTo>
                    <a:pt x="2318" y="1650"/>
                    <a:pt x="2700" y="1359"/>
                    <a:pt x="3193" y="1359"/>
                  </a:cubicBezTo>
                  <a:cubicBezTo>
                    <a:pt x="3398" y="1359"/>
                    <a:pt x="3622" y="1409"/>
                    <a:pt x="3847" y="1551"/>
                  </a:cubicBezTo>
                  <a:cubicBezTo>
                    <a:pt x="3847" y="1551"/>
                    <a:pt x="3120" y="286"/>
                    <a:pt x="2301" y="286"/>
                  </a:cubicBezTo>
                  <a:cubicBezTo>
                    <a:pt x="2299" y="286"/>
                    <a:pt x="2296" y="286"/>
                    <a:pt x="2294" y="286"/>
                  </a:cubicBezTo>
                  <a:lnTo>
                    <a:pt x="2483" y="80"/>
                  </a:lnTo>
                  <a:cubicBezTo>
                    <a:pt x="2483" y="80"/>
                    <a:pt x="2294" y="1"/>
                    <a:pt x="1993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11984700" y="2379250"/>
              <a:ext cx="80750" cy="69500"/>
            </a:xfrm>
            <a:custGeom>
              <a:avLst/>
              <a:gdLst/>
              <a:ahLst/>
              <a:cxnLst/>
              <a:rect l="l" t="t" r="r" b="b"/>
              <a:pathLst>
                <a:path w="3230" h="2780" extrusionOk="0">
                  <a:moveTo>
                    <a:pt x="2530" y="1"/>
                  </a:moveTo>
                  <a:cubicBezTo>
                    <a:pt x="2084" y="1"/>
                    <a:pt x="1539" y="79"/>
                    <a:pt x="1258" y="413"/>
                  </a:cubicBezTo>
                  <a:lnTo>
                    <a:pt x="1225" y="133"/>
                  </a:lnTo>
                  <a:cubicBezTo>
                    <a:pt x="1225" y="133"/>
                    <a:pt x="0" y="750"/>
                    <a:pt x="493" y="2780"/>
                  </a:cubicBezTo>
                  <a:cubicBezTo>
                    <a:pt x="493" y="2780"/>
                    <a:pt x="2162" y="2475"/>
                    <a:pt x="2474" y="1251"/>
                  </a:cubicBezTo>
                  <a:lnTo>
                    <a:pt x="2474" y="1251"/>
                  </a:lnTo>
                  <a:lnTo>
                    <a:pt x="2310" y="1284"/>
                  </a:lnTo>
                  <a:cubicBezTo>
                    <a:pt x="2310" y="1284"/>
                    <a:pt x="2367" y="322"/>
                    <a:pt x="3230" y="59"/>
                  </a:cubicBezTo>
                  <a:cubicBezTo>
                    <a:pt x="3230" y="59"/>
                    <a:pt x="2918" y="1"/>
                    <a:pt x="2530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12036875" y="2615650"/>
              <a:ext cx="96175" cy="49525"/>
            </a:xfrm>
            <a:custGeom>
              <a:avLst/>
              <a:gdLst/>
              <a:ahLst/>
              <a:cxnLst/>
              <a:rect l="l" t="t" r="r" b="b"/>
              <a:pathLst>
                <a:path w="3847" h="1981" extrusionOk="0">
                  <a:moveTo>
                    <a:pt x="2038" y="0"/>
                  </a:moveTo>
                  <a:cubicBezTo>
                    <a:pt x="1616" y="0"/>
                    <a:pt x="699" y="178"/>
                    <a:pt x="1" y="1574"/>
                  </a:cubicBezTo>
                  <a:cubicBezTo>
                    <a:pt x="1" y="1574"/>
                    <a:pt x="718" y="1981"/>
                    <a:pt x="1497" y="1981"/>
                  </a:cubicBezTo>
                  <a:cubicBezTo>
                    <a:pt x="1837" y="1981"/>
                    <a:pt x="2189" y="1903"/>
                    <a:pt x="2499" y="1681"/>
                  </a:cubicBezTo>
                  <a:lnTo>
                    <a:pt x="2359" y="1607"/>
                  </a:lnTo>
                  <a:cubicBezTo>
                    <a:pt x="2359" y="1607"/>
                    <a:pt x="2778" y="1162"/>
                    <a:pt x="3369" y="1162"/>
                  </a:cubicBezTo>
                  <a:cubicBezTo>
                    <a:pt x="3519" y="1162"/>
                    <a:pt x="3679" y="1191"/>
                    <a:pt x="3847" y="1262"/>
                  </a:cubicBezTo>
                  <a:cubicBezTo>
                    <a:pt x="3847" y="1262"/>
                    <a:pt x="3029" y="248"/>
                    <a:pt x="2254" y="248"/>
                  </a:cubicBezTo>
                  <a:cubicBezTo>
                    <a:pt x="2207" y="248"/>
                    <a:pt x="2160" y="251"/>
                    <a:pt x="2113" y="259"/>
                  </a:cubicBezTo>
                  <a:lnTo>
                    <a:pt x="2269" y="21"/>
                  </a:lnTo>
                  <a:cubicBezTo>
                    <a:pt x="2269" y="21"/>
                    <a:pt x="2182" y="0"/>
                    <a:pt x="2038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11994550" y="2587800"/>
              <a:ext cx="45850" cy="64550"/>
            </a:xfrm>
            <a:custGeom>
              <a:avLst/>
              <a:gdLst/>
              <a:ahLst/>
              <a:cxnLst/>
              <a:rect l="l" t="t" r="r" b="b"/>
              <a:pathLst>
                <a:path w="1834" h="2582" extrusionOk="0">
                  <a:moveTo>
                    <a:pt x="666" y="1"/>
                  </a:moveTo>
                  <a:lnTo>
                    <a:pt x="666" y="1"/>
                  </a:lnTo>
                  <a:cubicBezTo>
                    <a:pt x="938" y="543"/>
                    <a:pt x="502" y="1012"/>
                    <a:pt x="502" y="1012"/>
                  </a:cubicBezTo>
                  <a:lnTo>
                    <a:pt x="445" y="921"/>
                  </a:lnTo>
                  <a:lnTo>
                    <a:pt x="445" y="921"/>
                  </a:lnTo>
                  <a:cubicBezTo>
                    <a:pt x="1" y="1636"/>
                    <a:pt x="617" y="2581"/>
                    <a:pt x="617" y="2581"/>
                  </a:cubicBezTo>
                  <a:cubicBezTo>
                    <a:pt x="1833" y="1883"/>
                    <a:pt x="1554" y="1004"/>
                    <a:pt x="1554" y="1004"/>
                  </a:cubicBezTo>
                  <a:lnTo>
                    <a:pt x="1554" y="1004"/>
                  </a:lnTo>
                  <a:lnTo>
                    <a:pt x="1406" y="1119"/>
                  </a:lnTo>
                  <a:cubicBezTo>
                    <a:pt x="1464" y="576"/>
                    <a:pt x="667" y="1"/>
                    <a:pt x="666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11888150" y="2753575"/>
              <a:ext cx="77250" cy="77725"/>
            </a:xfrm>
            <a:custGeom>
              <a:avLst/>
              <a:gdLst/>
              <a:ahLst/>
              <a:cxnLst/>
              <a:rect l="l" t="t" r="r" b="b"/>
              <a:pathLst>
                <a:path w="3090" h="3109" extrusionOk="0">
                  <a:moveTo>
                    <a:pt x="3027" y="1"/>
                  </a:moveTo>
                  <a:cubicBezTo>
                    <a:pt x="2744" y="1"/>
                    <a:pt x="1573" y="39"/>
                    <a:pt x="1192" y="651"/>
                  </a:cubicBezTo>
                  <a:lnTo>
                    <a:pt x="1126" y="380"/>
                  </a:lnTo>
                  <a:cubicBezTo>
                    <a:pt x="1126" y="380"/>
                    <a:pt x="0" y="1169"/>
                    <a:pt x="797" y="3108"/>
                  </a:cubicBezTo>
                  <a:cubicBezTo>
                    <a:pt x="797" y="3108"/>
                    <a:pt x="2400" y="2549"/>
                    <a:pt x="2523" y="1300"/>
                  </a:cubicBezTo>
                  <a:lnTo>
                    <a:pt x="2523" y="1300"/>
                  </a:lnTo>
                  <a:lnTo>
                    <a:pt x="2375" y="1349"/>
                  </a:lnTo>
                  <a:cubicBezTo>
                    <a:pt x="2375" y="1349"/>
                    <a:pt x="2285" y="396"/>
                    <a:pt x="3090" y="2"/>
                  </a:cubicBezTo>
                  <a:cubicBezTo>
                    <a:pt x="3090" y="2"/>
                    <a:pt x="3068" y="1"/>
                    <a:pt x="3027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11725425" y="2716800"/>
              <a:ext cx="96175" cy="47850"/>
            </a:xfrm>
            <a:custGeom>
              <a:avLst/>
              <a:gdLst/>
              <a:ahLst/>
              <a:cxnLst/>
              <a:rect l="l" t="t" r="r" b="b"/>
              <a:pathLst>
                <a:path w="3847" h="1914" extrusionOk="0">
                  <a:moveTo>
                    <a:pt x="1850" y="1"/>
                  </a:moveTo>
                  <a:cubicBezTo>
                    <a:pt x="1541" y="1"/>
                    <a:pt x="1348" y="84"/>
                    <a:pt x="1348" y="84"/>
                  </a:cubicBezTo>
                  <a:lnTo>
                    <a:pt x="1545" y="289"/>
                  </a:lnTo>
                  <a:cubicBezTo>
                    <a:pt x="724" y="289"/>
                    <a:pt x="1" y="1580"/>
                    <a:pt x="1" y="1580"/>
                  </a:cubicBezTo>
                  <a:cubicBezTo>
                    <a:pt x="227" y="1432"/>
                    <a:pt x="456" y="1380"/>
                    <a:pt x="664" y="1380"/>
                  </a:cubicBezTo>
                  <a:cubicBezTo>
                    <a:pt x="1151" y="1380"/>
                    <a:pt x="1529" y="1662"/>
                    <a:pt x="1529" y="1662"/>
                  </a:cubicBezTo>
                  <a:lnTo>
                    <a:pt x="1406" y="1760"/>
                  </a:lnTo>
                  <a:cubicBezTo>
                    <a:pt x="1634" y="1869"/>
                    <a:pt x="1869" y="1913"/>
                    <a:pt x="2099" y="1913"/>
                  </a:cubicBezTo>
                  <a:cubicBezTo>
                    <a:pt x="3013" y="1913"/>
                    <a:pt x="3846" y="1226"/>
                    <a:pt x="3846" y="1226"/>
                  </a:cubicBezTo>
                  <a:cubicBezTo>
                    <a:pt x="3092" y="201"/>
                    <a:pt x="2331" y="1"/>
                    <a:pt x="1850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11775750" y="2791000"/>
              <a:ext cx="88175" cy="56400"/>
            </a:xfrm>
            <a:custGeom>
              <a:avLst/>
              <a:gdLst/>
              <a:ahLst/>
              <a:cxnLst/>
              <a:rect l="l" t="t" r="r" b="b"/>
              <a:pathLst>
                <a:path w="3527" h="2256" extrusionOk="0">
                  <a:moveTo>
                    <a:pt x="1899" y="0"/>
                  </a:moveTo>
                  <a:lnTo>
                    <a:pt x="1973" y="272"/>
                  </a:lnTo>
                  <a:cubicBezTo>
                    <a:pt x="1825" y="191"/>
                    <a:pt x="1654" y="158"/>
                    <a:pt x="1477" y="158"/>
                  </a:cubicBezTo>
                  <a:cubicBezTo>
                    <a:pt x="790" y="158"/>
                    <a:pt x="1" y="641"/>
                    <a:pt x="1" y="641"/>
                  </a:cubicBezTo>
                  <a:cubicBezTo>
                    <a:pt x="26" y="640"/>
                    <a:pt x="50" y="639"/>
                    <a:pt x="74" y="639"/>
                  </a:cubicBezTo>
                  <a:cubicBezTo>
                    <a:pt x="926" y="639"/>
                    <a:pt x="1291" y="1463"/>
                    <a:pt x="1291" y="1463"/>
                  </a:cubicBezTo>
                  <a:lnTo>
                    <a:pt x="1135" y="1496"/>
                  </a:lnTo>
                  <a:cubicBezTo>
                    <a:pt x="1585" y="2135"/>
                    <a:pt x="2400" y="2256"/>
                    <a:pt x="2952" y="2256"/>
                  </a:cubicBezTo>
                  <a:cubicBezTo>
                    <a:pt x="3288" y="2256"/>
                    <a:pt x="3526" y="2211"/>
                    <a:pt x="3526" y="2211"/>
                  </a:cubicBezTo>
                  <a:cubicBezTo>
                    <a:pt x="3272" y="132"/>
                    <a:pt x="1899" y="0"/>
                    <a:pt x="1899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11728500" y="2572200"/>
              <a:ext cx="82625" cy="61850"/>
            </a:xfrm>
            <a:custGeom>
              <a:avLst/>
              <a:gdLst/>
              <a:ahLst/>
              <a:cxnLst/>
              <a:rect l="l" t="t" r="r" b="b"/>
              <a:pathLst>
                <a:path w="3305" h="2474" extrusionOk="0">
                  <a:moveTo>
                    <a:pt x="1981" y="0"/>
                  </a:moveTo>
                  <a:lnTo>
                    <a:pt x="2006" y="280"/>
                  </a:lnTo>
                  <a:cubicBezTo>
                    <a:pt x="1795" y="105"/>
                    <a:pt x="1502" y="46"/>
                    <a:pt x="1205" y="46"/>
                  </a:cubicBezTo>
                  <a:cubicBezTo>
                    <a:pt x="611" y="46"/>
                    <a:pt x="1" y="280"/>
                    <a:pt x="1" y="280"/>
                  </a:cubicBezTo>
                  <a:cubicBezTo>
                    <a:pt x="897" y="387"/>
                    <a:pt x="1118" y="1323"/>
                    <a:pt x="1118" y="1323"/>
                  </a:cubicBezTo>
                  <a:lnTo>
                    <a:pt x="962" y="1323"/>
                  </a:lnTo>
                  <a:cubicBezTo>
                    <a:pt x="1480" y="2466"/>
                    <a:pt x="3173" y="2474"/>
                    <a:pt x="3173" y="2474"/>
                  </a:cubicBezTo>
                  <a:cubicBezTo>
                    <a:pt x="3304" y="387"/>
                    <a:pt x="1981" y="0"/>
                    <a:pt x="1981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11775350" y="2500075"/>
              <a:ext cx="86300" cy="57625"/>
            </a:xfrm>
            <a:custGeom>
              <a:avLst/>
              <a:gdLst/>
              <a:ahLst/>
              <a:cxnLst/>
              <a:rect l="l" t="t" r="r" b="b"/>
              <a:pathLst>
                <a:path w="3452" h="2305" extrusionOk="0">
                  <a:moveTo>
                    <a:pt x="1923" y="1"/>
                  </a:moveTo>
                  <a:lnTo>
                    <a:pt x="1981" y="272"/>
                  </a:lnTo>
                  <a:cubicBezTo>
                    <a:pt x="1820" y="174"/>
                    <a:pt x="1629" y="136"/>
                    <a:pt x="1429" y="136"/>
                  </a:cubicBezTo>
                  <a:cubicBezTo>
                    <a:pt x="760" y="136"/>
                    <a:pt x="0" y="560"/>
                    <a:pt x="0" y="560"/>
                  </a:cubicBezTo>
                  <a:cubicBezTo>
                    <a:pt x="13" y="559"/>
                    <a:pt x="25" y="559"/>
                    <a:pt x="37" y="559"/>
                  </a:cubicBezTo>
                  <a:cubicBezTo>
                    <a:pt x="914" y="559"/>
                    <a:pt x="1250" y="1431"/>
                    <a:pt x="1250" y="1431"/>
                  </a:cubicBezTo>
                  <a:lnTo>
                    <a:pt x="1093" y="1447"/>
                  </a:lnTo>
                  <a:cubicBezTo>
                    <a:pt x="1568" y="2195"/>
                    <a:pt x="2546" y="2305"/>
                    <a:pt x="3081" y="2305"/>
                  </a:cubicBezTo>
                  <a:cubicBezTo>
                    <a:pt x="3305" y="2305"/>
                    <a:pt x="3452" y="2286"/>
                    <a:pt x="3452" y="2286"/>
                  </a:cubicBezTo>
                  <a:cubicBezTo>
                    <a:pt x="3288" y="198"/>
                    <a:pt x="1924" y="1"/>
                    <a:pt x="1923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11826300" y="2373075"/>
              <a:ext cx="78500" cy="75050"/>
            </a:xfrm>
            <a:custGeom>
              <a:avLst/>
              <a:gdLst/>
              <a:ahLst/>
              <a:cxnLst/>
              <a:rect l="l" t="t" r="r" b="b"/>
              <a:pathLst>
                <a:path w="3140" h="3002" extrusionOk="0">
                  <a:moveTo>
                    <a:pt x="287" y="0"/>
                  </a:moveTo>
                  <a:cubicBezTo>
                    <a:pt x="114" y="0"/>
                    <a:pt x="0" y="11"/>
                    <a:pt x="0" y="11"/>
                  </a:cubicBezTo>
                  <a:cubicBezTo>
                    <a:pt x="830" y="364"/>
                    <a:pt x="781" y="1317"/>
                    <a:pt x="781" y="1317"/>
                  </a:cubicBezTo>
                  <a:lnTo>
                    <a:pt x="633" y="1268"/>
                  </a:lnTo>
                  <a:lnTo>
                    <a:pt x="633" y="1268"/>
                  </a:lnTo>
                  <a:cubicBezTo>
                    <a:pt x="814" y="2517"/>
                    <a:pt x="2441" y="3002"/>
                    <a:pt x="2441" y="3002"/>
                  </a:cubicBezTo>
                  <a:cubicBezTo>
                    <a:pt x="3140" y="1021"/>
                    <a:pt x="1981" y="290"/>
                    <a:pt x="1981" y="290"/>
                  </a:cubicBezTo>
                  <a:lnTo>
                    <a:pt x="1923" y="561"/>
                  </a:lnTo>
                  <a:cubicBezTo>
                    <a:pt x="1591" y="69"/>
                    <a:pt x="737" y="0"/>
                    <a:pt x="287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11794450" y="2456250"/>
              <a:ext cx="61675" cy="33350"/>
            </a:xfrm>
            <a:custGeom>
              <a:avLst/>
              <a:gdLst/>
              <a:ahLst/>
              <a:cxnLst/>
              <a:rect l="l" t="t" r="r" b="b"/>
              <a:pathLst>
                <a:path w="2467" h="1334" extrusionOk="0">
                  <a:moveTo>
                    <a:pt x="1167" y="1"/>
                  </a:moveTo>
                  <a:cubicBezTo>
                    <a:pt x="1131" y="1"/>
                    <a:pt x="1110" y="4"/>
                    <a:pt x="1110" y="4"/>
                  </a:cubicBezTo>
                  <a:lnTo>
                    <a:pt x="1192" y="160"/>
                  </a:lnTo>
                  <a:cubicBezTo>
                    <a:pt x="1144" y="147"/>
                    <a:pt x="1095" y="141"/>
                    <a:pt x="1045" y="141"/>
                  </a:cubicBezTo>
                  <a:cubicBezTo>
                    <a:pt x="561" y="141"/>
                    <a:pt x="1" y="694"/>
                    <a:pt x="1" y="694"/>
                  </a:cubicBezTo>
                  <a:cubicBezTo>
                    <a:pt x="84" y="669"/>
                    <a:pt x="163" y="658"/>
                    <a:pt x="238" y="658"/>
                  </a:cubicBezTo>
                  <a:cubicBezTo>
                    <a:pt x="671" y="658"/>
                    <a:pt x="946" y="1023"/>
                    <a:pt x="946" y="1023"/>
                  </a:cubicBezTo>
                  <a:lnTo>
                    <a:pt x="847" y="1064"/>
                  </a:lnTo>
                  <a:cubicBezTo>
                    <a:pt x="1078" y="1269"/>
                    <a:pt x="1366" y="1333"/>
                    <a:pt x="1636" y="1333"/>
                  </a:cubicBezTo>
                  <a:cubicBezTo>
                    <a:pt x="2077" y="1333"/>
                    <a:pt x="2466" y="1162"/>
                    <a:pt x="2466" y="1162"/>
                  </a:cubicBezTo>
                  <a:cubicBezTo>
                    <a:pt x="2062" y="83"/>
                    <a:pt x="1370" y="1"/>
                    <a:pt x="1167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11909700" y="2423100"/>
              <a:ext cx="53250" cy="43725"/>
            </a:xfrm>
            <a:custGeom>
              <a:avLst/>
              <a:gdLst/>
              <a:ahLst/>
              <a:cxnLst/>
              <a:rect l="l" t="t" r="r" b="b"/>
              <a:pathLst>
                <a:path w="2130" h="1749" extrusionOk="0">
                  <a:moveTo>
                    <a:pt x="1560" y="1"/>
                  </a:moveTo>
                  <a:cubicBezTo>
                    <a:pt x="1296" y="1"/>
                    <a:pt x="1003" y="49"/>
                    <a:pt x="831" y="228"/>
                  </a:cubicBezTo>
                  <a:lnTo>
                    <a:pt x="823" y="48"/>
                  </a:lnTo>
                  <a:cubicBezTo>
                    <a:pt x="823" y="48"/>
                    <a:pt x="1" y="409"/>
                    <a:pt x="264" y="1749"/>
                  </a:cubicBezTo>
                  <a:cubicBezTo>
                    <a:pt x="264" y="1749"/>
                    <a:pt x="1357" y="1601"/>
                    <a:pt x="1595" y="812"/>
                  </a:cubicBezTo>
                  <a:lnTo>
                    <a:pt x="1595" y="812"/>
                  </a:lnTo>
                  <a:lnTo>
                    <a:pt x="1497" y="828"/>
                  </a:lnTo>
                  <a:cubicBezTo>
                    <a:pt x="1497" y="828"/>
                    <a:pt x="1562" y="204"/>
                    <a:pt x="2129" y="64"/>
                  </a:cubicBezTo>
                  <a:cubicBezTo>
                    <a:pt x="2129" y="64"/>
                    <a:pt x="1864" y="1"/>
                    <a:pt x="1560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11987775" y="2454275"/>
              <a:ext cx="55300" cy="38175"/>
            </a:xfrm>
            <a:custGeom>
              <a:avLst/>
              <a:gdLst/>
              <a:ahLst/>
              <a:cxnLst/>
              <a:rect l="l" t="t" r="r" b="b"/>
              <a:pathLst>
                <a:path w="2212" h="1527" extrusionOk="0">
                  <a:moveTo>
                    <a:pt x="946" y="0"/>
                  </a:moveTo>
                  <a:cubicBezTo>
                    <a:pt x="946" y="0"/>
                    <a:pt x="58" y="165"/>
                    <a:pt x="1" y="1521"/>
                  </a:cubicBezTo>
                  <a:cubicBezTo>
                    <a:pt x="1" y="1521"/>
                    <a:pt x="60" y="1526"/>
                    <a:pt x="156" y="1526"/>
                  </a:cubicBezTo>
                  <a:cubicBezTo>
                    <a:pt x="475" y="1526"/>
                    <a:pt x="1197" y="1463"/>
                    <a:pt x="1513" y="921"/>
                  </a:cubicBezTo>
                  <a:lnTo>
                    <a:pt x="1414" y="913"/>
                  </a:lnTo>
                  <a:cubicBezTo>
                    <a:pt x="1414" y="913"/>
                    <a:pt x="1620" y="329"/>
                    <a:pt x="2211" y="321"/>
                  </a:cubicBezTo>
                  <a:cubicBezTo>
                    <a:pt x="2211" y="321"/>
                    <a:pt x="1735" y="78"/>
                    <a:pt x="1309" y="78"/>
                  </a:cubicBezTo>
                  <a:cubicBezTo>
                    <a:pt x="1164" y="78"/>
                    <a:pt x="1025" y="106"/>
                    <a:pt x="913" y="181"/>
                  </a:cubicBezTo>
                  <a:lnTo>
                    <a:pt x="946" y="0"/>
                  </a:ln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12036475" y="2403125"/>
              <a:ext cx="51175" cy="73775"/>
            </a:xfrm>
            <a:custGeom>
              <a:avLst/>
              <a:gdLst/>
              <a:ahLst/>
              <a:cxnLst/>
              <a:rect l="l" t="t" r="r" b="b"/>
              <a:pathLst>
                <a:path w="2047" h="2951" extrusionOk="0">
                  <a:moveTo>
                    <a:pt x="1208" y="0"/>
                  </a:moveTo>
                  <a:lnTo>
                    <a:pt x="1208" y="0"/>
                  </a:lnTo>
                  <a:cubicBezTo>
                    <a:pt x="1381" y="690"/>
                    <a:pt x="748" y="1118"/>
                    <a:pt x="748" y="1118"/>
                  </a:cubicBezTo>
                  <a:lnTo>
                    <a:pt x="707" y="995"/>
                  </a:lnTo>
                  <a:cubicBezTo>
                    <a:pt x="0" y="1693"/>
                    <a:pt x="469" y="2950"/>
                    <a:pt x="469" y="2950"/>
                  </a:cubicBezTo>
                  <a:cubicBezTo>
                    <a:pt x="2046" y="2466"/>
                    <a:pt x="1973" y="1389"/>
                    <a:pt x="1973" y="1389"/>
                  </a:cubicBezTo>
                  <a:lnTo>
                    <a:pt x="1973" y="1389"/>
                  </a:lnTo>
                  <a:lnTo>
                    <a:pt x="1767" y="1479"/>
                  </a:lnTo>
                  <a:cubicBezTo>
                    <a:pt x="1981" y="863"/>
                    <a:pt x="1208" y="0"/>
                    <a:pt x="1208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12077775" y="2522025"/>
              <a:ext cx="60200" cy="54725"/>
            </a:xfrm>
            <a:custGeom>
              <a:avLst/>
              <a:gdLst/>
              <a:ahLst/>
              <a:cxnLst/>
              <a:rect l="l" t="t" r="r" b="b"/>
              <a:pathLst>
                <a:path w="2408" h="2189" extrusionOk="0">
                  <a:moveTo>
                    <a:pt x="813" y="0"/>
                  </a:moveTo>
                  <a:cubicBezTo>
                    <a:pt x="580" y="0"/>
                    <a:pt x="310" y="36"/>
                    <a:pt x="0" y="126"/>
                  </a:cubicBezTo>
                  <a:cubicBezTo>
                    <a:pt x="0" y="126"/>
                    <a:pt x="304" y="1424"/>
                    <a:pt x="1274" y="1629"/>
                  </a:cubicBezTo>
                  <a:lnTo>
                    <a:pt x="1249" y="1506"/>
                  </a:lnTo>
                  <a:lnTo>
                    <a:pt x="1249" y="1506"/>
                  </a:lnTo>
                  <a:cubicBezTo>
                    <a:pt x="1249" y="1506"/>
                    <a:pt x="2005" y="1514"/>
                    <a:pt x="2244" y="2188"/>
                  </a:cubicBezTo>
                  <a:cubicBezTo>
                    <a:pt x="2244" y="2188"/>
                    <a:pt x="2408" y="1038"/>
                    <a:pt x="1898" y="643"/>
                  </a:cubicBezTo>
                  <a:lnTo>
                    <a:pt x="2120" y="619"/>
                  </a:lnTo>
                  <a:cubicBezTo>
                    <a:pt x="2120" y="619"/>
                    <a:pt x="1779" y="0"/>
                    <a:pt x="813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12015925" y="2552675"/>
              <a:ext cx="68450" cy="44400"/>
            </a:xfrm>
            <a:custGeom>
              <a:avLst/>
              <a:gdLst/>
              <a:ahLst/>
              <a:cxnLst/>
              <a:rect l="l" t="t" r="r" b="b"/>
              <a:pathLst>
                <a:path w="2738" h="1776" extrusionOk="0">
                  <a:moveTo>
                    <a:pt x="1295" y="0"/>
                  </a:moveTo>
                  <a:cubicBezTo>
                    <a:pt x="955" y="0"/>
                    <a:pt x="520" y="106"/>
                    <a:pt x="0" y="444"/>
                  </a:cubicBezTo>
                  <a:cubicBezTo>
                    <a:pt x="0" y="444"/>
                    <a:pt x="621" y="1525"/>
                    <a:pt x="1552" y="1525"/>
                  </a:cubicBezTo>
                  <a:cubicBezTo>
                    <a:pt x="1585" y="1525"/>
                    <a:pt x="1619" y="1524"/>
                    <a:pt x="1652" y="1521"/>
                  </a:cubicBezTo>
                  <a:lnTo>
                    <a:pt x="1587" y="1406"/>
                  </a:lnTo>
                  <a:cubicBezTo>
                    <a:pt x="1587" y="1406"/>
                    <a:pt x="1714" y="1370"/>
                    <a:pt x="1892" y="1370"/>
                  </a:cubicBezTo>
                  <a:cubicBezTo>
                    <a:pt x="2142" y="1370"/>
                    <a:pt x="2493" y="1440"/>
                    <a:pt x="2737" y="1776"/>
                  </a:cubicBezTo>
                  <a:cubicBezTo>
                    <a:pt x="2737" y="1776"/>
                    <a:pt x="2573" y="625"/>
                    <a:pt x="1965" y="395"/>
                  </a:cubicBezTo>
                  <a:lnTo>
                    <a:pt x="2170" y="297"/>
                  </a:lnTo>
                  <a:cubicBezTo>
                    <a:pt x="2170" y="297"/>
                    <a:pt x="1864" y="0"/>
                    <a:pt x="1295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12039150" y="2686900"/>
              <a:ext cx="68625" cy="44325"/>
            </a:xfrm>
            <a:custGeom>
              <a:avLst/>
              <a:gdLst/>
              <a:ahLst/>
              <a:cxnLst/>
              <a:rect l="l" t="t" r="r" b="b"/>
              <a:pathLst>
                <a:path w="2745" h="1773" extrusionOk="0">
                  <a:moveTo>
                    <a:pt x="1288" y="0"/>
                  </a:moveTo>
                  <a:cubicBezTo>
                    <a:pt x="948" y="0"/>
                    <a:pt x="516" y="106"/>
                    <a:pt x="0" y="442"/>
                  </a:cubicBezTo>
                  <a:cubicBezTo>
                    <a:pt x="0" y="442"/>
                    <a:pt x="621" y="1522"/>
                    <a:pt x="1559" y="1522"/>
                  </a:cubicBezTo>
                  <a:cubicBezTo>
                    <a:pt x="1592" y="1522"/>
                    <a:pt x="1626" y="1521"/>
                    <a:pt x="1660" y="1518"/>
                  </a:cubicBezTo>
                  <a:lnTo>
                    <a:pt x="1594" y="1411"/>
                  </a:lnTo>
                  <a:cubicBezTo>
                    <a:pt x="1594" y="1411"/>
                    <a:pt x="1722" y="1375"/>
                    <a:pt x="1902" y="1375"/>
                  </a:cubicBezTo>
                  <a:cubicBezTo>
                    <a:pt x="2150" y="1375"/>
                    <a:pt x="2497" y="1444"/>
                    <a:pt x="2745" y="1773"/>
                  </a:cubicBezTo>
                  <a:cubicBezTo>
                    <a:pt x="2745" y="1773"/>
                    <a:pt x="2572" y="631"/>
                    <a:pt x="1964" y="392"/>
                  </a:cubicBezTo>
                  <a:lnTo>
                    <a:pt x="2170" y="302"/>
                  </a:lnTo>
                  <a:cubicBezTo>
                    <a:pt x="2170" y="302"/>
                    <a:pt x="1861" y="0"/>
                    <a:pt x="1288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11990050" y="2735800"/>
              <a:ext cx="68425" cy="44325"/>
            </a:xfrm>
            <a:custGeom>
              <a:avLst/>
              <a:gdLst/>
              <a:ahLst/>
              <a:cxnLst/>
              <a:rect l="l" t="t" r="r" b="b"/>
              <a:pathLst>
                <a:path w="2737" h="1773" extrusionOk="0">
                  <a:moveTo>
                    <a:pt x="1284" y="0"/>
                  </a:moveTo>
                  <a:cubicBezTo>
                    <a:pt x="944" y="0"/>
                    <a:pt x="513" y="106"/>
                    <a:pt x="0" y="442"/>
                  </a:cubicBezTo>
                  <a:cubicBezTo>
                    <a:pt x="0" y="442"/>
                    <a:pt x="613" y="1522"/>
                    <a:pt x="1551" y="1522"/>
                  </a:cubicBezTo>
                  <a:cubicBezTo>
                    <a:pt x="1584" y="1522"/>
                    <a:pt x="1618" y="1521"/>
                    <a:pt x="1652" y="1518"/>
                  </a:cubicBezTo>
                  <a:lnTo>
                    <a:pt x="1586" y="1411"/>
                  </a:lnTo>
                  <a:cubicBezTo>
                    <a:pt x="1586" y="1411"/>
                    <a:pt x="1715" y="1375"/>
                    <a:pt x="1896" y="1375"/>
                  </a:cubicBezTo>
                  <a:cubicBezTo>
                    <a:pt x="2146" y="1375"/>
                    <a:pt x="2494" y="1444"/>
                    <a:pt x="2737" y="1773"/>
                  </a:cubicBezTo>
                  <a:cubicBezTo>
                    <a:pt x="2737" y="1773"/>
                    <a:pt x="2564" y="631"/>
                    <a:pt x="1964" y="400"/>
                  </a:cubicBezTo>
                  <a:lnTo>
                    <a:pt x="2170" y="302"/>
                  </a:lnTo>
                  <a:cubicBezTo>
                    <a:pt x="2170" y="302"/>
                    <a:pt x="1858" y="0"/>
                    <a:pt x="1284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11930450" y="2655500"/>
              <a:ext cx="70100" cy="42650"/>
            </a:xfrm>
            <a:custGeom>
              <a:avLst/>
              <a:gdLst/>
              <a:ahLst/>
              <a:cxnLst/>
              <a:rect l="l" t="t" r="r" b="b"/>
              <a:pathLst>
                <a:path w="2804" h="1706" extrusionOk="0">
                  <a:moveTo>
                    <a:pt x="1344" y="0"/>
                  </a:moveTo>
                  <a:cubicBezTo>
                    <a:pt x="993" y="0"/>
                    <a:pt x="539" y="117"/>
                    <a:pt x="1" y="506"/>
                  </a:cubicBezTo>
                  <a:cubicBezTo>
                    <a:pt x="1" y="506"/>
                    <a:pt x="646" y="1511"/>
                    <a:pt x="1543" y="1511"/>
                  </a:cubicBezTo>
                  <a:cubicBezTo>
                    <a:pt x="1595" y="1511"/>
                    <a:pt x="1648" y="1508"/>
                    <a:pt x="1702" y="1500"/>
                  </a:cubicBezTo>
                  <a:lnTo>
                    <a:pt x="1636" y="1394"/>
                  </a:lnTo>
                  <a:cubicBezTo>
                    <a:pt x="1636" y="1394"/>
                    <a:pt x="1790" y="1342"/>
                    <a:pt x="2000" y="1342"/>
                  </a:cubicBezTo>
                  <a:cubicBezTo>
                    <a:pt x="2243" y="1342"/>
                    <a:pt x="2561" y="1411"/>
                    <a:pt x="2803" y="1706"/>
                  </a:cubicBezTo>
                  <a:cubicBezTo>
                    <a:pt x="2803" y="1706"/>
                    <a:pt x="2581" y="572"/>
                    <a:pt x="1965" y="366"/>
                  </a:cubicBezTo>
                  <a:lnTo>
                    <a:pt x="2162" y="260"/>
                  </a:lnTo>
                  <a:cubicBezTo>
                    <a:pt x="2162" y="260"/>
                    <a:pt x="1868" y="0"/>
                    <a:pt x="1344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11820550" y="2583075"/>
              <a:ext cx="57950" cy="66200"/>
            </a:xfrm>
            <a:custGeom>
              <a:avLst/>
              <a:gdLst/>
              <a:ahLst/>
              <a:cxnLst/>
              <a:rect l="l" t="t" r="r" b="b"/>
              <a:pathLst>
                <a:path w="2318" h="2648" extrusionOk="0">
                  <a:moveTo>
                    <a:pt x="2318" y="1"/>
                  </a:moveTo>
                  <a:lnTo>
                    <a:pt x="2318" y="1"/>
                  </a:lnTo>
                  <a:cubicBezTo>
                    <a:pt x="2318" y="1"/>
                    <a:pt x="1167" y="100"/>
                    <a:pt x="888" y="683"/>
                  </a:cubicBezTo>
                  <a:lnTo>
                    <a:pt x="814" y="478"/>
                  </a:lnTo>
                  <a:cubicBezTo>
                    <a:pt x="814" y="478"/>
                    <a:pt x="0" y="1201"/>
                    <a:pt x="806" y="2647"/>
                  </a:cubicBezTo>
                  <a:cubicBezTo>
                    <a:pt x="806" y="2647"/>
                    <a:pt x="2014" y="2064"/>
                    <a:pt x="1989" y="1069"/>
                  </a:cubicBezTo>
                  <a:lnTo>
                    <a:pt x="1989" y="1069"/>
                  </a:lnTo>
                  <a:lnTo>
                    <a:pt x="1882" y="1127"/>
                  </a:lnTo>
                  <a:cubicBezTo>
                    <a:pt x="1882" y="1127"/>
                    <a:pt x="1718" y="387"/>
                    <a:pt x="2318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1727275" y="2655275"/>
              <a:ext cx="76250" cy="38375"/>
            </a:xfrm>
            <a:custGeom>
              <a:avLst/>
              <a:gdLst/>
              <a:ahLst/>
              <a:cxnLst/>
              <a:rect l="l" t="t" r="r" b="b"/>
              <a:pathLst>
                <a:path w="3050" h="1535" extrusionOk="0">
                  <a:moveTo>
                    <a:pt x="1445" y="1"/>
                  </a:moveTo>
                  <a:cubicBezTo>
                    <a:pt x="1263" y="1"/>
                    <a:pt x="1151" y="38"/>
                    <a:pt x="1151" y="38"/>
                  </a:cubicBezTo>
                  <a:lnTo>
                    <a:pt x="1291" y="211"/>
                  </a:lnTo>
                  <a:cubicBezTo>
                    <a:pt x="1277" y="210"/>
                    <a:pt x="1264" y="210"/>
                    <a:pt x="1250" y="210"/>
                  </a:cubicBezTo>
                  <a:cubicBezTo>
                    <a:pt x="615" y="210"/>
                    <a:pt x="0" y="1140"/>
                    <a:pt x="0" y="1140"/>
                  </a:cubicBezTo>
                  <a:cubicBezTo>
                    <a:pt x="163" y="1051"/>
                    <a:pt x="320" y="1018"/>
                    <a:pt x="465" y="1018"/>
                  </a:cubicBezTo>
                  <a:cubicBezTo>
                    <a:pt x="886" y="1018"/>
                    <a:pt x="1200" y="1296"/>
                    <a:pt x="1200" y="1296"/>
                  </a:cubicBezTo>
                  <a:lnTo>
                    <a:pt x="1102" y="1370"/>
                  </a:lnTo>
                  <a:cubicBezTo>
                    <a:pt x="1308" y="1489"/>
                    <a:pt x="1529" y="1534"/>
                    <a:pt x="1745" y="1534"/>
                  </a:cubicBezTo>
                  <a:cubicBezTo>
                    <a:pt x="2421" y="1534"/>
                    <a:pt x="3049" y="1090"/>
                    <a:pt x="3049" y="1090"/>
                  </a:cubicBezTo>
                  <a:cubicBezTo>
                    <a:pt x="2466" y="155"/>
                    <a:pt x="1813" y="1"/>
                    <a:pt x="1445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11934150" y="2604650"/>
              <a:ext cx="66600" cy="46625"/>
            </a:xfrm>
            <a:custGeom>
              <a:avLst/>
              <a:gdLst/>
              <a:ahLst/>
              <a:cxnLst/>
              <a:rect l="l" t="t" r="r" b="b"/>
              <a:pathLst>
                <a:path w="2664" h="1865" extrusionOk="0">
                  <a:moveTo>
                    <a:pt x="1127" y="1"/>
                  </a:moveTo>
                  <a:cubicBezTo>
                    <a:pt x="1126" y="1"/>
                    <a:pt x="67" y="206"/>
                    <a:pt x="1" y="1858"/>
                  </a:cubicBezTo>
                  <a:cubicBezTo>
                    <a:pt x="1" y="1858"/>
                    <a:pt x="67" y="1864"/>
                    <a:pt x="174" y="1864"/>
                  </a:cubicBezTo>
                  <a:cubicBezTo>
                    <a:pt x="552" y="1864"/>
                    <a:pt x="1443" y="1790"/>
                    <a:pt x="1833" y="1118"/>
                  </a:cubicBezTo>
                  <a:lnTo>
                    <a:pt x="1702" y="1110"/>
                  </a:lnTo>
                  <a:cubicBezTo>
                    <a:pt x="1702" y="1110"/>
                    <a:pt x="1957" y="395"/>
                    <a:pt x="2663" y="387"/>
                  </a:cubicBezTo>
                  <a:cubicBezTo>
                    <a:pt x="2663" y="387"/>
                    <a:pt x="2090" y="96"/>
                    <a:pt x="1576" y="96"/>
                  </a:cubicBezTo>
                  <a:cubicBezTo>
                    <a:pt x="1400" y="96"/>
                    <a:pt x="1230" y="130"/>
                    <a:pt x="1094" y="223"/>
                  </a:cubicBezTo>
                  <a:lnTo>
                    <a:pt x="1127" y="1"/>
                  </a:ln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11864100" y="2422300"/>
              <a:ext cx="153000" cy="525875"/>
            </a:xfrm>
            <a:custGeom>
              <a:avLst/>
              <a:gdLst/>
              <a:ahLst/>
              <a:cxnLst/>
              <a:rect l="l" t="t" r="r" b="b"/>
              <a:pathLst>
                <a:path w="6120" h="21035" extrusionOk="0">
                  <a:moveTo>
                    <a:pt x="5988" y="1"/>
                  </a:moveTo>
                  <a:cubicBezTo>
                    <a:pt x="5963" y="1"/>
                    <a:pt x="5937" y="12"/>
                    <a:pt x="5917" y="39"/>
                  </a:cubicBezTo>
                  <a:cubicBezTo>
                    <a:pt x="5901" y="63"/>
                    <a:pt x="3970" y="2553"/>
                    <a:pt x="2523" y="6350"/>
                  </a:cubicBezTo>
                  <a:cubicBezTo>
                    <a:pt x="1184" y="9867"/>
                    <a:pt x="1" y="15250"/>
                    <a:pt x="1932" y="20969"/>
                  </a:cubicBezTo>
                  <a:cubicBezTo>
                    <a:pt x="1940" y="21010"/>
                    <a:pt x="1981" y="21035"/>
                    <a:pt x="2014" y="21035"/>
                  </a:cubicBezTo>
                  <a:cubicBezTo>
                    <a:pt x="2030" y="21035"/>
                    <a:pt x="2039" y="21035"/>
                    <a:pt x="2047" y="21027"/>
                  </a:cubicBezTo>
                  <a:cubicBezTo>
                    <a:pt x="2096" y="21010"/>
                    <a:pt x="2121" y="20961"/>
                    <a:pt x="2104" y="20912"/>
                  </a:cubicBezTo>
                  <a:cubicBezTo>
                    <a:pt x="190" y="15250"/>
                    <a:pt x="1365" y="9908"/>
                    <a:pt x="2688" y="6424"/>
                  </a:cubicBezTo>
                  <a:cubicBezTo>
                    <a:pt x="4126" y="2644"/>
                    <a:pt x="6041" y="170"/>
                    <a:pt x="6065" y="145"/>
                  </a:cubicBezTo>
                  <a:cubicBezTo>
                    <a:pt x="6119" y="80"/>
                    <a:pt x="6055" y="1"/>
                    <a:pt x="598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11916700" y="2481750"/>
              <a:ext cx="211225" cy="130325"/>
            </a:xfrm>
            <a:custGeom>
              <a:avLst/>
              <a:gdLst/>
              <a:ahLst/>
              <a:cxnLst/>
              <a:rect l="l" t="t" r="r" b="b"/>
              <a:pathLst>
                <a:path w="8449" h="5213" extrusionOk="0">
                  <a:moveTo>
                    <a:pt x="8323" y="0"/>
                  </a:moveTo>
                  <a:cubicBezTo>
                    <a:pt x="8316" y="0"/>
                    <a:pt x="8308" y="1"/>
                    <a:pt x="8300" y="3"/>
                  </a:cubicBezTo>
                  <a:cubicBezTo>
                    <a:pt x="3287" y="1013"/>
                    <a:pt x="66" y="5024"/>
                    <a:pt x="33" y="5065"/>
                  </a:cubicBezTo>
                  <a:cubicBezTo>
                    <a:pt x="0" y="5106"/>
                    <a:pt x="9" y="5163"/>
                    <a:pt x="50" y="5196"/>
                  </a:cubicBezTo>
                  <a:cubicBezTo>
                    <a:pt x="66" y="5204"/>
                    <a:pt x="82" y="5213"/>
                    <a:pt x="107" y="5213"/>
                  </a:cubicBezTo>
                  <a:cubicBezTo>
                    <a:pt x="132" y="5213"/>
                    <a:pt x="156" y="5204"/>
                    <a:pt x="173" y="5180"/>
                  </a:cubicBezTo>
                  <a:cubicBezTo>
                    <a:pt x="206" y="5139"/>
                    <a:pt x="3394" y="1178"/>
                    <a:pt x="8333" y="183"/>
                  </a:cubicBezTo>
                  <a:cubicBezTo>
                    <a:pt x="8449" y="160"/>
                    <a:pt x="8427" y="0"/>
                    <a:pt x="83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11886700" y="2637000"/>
              <a:ext cx="190625" cy="159375"/>
            </a:xfrm>
            <a:custGeom>
              <a:avLst/>
              <a:gdLst/>
              <a:ahLst/>
              <a:cxnLst/>
              <a:rect l="l" t="t" r="r" b="b"/>
              <a:pathLst>
                <a:path w="7625" h="6375" extrusionOk="0">
                  <a:moveTo>
                    <a:pt x="7493" y="1"/>
                  </a:moveTo>
                  <a:cubicBezTo>
                    <a:pt x="7483" y="1"/>
                    <a:pt x="7473" y="2"/>
                    <a:pt x="7462" y="5"/>
                  </a:cubicBezTo>
                  <a:cubicBezTo>
                    <a:pt x="2655" y="1739"/>
                    <a:pt x="58" y="6185"/>
                    <a:pt x="33" y="6234"/>
                  </a:cubicBezTo>
                  <a:cubicBezTo>
                    <a:pt x="0" y="6292"/>
                    <a:pt x="42" y="6366"/>
                    <a:pt x="116" y="6374"/>
                  </a:cubicBezTo>
                  <a:cubicBezTo>
                    <a:pt x="148" y="6374"/>
                    <a:pt x="181" y="6358"/>
                    <a:pt x="198" y="6325"/>
                  </a:cubicBezTo>
                  <a:cubicBezTo>
                    <a:pt x="222" y="6284"/>
                    <a:pt x="2786" y="1895"/>
                    <a:pt x="7528" y="178"/>
                  </a:cubicBezTo>
                  <a:cubicBezTo>
                    <a:pt x="7625" y="133"/>
                    <a:pt x="7587" y="1"/>
                    <a:pt x="749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12013175" y="2522825"/>
              <a:ext cx="96675" cy="15700"/>
            </a:xfrm>
            <a:custGeom>
              <a:avLst/>
              <a:gdLst/>
              <a:ahLst/>
              <a:cxnLst/>
              <a:rect l="l" t="t" r="r" b="b"/>
              <a:pathLst>
                <a:path w="3867" h="628" extrusionOk="0">
                  <a:moveTo>
                    <a:pt x="1520" y="0"/>
                  </a:moveTo>
                  <a:cubicBezTo>
                    <a:pt x="775" y="0"/>
                    <a:pt x="163" y="85"/>
                    <a:pt x="110" y="94"/>
                  </a:cubicBezTo>
                  <a:cubicBezTo>
                    <a:pt x="0" y="109"/>
                    <a:pt x="18" y="275"/>
                    <a:pt x="121" y="275"/>
                  </a:cubicBezTo>
                  <a:cubicBezTo>
                    <a:pt x="125" y="275"/>
                    <a:pt x="130" y="275"/>
                    <a:pt x="135" y="274"/>
                  </a:cubicBezTo>
                  <a:cubicBezTo>
                    <a:pt x="148" y="274"/>
                    <a:pt x="771" y="187"/>
                    <a:pt x="1526" y="187"/>
                  </a:cubicBezTo>
                  <a:cubicBezTo>
                    <a:pt x="2272" y="187"/>
                    <a:pt x="3146" y="272"/>
                    <a:pt x="3685" y="611"/>
                  </a:cubicBezTo>
                  <a:cubicBezTo>
                    <a:pt x="3702" y="619"/>
                    <a:pt x="3718" y="628"/>
                    <a:pt x="3735" y="628"/>
                  </a:cubicBezTo>
                  <a:cubicBezTo>
                    <a:pt x="3833" y="628"/>
                    <a:pt x="3866" y="504"/>
                    <a:pt x="3784" y="455"/>
                  </a:cubicBezTo>
                  <a:cubicBezTo>
                    <a:pt x="3203" y="92"/>
                    <a:pt x="2290" y="0"/>
                    <a:pt x="152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11965375" y="2559650"/>
              <a:ext cx="99275" cy="16475"/>
            </a:xfrm>
            <a:custGeom>
              <a:avLst/>
              <a:gdLst/>
              <a:ahLst/>
              <a:cxnLst/>
              <a:rect l="l" t="t" r="r" b="b"/>
              <a:pathLst>
                <a:path w="3971" h="659" extrusionOk="0">
                  <a:moveTo>
                    <a:pt x="571" y="0"/>
                  </a:moveTo>
                  <a:cubicBezTo>
                    <a:pt x="279" y="0"/>
                    <a:pt x="98" y="9"/>
                    <a:pt x="91" y="9"/>
                  </a:cubicBezTo>
                  <a:cubicBezTo>
                    <a:pt x="42" y="9"/>
                    <a:pt x="1" y="50"/>
                    <a:pt x="9" y="108"/>
                  </a:cubicBezTo>
                  <a:cubicBezTo>
                    <a:pt x="9" y="157"/>
                    <a:pt x="50" y="190"/>
                    <a:pt x="108" y="190"/>
                  </a:cubicBezTo>
                  <a:cubicBezTo>
                    <a:pt x="115" y="190"/>
                    <a:pt x="296" y="181"/>
                    <a:pt x="588" y="181"/>
                  </a:cubicBezTo>
                  <a:cubicBezTo>
                    <a:pt x="1316" y="181"/>
                    <a:pt x="2733" y="239"/>
                    <a:pt x="3830" y="650"/>
                  </a:cubicBezTo>
                  <a:cubicBezTo>
                    <a:pt x="3839" y="659"/>
                    <a:pt x="3847" y="659"/>
                    <a:pt x="3863" y="659"/>
                  </a:cubicBezTo>
                  <a:cubicBezTo>
                    <a:pt x="3896" y="659"/>
                    <a:pt x="3937" y="634"/>
                    <a:pt x="3945" y="601"/>
                  </a:cubicBezTo>
                  <a:cubicBezTo>
                    <a:pt x="3970" y="552"/>
                    <a:pt x="3945" y="494"/>
                    <a:pt x="3896" y="478"/>
                  </a:cubicBezTo>
                  <a:cubicBezTo>
                    <a:pt x="2765" y="59"/>
                    <a:pt x="1312" y="0"/>
                    <a:pt x="5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11895125" y="2631425"/>
              <a:ext cx="65350" cy="65300"/>
            </a:xfrm>
            <a:custGeom>
              <a:avLst/>
              <a:gdLst/>
              <a:ahLst/>
              <a:cxnLst/>
              <a:rect l="l" t="t" r="r" b="b"/>
              <a:pathLst>
                <a:path w="2614" h="2612" extrusionOk="0">
                  <a:moveTo>
                    <a:pt x="2504" y="0"/>
                  </a:moveTo>
                  <a:cubicBezTo>
                    <a:pt x="2491" y="0"/>
                    <a:pt x="2479" y="2"/>
                    <a:pt x="2466" y="6"/>
                  </a:cubicBezTo>
                  <a:cubicBezTo>
                    <a:pt x="1085" y="754"/>
                    <a:pt x="66" y="2406"/>
                    <a:pt x="25" y="2472"/>
                  </a:cubicBezTo>
                  <a:cubicBezTo>
                    <a:pt x="0" y="2521"/>
                    <a:pt x="9" y="2579"/>
                    <a:pt x="58" y="2603"/>
                  </a:cubicBezTo>
                  <a:cubicBezTo>
                    <a:pt x="66" y="2611"/>
                    <a:pt x="83" y="2611"/>
                    <a:pt x="107" y="2611"/>
                  </a:cubicBezTo>
                  <a:cubicBezTo>
                    <a:pt x="132" y="2611"/>
                    <a:pt x="165" y="2595"/>
                    <a:pt x="181" y="2570"/>
                  </a:cubicBezTo>
                  <a:cubicBezTo>
                    <a:pt x="189" y="2554"/>
                    <a:pt x="1217" y="894"/>
                    <a:pt x="2556" y="171"/>
                  </a:cubicBezTo>
                  <a:cubicBezTo>
                    <a:pt x="2597" y="146"/>
                    <a:pt x="2614" y="89"/>
                    <a:pt x="2589" y="47"/>
                  </a:cubicBezTo>
                  <a:cubicBezTo>
                    <a:pt x="2571" y="17"/>
                    <a:pt x="2539" y="0"/>
                    <a:pt x="250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12001950" y="2443700"/>
              <a:ext cx="61050" cy="93400"/>
            </a:xfrm>
            <a:custGeom>
              <a:avLst/>
              <a:gdLst/>
              <a:ahLst/>
              <a:cxnLst/>
              <a:rect l="l" t="t" r="r" b="b"/>
              <a:pathLst>
                <a:path w="2442" h="3736" extrusionOk="0">
                  <a:moveTo>
                    <a:pt x="2341" y="0"/>
                  </a:moveTo>
                  <a:cubicBezTo>
                    <a:pt x="2302" y="0"/>
                    <a:pt x="2266" y="29"/>
                    <a:pt x="2252" y="70"/>
                  </a:cubicBezTo>
                  <a:cubicBezTo>
                    <a:pt x="2244" y="95"/>
                    <a:pt x="1496" y="2642"/>
                    <a:pt x="58" y="3571"/>
                  </a:cubicBezTo>
                  <a:cubicBezTo>
                    <a:pt x="17" y="3595"/>
                    <a:pt x="1" y="3653"/>
                    <a:pt x="34" y="3694"/>
                  </a:cubicBezTo>
                  <a:cubicBezTo>
                    <a:pt x="50" y="3719"/>
                    <a:pt x="75" y="3735"/>
                    <a:pt x="108" y="3735"/>
                  </a:cubicBezTo>
                  <a:cubicBezTo>
                    <a:pt x="124" y="3735"/>
                    <a:pt x="140" y="3735"/>
                    <a:pt x="157" y="3727"/>
                  </a:cubicBezTo>
                  <a:cubicBezTo>
                    <a:pt x="1652" y="2765"/>
                    <a:pt x="2400" y="226"/>
                    <a:pt x="2433" y="119"/>
                  </a:cubicBezTo>
                  <a:cubicBezTo>
                    <a:pt x="2441" y="70"/>
                    <a:pt x="2417" y="21"/>
                    <a:pt x="2367" y="4"/>
                  </a:cubicBezTo>
                  <a:cubicBezTo>
                    <a:pt x="2359" y="1"/>
                    <a:pt x="2350" y="0"/>
                    <a:pt x="234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11941550" y="2469725"/>
              <a:ext cx="72450" cy="78250"/>
            </a:xfrm>
            <a:custGeom>
              <a:avLst/>
              <a:gdLst/>
              <a:ahLst/>
              <a:cxnLst/>
              <a:rect l="l" t="t" r="r" b="b"/>
              <a:pathLst>
                <a:path w="2898" h="3130" extrusionOk="0">
                  <a:moveTo>
                    <a:pt x="2769" y="1"/>
                  </a:moveTo>
                  <a:cubicBezTo>
                    <a:pt x="2751" y="1"/>
                    <a:pt x="2732" y="8"/>
                    <a:pt x="2713" y="23"/>
                  </a:cubicBezTo>
                  <a:cubicBezTo>
                    <a:pt x="2622" y="81"/>
                    <a:pt x="675" y="1420"/>
                    <a:pt x="25" y="2998"/>
                  </a:cubicBezTo>
                  <a:cubicBezTo>
                    <a:pt x="1" y="3048"/>
                    <a:pt x="25" y="3105"/>
                    <a:pt x="75" y="3122"/>
                  </a:cubicBezTo>
                  <a:cubicBezTo>
                    <a:pt x="83" y="3122"/>
                    <a:pt x="99" y="3130"/>
                    <a:pt x="107" y="3130"/>
                  </a:cubicBezTo>
                  <a:cubicBezTo>
                    <a:pt x="149" y="3130"/>
                    <a:pt x="181" y="3105"/>
                    <a:pt x="190" y="3072"/>
                  </a:cubicBezTo>
                  <a:cubicBezTo>
                    <a:pt x="822" y="1535"/>
                    <a:pt x="2795" y="188"/>
                    <a:pt x="2811" y="171"/>
                  </a:cubicBezTo>
                  <a:cubicBezTo>
                    <a:pt x="2897" y="118"/>
                    <a:pt x="2844" y="1"/>
                    <a:pt x="276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11968475" y="2694525"/>
              <a:ext cx="105200" cy="14325"/>
            </a:xfrm>
            <a:custGeom>
              <a:avLst/>
              <a:gdLst/>
              <a:ahLst/>
              <a:cxnLst/>
              <a:rect l="l" t="t" r="r" b="b"/>
              <a:pathLst>
                <a:path w="4208" h="573" extrusionOk="0">
                  <a:moveTo>
                    <a:pt x="1781" y="1"/>
                  </a:moveTo>
                  <a:cubicBezTo>
                    <a:pt x="860" y="1"/>
                    <a:pt x="137" y="136"/>
                    <a:pt x="82" y="145"/>
                  </a:cubicBezTo>
                  <a:cubicBezTo>
                    <a:pt x="33" y="153"/>
                    <a:pt x="0" y="194"/>
                    <a:pt x="8" y="244"/>
                  </a:cubicBezTo>
                  <a:cubicBezTo>
                    <a:pt x="16" y="288"/>
                    <a:pt x="56" y="319"/>
                    <a:pt x="100" y="319"/>
                  </a:cubicBezTo>
                  <a:cubicBezTo>
                    <a:pt x="105" y="319"/>
                    <a:pt x="110" y="318"/>
                    <a:pt x="115" y="317"/>
                  </a:cubicBezTo>
                  <a:cubicBezTo>
                    <a:pt x="129" y="317"/>
                    <a:pt x="852" y="184"/>
                    <a:pt x="1772" y="184"/>
                  </a:cubicBezTo>
                  <a:cubicBezTo>
                    <a:pt x="2498" y="184"/>
                    <a:pt x="3347" y="267"/>
                    <a:pt x="4068" y="564"/>
                  </a:cubicBezTo>
                  <a:cubicBezTo>
                    <a:pt x="4076" y="572"/>
                    <a:pt x="4093" y="572"/>
                    <a:pt x="4101" y="572"/>
                  </a:cubicBezTo>
                  <a:cubicBezTo>
                    <a:pt x="4142" y="572"/>
                    <a:pt x="4175" y="556"/>
                    <a:pt x="4191" y="523"/>
                  </a:cubicBezTo>
                  <a:cubicBezTo>
                    <a:pt x="4208" y="474"/>
                    <a:pt x="4183" y="416"/>
                    <a:pt x="4142" y="400"/>
                  </a:cubicBezTo>
                  <a:cubicBezTo>
                    <a:pt x="3391" y="88"/>
                    <a:pt x="2522" y="1"/>
                    <a:pt x="17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11918750" y="2743850"/>
              <a:ext cx="104600" cy="10800"/>
            </a:xfrm>
            <a:custGeom>
              <a:avLst/>
              <a:gdLst/>
              <a:ahLst/>
              <a:cxnLst/>
              <a:rect l="l" t="t" r="r" b="b"/>
              <a:pathLst>
                <a:path w="4184" h="432" extrusionOk="0">
                  <a:moveTo>
                    <a:pt x="1792" y="1"/>
                  </a:moveTo>
                  <a:cubicBezTo>
                    <a:pt x="1232" y="1"/>
                    <a:pt x="671" y="46"/>
                    <a:pt x="116" y="136"/>
                  </a:cubicBezTo>
                  <a:cubicBezTo>
                    <a:pt x="0" y="159"/>
                    <a:pt x="22" y="319"/>
                    <a:pt x="126" y="319"/>
                  </a:cubicBezTo>
                  <a:cubicBezTo>
                    <a:pt x="133" y="319"/>
                    <a:pt x="141" y="318"/>
                    <a:pt x="148" y="317"/>
                  </a:cubicBezTo>
                  <a:cubicBezTo>
                    <a:pt x="693" y="227"/>
                    <a:pt x="1244" y="182"/>
                    <a:pt x="1794" y="182"/>
                  </a:cubicBezTo>
                  <a:cubicBezTo>
                    <a:pt x="2547" y="182"/>
                    <a:pt x="3299" y="266"/>
                    <a:pt x="4035" y="432"/>
                  </a:cubicBezTo>
                  <a:lnTo>
                    <a:pt x="4060" y="432"/>
                  </a:lnTo>
                  <a:cubicBezTo>
                    <a:pt x="4167" y="432"/>
                    <a:pt x="4183" y="276"/>
                    <a:pt x="4077" y="251"/>
                  </a:cubicBezTo>
                  <a:cubicBezTo>
                    <a:pt x="3326" y="85"/>
                    <a:pt x="2560" y="1"/>
                    <a:pt x="179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11895325" y="2783950"/>
              <a:ext cx="36475" cy="98075"/>
            </a:xfrm>
            <a:custGeom>
              <a:avLst/>
              <a:gdLst/>
              <a:ahLst/>
              <a:cxnLst/>
              <a:rect l="l" t="t" r="r" b="b"/>
              <a:pathLst>
                <a:path w="1459" h="3923" extrusionOk="0">
                  <a:moveTo>
                    <a:pt x="1334" y="1"/>
                  </a:moveTo>
                  <a:cubicBezTo>
                    <a:pt x="1305" y="1"/>
                    <a:pt x="1276" y="16"/>
                    <a:pt x="1258" y="52"/>
                  </a:cubicBezTo>
                  <a:cubicBezTo>
                    <a:pt x="601" y="1219"/>
                    <a:pt x="181" y="2501"/>
                    <a:pt x="1" y="3824"/>
                  </a:cubicBezTo>
                  <a:cubicBezTo>
                    <a:pt x="1" y="3874"/>
                    <a:pt x="34" y="3915"/>
                    <a:pt x="91" y="3923"/>
                  </a:cubicBezTo>
                  <a:lnTo>
                    <a:pt x="99" y="3923"/>
                  </a:lnTo>
                  <a:cubicBezTo>
                    <a:pt x="140" y="3923"/>
                    <a:pt x="181" y="3882"/>
                    <a:pt x="181" y="3832"/>
                  </a:cubicBezTo>
                  <a:cubicBezTo>
                    <a:pt x="354" y="2542"/>
                    <a:pt x="773" y="1285"/>
                    <a:pt x="1414" y="143"/>
                  </a:cubicBezTo>
                  <a:cubicBezTo>
                    <a:pt x="1459" y="70"/>
                    <a:pt x="1397" y="1"/>
                    <a:pt x="133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11834000" y="2819350"/>
              <a:ext cx="69150" cy="79950"/>
            </a:xfrm>
            <a:custGeom>
              <a:avLst/>
              <a:gdLst/>
              <a:ahLst/>
              <a:cxnLst/>
              <a:rect l="l" t="t" r="r" b="b"/>
              <a:pathLst>
                <a:path w="2766" h="3198" extrusionOk="0">
                  <a:moveTo>
                    <a:pt x="132" y="1"/>
                  </a:moveTo>
                  <a:cubicBezTo>
                    <a:pt x="57" y="1"/>
                    <a:pt x="0" y="106"/>
                    <a:pt x="79" y="165"/>
                  </a:cubicBezTo>
                  <a:cubicBezTo>
                    <a:pt x="1089" y="995"/>
                    <a:pt x="1944" y="2006"/>
                    <a:pt x="2577" y="3148"/>
                  </a:cubicBezTo>
                  <a:cubicBezTo>
                    <a:pt x="2593" y="3172"/>
                    <a:pt x="2626" y="3197"/>
                    <a:pt x="2659" y="3197"/>
                  </a:cubicBezTo>
                  <a:cubicBezTo>
                    <a:pt x="2676" y="3197"/>
                    <a:pt x="2692" y="3189"/>
                    <a:pt x="2708" y="3189"/>
                  </a:cubicBezTo>
                  <a:cubicBezTo>
                    <a:pt x="2749" y="3164"/>
                    <a:pt x="2766" y="3107"/>
                    <a:pt x="2749" y="3066"/>
                  </a:cubicBezTo>
                  <a:cubicBezTo>
                    <a:pt x="2092" y="1899"/>
                    <a:pt x="1229" y="863"/>
                    <a:pt x="194" y="25"/>
                  </a:cubicBezTo>
                  <a:cubicBezTo>
                    <a:pt x="173" y="8"/>
                    <a:pt x="152" y="1"/>
                    <a:pt x="13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11992100" y="2617150"/>
              <a:ext cx="28175" cy="66825"/>
            </a:xfrm>
            <a:custGeom>
              <a:avLst/>
              <a:gdLst/>
              <a:ahLst/>
              <a:cxnLst/>
              <a:rect l="l" t="t" r="r" b="b"/>
              <a:pathLst>
                <a:path w="1127" h="2673" extrusionOk="0">
                  <a:moveTo>
                    <a:pt x="1029" y="1"/>
                  </a:moveTo>
                  <a:cubicBezTo>
                    <a:pt x="985" y="1"/>
                    <a:pt x="944" y="32"/>
                    <a:pt x="937" y="76"/>
                  </a:cubicBezTo>
                  <a:cubicBezTo>
                    <a:pt x="937" y="93"/>
                    <a:pt x="748" y="1629"/>
                    <a:pt x="33" y="2525"/>
                  </a:cubicBezTo>
                  <a:cubicBezTo>
                    <a:pt x="0" y="2566"/>
                    <a:pt x="0" y="2624"/>
                    <a:pt x="41" y="2648"/>
                  </a:cubicBezTo>
                  <a:cubicBezTo>
                    <a:pt x="58" y="2665"/>
                    <a:pt x="82" y="2673"/>
                    <a:pt x="99" y="2673"/>
                  </a:cubicBezTo>
                  <a:cubicBezTo>
                    <a:pt x="132" y="2673"/>
                    <a:pt x="156" y="2656"/>
                    <a:pt x="173" y="2640"/>
                  </a:cubicBezTo>
                  <a:cubicBezTo>
                    <a:pt x="929" y="1703"/>
                    <a:pt x="1118" y="166"/>
                    <a:pt x="1126" y="101"/>
                  </a:cubicBezTo>
                  <a:cubicBezTo>
                    <a:pt x="1126" y="51"/>
                    <a:pt x="1093" y="2"/>
                    <a:pt x="1044" y="2"/>
                  </a:cubicBezTo>
                  <a:cubicBezTo>
                    <a:pt x="1039" y="1"/>
                    <a:pt x="1034" y="1"/>
                    <a:pt x="102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11871350" y="2419850"/>
              <a:ext cx="63650" cy="243375"/>
            </a:xfrm>
            <a:custGeom>
              <a:avLst/>
              <a:gdLst/>
              <a:ahLst/>
              <a:cxnLst/>
              <a:rect l="l" t="t" r="r" b="b"/>
              <a:pathLst>
                <a:path w="2546" h="9735" extrusionOk="0">
                  <a:moveTo>
                    <a:pt x="124" y="1"/>
                  </a:moveTo>
                  <a:cubicBezTo>
                    <a:pt x="62" y="1"/>
                    <a:pt x="1" y="65"/>
                    <a:pt x="39" y="137"/>
                  </a:cubicBezTo>
                  <a:cubicBezTo>
                    <a:pt x="2348" y="4615"/>
                    <a:pt x="1247" y="9579"/>
                    <a:pt x="1239" y="9628"/>
                  </a:cubicBezTo>
                  <a:cubicBezTo>
                    <a:pt x="1231" y="9677"/>
                    <a:pt x="1255" y="9727"/>
                    <a:pt x="1305" y="9735"/>
                  </a:cubicBezTo>
                  <a:lnTo>
                    <a:pt x="1329" y="9735"/>
                  </a:lnTo>
                  <a:cubicBezTo>
                    <a:pt x="1371" y="9735"/>
                    <a:pt x="1403" y="9710"/>
                    <a:pt x="1420" y="9669"/>
                  </a:cubicBezTo>
                  <a:cubicBezTo>
                    <a:pt x="1428" y="9620"/>
                    <a:pt x="2546" y="4591"/>
                    <a:pt x="204" y="54"/>
                  </a:cubicBezTo>
                  <a:cubicBezTo>
                    <a:pt x="185" y="16"/>
                    <a:pt x="154" y="1"/>
                    <a:pt x="12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11827625" y="2471175"/>
              <a:ext cx="83550" cy="68175"/>
            </a:xfrm>
            <a:custGeom>
              <a:avLst/>
              <a:gdLst/>
              <a:ahLst/>
              <a:cxnLst/>
              <a:rect l="l" t="t" r="r" b="b"/>
              <a:pathLst>
                <a:path w="3342" h="2727" extrusionOk="0">
                  <a:moveTo>
                    <a:pt x="127" y="0"/>
                  </a:moveTo>
                  <a:cubicBezTo>
                    <a:pt x="36" y="0"/>
                    <a:pt x="1" y="142"/>
                    <a:pt x="104" y="179"/>
                  </a:cubicBezTo>
                  <a:cubicBezTo>
                    <a:pt x="1755" y="795"/>
                    <a:pt x="3152" y="2669"/>
                    <a:pt x="3169" y="2685"/>
                  </a:cubicBezTo>
                  <a:cubicBezTo>
                    <a:pt x="3185" y="2710"/>
                    <a:pt x="3210" y="2727"/>
                    <a:pt x="3243" y="2727"/>
                  </a:cubicBezTo>
                  <a:cubicBezTo>
                    <a:pt x="3259" y="2727"/>
                    <a:pt x="3276" y="2718"/>
                    <a:pt x="3292" y="2702"/>
                  </a:cubicBezTo>
                  <a:cubicBezTo>
                    <a:pt x="3333" y="2677"/>
                    <a:pt x="3341" y="2620"/>
                    <a:pt x="3317" y="2579"/>
                  </a:cubicBezTo>
                  <a:cubicBezTo>
                    <a:pt x="3259" y="2496"/>
                    <a:pt x="1870" y="639"/>
                    <a:pt x="161" y="7"/>
                  </a:cubicBezTo>
                  <a:cubicBezTo>
                    <a:pt x="149" y="2"/>
                    <a:pt x="138" y="0"/>
                    <a:pt x="12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11833725" y="2539350"/>
              <a:ext cx="79925" cy="69225"/>
            </a:xfrm>
            <a:custGeom>
              <a:avLst/>
              <a:gdLst/>
              <a:ahLst/>
              <a:cxnLst/>
              <a:rect l="l" t="t" r="r" b="b"/>
              <a:pathLst>
                <a:path w="3197" h="2769" extrusionOk="0">
                  <a:moveTo>
                    <a:pt x="128" y="0"/>
                  </a:moveTo>
                  <a:cubicBezTo>
                    <a:pt x="48" y="0"/>
                    <a:pt x="1" y="117"/>
                    <a:pt x="90" y="172"/>
                  </a:cubicBezTo>
                  <a:cubicBezTo>
                    <a:pt x="1216" y="830"/>
                    <a:pt x="2210" y="1701"/>
                    <a:pt x="3023" y="2728"/>
                  </a:cubicBezTo>
                  <a:cubicBezTo>
                    <a:pt x="3040" y="2753"/>
                    <a:pt x="3065" y="2769"/>
                    <a:pt x="3097" y="2769"/>
                  </a:cubicBezTo>
                  <a:cubicBezTo>
                    <a:pt x="3114" y="2769"/>
                    <a:pt x="3130" y="2761"/>
                    <a:pt x="3147" y="2753"/>
                  </a:cubicBezTo>
                  <a:cubicBezTo>
                    <a:pt x="3188" y="2720"/>
                    <a:pt x="3196" y="2662"/>
                    <a:pt x="3171" y="2621"/>
                  </a:cubicBezTo>
                  <a:cubicBezTo>
                    <a:pt x="2341" y="1569"/>
                    <a:pt x="1331" y="690"/>
                    <a:pt x="180" y="16"/>
                  </a:cubicBezTo>
                  <a:cubicBezTo>
                    <a:pt x="162" y="5"/>
                    <a:pt x="145" y="0"/>
                    <a:pt x="12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11901500" y="2443600"/>
              <a:ext cx="30325" cy="65950"/>
            </a:xfrm>
            <a:custGeom>
              <a:avLst/>
              <a:gdLst/>
              <a:ahLst/>
              <a:cxnLst/>
              <a:rect l="l" t="t" r="r" b="b"/>
              <a:pathLst>
                <a:path w="1213" h="2638" extrusionOk="0">
                  <a:moveTo>
                    <a:pt x="1089" y="1"/>
                  </a:moveTo>
                  <a:cubicBezTo>
                    <a:pt x="1068" y="1"/>
                    <a:pt x="1046" y="8"/>
                    <a:pt x="1027" y="25"/>
                  </a:cubicBezTo>
                  <a:cubicBezTo>
                    <a:pt x="995" y="82"/>
                    <a:pt x="82" y="1340"/>
                    <a:pt x="0" y="2531"/>
                  </a:cubicBezTo>
                  <a:cubicBezTo>
                    <a:pt x="0" y="2589"/>
                    <a:pt x="33" y="2630"/>
                    <a:pt x="91" y="2638"/>
                  </a:cubicBezTo>
                  <a:lnTo>
                    <a:pt x="99" y="2638"/>
                  </a:lnTo>
                  <a:cubicBezTo>
                    <a:pt x="148" y="2638"/>
                    <a:pt x="189" y="2589"/>
                    <a:pt x="181" y="2539"/>
                  </a:cubicBezTo>
                  <a:cubicBezTo>
                    <a:pt x="263" y="1397"/>
                    <a:pt x="1167" y="140"/>
                    <a:pt x="1175" y="132"/>
                  </a:cubicBezTo>
                  <a:cubicBezTo>
                    <a:pt x="1212" y="64"/>
                    <a:pt x="1153" y="1"/>
                    <a:pt x="108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11783125" y="2609350"/>
              <a:ext cx="109975" cy="222150"/>
            </a:xfrm>
            <a:custGeom>
              <a:avLst/>
              <a:gdLst/>
              <a:ahLst/>
              <a:cxnLst/>
              <a:rect l="l" t="t" r="r" b="b"/>
              <a:pathLst>
                <a:path w="4399" h="8886" extrusionOk="0">
                  <a:moveTo>
                    <a:pt x="137" y="1"/>
                  </a:moveTo>
                  <a:cubicBezTo>
                    <a:pt x="63" y="1"/>
                    <a:pt x="1" y="98"/>
                    <a:pt x="76" y="166"/>
                  </a:cubicBezTo>
                  <a:cubicBezTo>
                    <a:pt x="3683" y="3683"/>
                    <a:pt x="4201" y="8746"/>
                    <a:pt x="4201" y="8795"/>
                  </a:cubicBezTo>
                  <a:cubicBezTo>
                    <a:pt x="4209" y="8836"/>
                    <a:pt x="4250" y="8877"/>
                    <a:pt x="4300" y="8877"/>
                  </a:cubicBezTo>
                  <a:lnTo>
                    <a:pt x="4308" y="8885"/>
                  </a:lnTo>
                  <a:cubicBezTo>
                    <a:pt x="4357" y="8877"/>
                    <a:pt x="4398" y="8828"/>
                    <a:pt x="4390" y="8778"/>
                  </a:cubicBezTo>
                  <a:cubicBezTo>
                    <a:pt x="4382" y="8729"/>
                    <a:pt x="3856" y="3601"/>
                    <a:pt x="207" y="35"/>
                  </a:cubicBezTo>
                  <a:cubicBezTo>
                    <a:pt x="185" y="11"/>
                    <a:pt x="160" y="1"/>
                    <a:pt x="13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11759325" y="2671850"/>
              <a:ext cx="98625" cy="40475"/>
            </a:xfrm>
            <a:custGeom>
              <a:avLst/>
              <a:gdLst/>
              <a:ahLst/>
              <a:cxnLst/>
              <a:rect l="l" t="t" r="r" b="b"/>
              <a:pathLst>
                <a:path w="3945" h="1619" extrusionOk="0">
                  <a:moveTo>
                    <a:pt x="99" y="0"/>
                  </a:moveTo>
                  <a:cubicBezTo>
                    <a:pt x="50" y="0"/>
                    <a:pt x="9" y="41"/>
                    <a:pt x="0" y="90"/>
                  </a:cubicBezTo>
                  <a:cubicBezTo>
                    <a:pt x="0" y="140"/>
                    <a:pt x="42" y="181"/>
                    <a:pt x="91" y="189"/>
                  </a:cubicBezTo>
                  <a:cubicBezTo>
                    <a:pt x="1849" y="247"/>
                    <a:pt x="3764" y="1586"/>
                    <a:pt x="3789" y="1603"/>
                  </a:cubicBezTo>
                  <a:cubicBezTo>
                    <a:pt x="3805" y="1611"/>
                    <a:pt x="3822" y="1619"/>
                    <a:pt x="3838" y="1619"/>
                  </a:cubicBezTo>
                  <a:cubicBezTo>
                    <a:pt x="3871" y="1619"/>
                    <a:pt x="3904" y="1603"/>
                    <a:pt x="3920" y="1578"/>
                  </a:cubicBezTo>
                  <a:cubicBezTo>
                    <a:pt x="3945" y="1537"/>
                    <a:pt x="3937" y="1479"/>
                    <a:pt x="3896" y="1446"/>
                  </a:cubicBezTo>
                  <a:cubicBezTo>
                    <a:pt x="3814" y="1397"/>
                    <a:pt x="1915" y="66"/>
                    <a:pt x="9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11785650" y="2734600"/>
              <a:ext cx="96975" cy="42650"/>
            </a:xfrm>
            <a:custGeom>
              <a:avLst/>
              <a:gdLst/>
              <a:ahLst/>
              <a:cxnLst/>
              <a:rect l="l" t="t" r="r" b="b"/>
              <a:pathLst>
                <a:path w="3879" h="1706" extrusionOk="0">
                  <a:moveTo>
                    <a:pt x="128" y="1"/>
                  </a:moveTo>
                  <a:cubicBezTo>
                    <a:pt x="27" y="1"/>
                    <a:pt x="1" y="162"/>
                    <a:pt x="114" y="177"/>
                  </a:cubicBezTo>
                  <a:cubicBezTo>
                    <a:pt x="1396" y="457"/>
                    <a:pt x="2613" y="966"/>
                    <a:pt x="3706" y="1689"/>
                  </a:cubicBezTo>
                  <a:cubicBezTo>
                    <a:pt x="3714" y="1698"/>
                    <a:pt x="3738" y="1706"/>
                    <a:pt x="3755" y="1706"/>
                  </a:cubicBezTo>
                  <a:cubicBezTo>
                    <a:pt x="3845" y="1706"/>
                    <a:pt x="3878" y="1599"/>
                    <a:pt x="3812" y="1541"/>
                  </a:cubicBezTo>
                  <a:cubicBezTo>
                    <a:pt x="2695" y="802"/>
                    <a:pt x="1454" y="284"/>
                    <a:pt x="155" y="5"/>
                  </a:cubicBezTo>
                  <a:cubicBezTo>
                    <a:pt x="146" y="2"/>
                    <a:pt x="136" y="1"/>
                    <a:pt x="12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11831650" y="2614600"/>
              <a:ext cx="17175" cy="70825"/>
            </a:xfrm>
            <a:custGeom>
              <a:avLst/>
              <a:gdLst/>
              <a:ahLst/>
              <a:cxnLst/>
              <a:rect l="l" t="t" r="r" b="b"/>
              <a:pathLst>
                <a:path w="687" h="2833" extrusionOk="0">
                  <a:moveTo>
                    <a:pt x="573" y="0"/>
                  </a:moveTo>
                  <a:cubicBezTo>
                    <a:pt x="539" y="0"/>
                    <a:pt x="506" y="19"/>
                    <a:pt x="493" y="63"/>
                  </a:cubicBezTo>
                  <a:cubicBezTo>
                    <a:pt x="469" y="129"/>
                    <a:pt x="0" y="1600"/>
                    <a:pt x="304" y="2767"/>
                  </a:cubicBezTo>
                  <a:cubicBezTo>
                    <a:pt x="312" y="2808"/>
                    <a:pt x="345" y="2832"/>
                    <a:pt x="395" y="2832"/>
                  </a:cubicBezTo>
                  <a:lnTo>
                    <a:pt x="411" y="2832"/>
                  </a:lnTo>
                  <a:cubicBezTo>
                    <a:pt x="460" y="2816"/>
                    <a:pt x="493" y="2767"/>
                    <a:pt x="477" y="2717"/>
                  </a:cubicBezTo>
                  <a:cubicBezTo>
                    <a:pt x="197" y="1608"/>
                    <a:pt x="658" y="137"/>
                    <a:pt x="666" y="121"/>
                  </a:cubicBezTo>
                  <a:cubicBezTo>
                    <a:pt x="686" y="49"/>
                    <a:pt x="628" y="0"/>
                    <a:pt x="57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11906825" y="2663225"/>
              <a:ext cx="56075" cy="16850"/>
            </a:xfrm>
            <a:custGeom>
              <a:avLst/>
              <a:gdLst/>
              <a:ahLst/>
              <a:cxnLst/>
              <a:rect l="l" t="t" r="r" b="b"/>
              <a:pathLst>
                <a:path w="2243" h="674" extrusionOk="0">
                  <a:moveTo>
                    <a:pt x="1704" y="0"/>
                  </a:moveTo>
                  <a:cubicBezTo>
                    <a:pt x="844" y="0"/>
                    <a:pt x="94" y="481"/>
                    <a:pt x="58" y="509"/>
                  </a:cubicBezTo>
                  <a:cubicBezTo>
                    <a:pt x="9" y="534"/>
                    <a:pt x="1" y="592"/>
                    <a:pt x="25" y="633"/>
                  </a:cubicBezTo>
                  <a:cubicBezTo>
                    <a:pt x="42" y="657"/>
                    <a:pt x="75" y="674"/>
                    <a:pt x="108" y="674"/>
                  </a:cubicBezTo>
                  <a:cubicBezTo>
                    <a:pt x="124" y="674"/>
                    <a:pt x="141" y="666"/>
                    <a:pt x="157" y="657"/>
                  </a:cubicBezTo>
                  <a:cubicBezTo>
                    <a:pt x="164" y="650"/>
                    <a:pt x="900" y="186"/>
                    <a:pt x="1712" y="186"/>
                  </a:cubicBezTo>
                  <a:cubicBezTo>
                    <a:pt x="1837" y="186"/>
                    <a:pt x="1963" y="197"/>
                    <a:pt x="2088" y="222"/>
                  </a:cubicBezTo>
                  <a:cubicBezTo>
                    <a:pt x="2098" y="224"/>
                    <a:pt x="2107" y="226"/>
                    <a:pt x="2116" y="226"/>
                  </a:cubicBezTo>
                  <a:cubicBezTo>
                    <a:pt x="2217" y="226"/>
                    <a:pt x="2242" y="64"/>
                    <a:pt x="2121" y="41"/>
                  </a:cubicBezTo>
                  <a:cubicBezTo>
                    <a:pt x="1981" y="13"/>
                    <a:pt x="1841" y="0"/>
                    <a:pt x="170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11581400" y="2583500"/>
              <a:ext cx="417075" cy="310450"/>
            </a:xfrm>
            <a:custGeom>
              <a:avLst/>
              <a:gdLst/>
              <a:ahLst/>
              <a:cxnLst/>
              <a:rect l="l" t="t" r="r" b="b"/>
              <a:pathLst>
                <a:path w="16683" h="12418" extrusionOk="0">
                  <a:moveTo>
                    <a:pt x="8342" y="0"/>
                  </a:moveTo>
                  <a:lnTo>
                    <a:pt x="8342" y="0"/>
                  </a:lnTo>
                  <a:cubicBezTo>
                    <a:pt x="8194" y="2203"/>
                    <a:pt x="7363" y="2513"/>
                    <a:pt x="6907" y="2513"/>
                  </a:cubicBezTo>
                  <a:cubicBezTo>
                    <a:pt x="6729" y="2513"/>
                    <a:pt x="6608" y="2466"/>
                    <a:pt x="6608" y="2466"/>
                  </a:cubicBezTo>
                  <a:lnTo>
                    <a:pt x="6608" y="2466"/>
                  </a:lnTo>
                  <a:cubicBezTo>
                    <a:pt x="6813" y="3600"/>
                    <a:pt x="6222" y="3887"/>
                    <a:pt x="5901" y="3961"/>
                  </a:cubicBezTo>
                  <a:cubicBezTo>
                    <a:pt x="5729" y="3715"/>
                    <a:pt x="5589" y="3452"/>
                    <a:pt x="5490" y="3164"/>
                  </a:cubicBezTo>
                  <a:cubicBezTo>
                    <a:pt x="5490" y="3164"/>
                    <a:pt x="5265" y="4435"/>
                    <a:pt x="4327" y="4435"/>
                  </a:cubicBezTo>
                  <a:cubicBezTo>
                    <a:pt x="4062" y="4435"/>
                    <a:pt x="3742" y="4335"/>
                    <a:pt x="3354" y="4076"/>
                  </a:cubicBezTo>
                  <a:cubicBezTo>
                    <a:pt x="3354" y="4076"/>
                    <a:pt x="3354" y="5234"/>
                    <a:pt x="1736" y="5234"/>
                  </a:cubicBezTo>
                  <a:cubicBezTo>
                    <a:pt x="1292" y="5234"/>
                    <a:pt x="724" y="5146"/>
                    <a:pt x="1" y="4923"/>
                  </a:cubicBezTo>
                  <a:lnTo>
                    <a:pt x="1" y="4923"/>
                  </a:lnTo>
                  <a:cubicBezTo>
                    <a:pt x="3493" y="6156"/>
                    <a:pt x="2302" y="7742"/>
                    <a:pt x="2302" y="7742"/>
                  </a:cubicBezTo>
                  <a:cubicBezTo>
                    <a:pt x="4151" y="7906"/>
                    <a:pt x="3789" y="9270"/>
                    <a:pt x="3789" y="9270"/>
                  </a:cubicBezTo>
                  <a:cubicBezTo>
                    <a:pt x="4069" y="9040"/>
                    <a:pt x="4389" y="8851"/>
                    <a:pt x="4734" y="8719"/>
                  </a:cubicBezTo>
                  <a:lnTo>
                    <a:pt x="4734" y="8719"/>
                  </a:lnTo>
                  <a:cubicBezTo>
                    <a:pt x="4734" y="9024"/>
                    <a:pt x="4562" y="9352"/>
                    <a:pt x="4011" y="9648"/>
                  </a:cubicBezTo>
                  <a:cubicBezTo>
                    <a:pt x="4011" y="9648"/>
                    <a:pt x="5383" y="10363"/>
                    <a:pt x="3329" y="12417"/>
                  </a:cubicBezTo>
                  <a:cubicBezTo>
                    <a:pt x="4257" y="11568"/>
                    <a:pt x="4920" y="11317"/>
                    <a:pt x="5379" y="11317"/>
                  </a:cubicBezTo>
                  <a:cubicBezTo>
                    <a:pt x="6039" y="11317"/>
                    <a:pt x="6279" y="11834"/>
                    <a:pt x="6279" y="11834"/>
                  </a:cubicBezTo>
                  <a:cubicBezTo>
                    <a:pt x="6653" y="11254"/>
                    <a:pt x="7033" y="11094"/>
                    <a:pt x="7338" y="11094"/>
                  </a:cubicBezTo>
                  <a:cubicBezTo>
                    <a:pt x="7711" y="11094"/>
                    <a:pt x="7972" y="11333"/>
                    <a:pt x="7972" y="11333"/>
                  </a:cubicBezTo>
                  <a:cubicBezTo>
                    <a:pt x="7882" y="10856"/>
                    <a:pt x="7906" y="10363"/>
                    <a:pt x="8046" y="9895"/>
                  </a:cubicBezTo>
                  <a:cubicBezTo>
                    <a:pt x="8186" y="10363"/>
                    <a:pt x="8210" y="10856"/>
                    <a:pt x="8120" y="11333"/>
                  </a:cubicBezTo>
                  <a:cubicBezTo>
                    <a:pt x="8120" y="11333"/>
                    <a:pt x="8381" y="11094"/>
                    <a:pt x="8754" y="11094"/>
                  </a:cubicBezTo>
                  <a:cubicBezTo>
                    <a:pt x="9059" y="11094"/>
                    <a:pt x="9440" y="11254"/>
                    <a:pt x="9813" y="11834"/>
                  </a:cubicBezTo>
                  <a:cubicBezTo>
                    <a:pt x="9813" y="11834"/>
                    <a:pt x="10056" y="11317"/>
                    <a:pt x="10716" y="11317"/>
                  </a:cubicBezTo>
                  <a:cubicBezTo>
                    <a:pt x="11176" y="11317"/>
                    <a:pt x="11839" y="11568"/>
                    <a:pt x="12763" y="12417"/>
                  </a:cubicBezTo>
                  <a:cubicBezTo>
                    <a:pt x="10709" y="10363"/>
                    <a:pt x="12081" y="9648"/>
                    <a:pt x="12081" y="9648"/>
                  </a:cubicBezTo>
                  <a:cubicBezTo>
                    <a:pt x="11424" y="9286"/>
                    <a:pt x="11300" y="8892"/>
                    <a:pt x="11374" y="8547"/>
                  </a:cubicBezTo>
                  <a:lnTo>
                    <a:pt x="11374" y="8547"/>
                  </a:lnTo>
                  <a:cubicBezTo>
                    <a:pt x="11925" y="8662"/>
                    <a:pt x="12451" y="8908"/>
                    <a:pt x="12895" y="9262"/>
                  </a:cubicBezTo>
                  <a:cubicBezTo>
                    <a:pt x="12895" y="9262"/>
                    <a:pt x="12533" y="7898"/>
                    <a:pt x="14374" y="7742"/>
                  </a:cubicBezTo>
                  <a:cubicBezTo>
                    <a:pt x="14382" y="7742"/>
                    <a:pt x="13190" y="6156"/>
                    <a:pt x="16683" y="4923"/>
                  </a:cubicBezTo>
                  <a:lnTo>
                    <a:pt x="16683" y="4923"/>
                  </a:lnTo>
                  <a:cubicBezTo>
                    <a:pt x="15958" y="5146"/>
                    <a:pt x="15389" y="5234"/>
                    <a:pt x="14944" y="5234"/>
                  </a:cubicBezTo>
                  <a:cubicBezTo>
                    <a:pt x="13325" y="5234"/>
                    <a:pt x="13330" y="4077"/>
                    <a:pt x="13330" y="4076"/>
                  </a:cubicBezTo>
                  <a:lnTo>
                    <a:pt x="13330" y="4076"/>
                  </a:lnTo>
                  <a:cubicBezTo>
                    <a:pt x="12942" y="4335"/>
                    <a:pt x="12621" y="4435"/>
                    <a:pt x="12356" y="4435"/>
                  </a:cubicBezTo>
                  <a:cubicBezTo>
                    <a:pt x="11415" y="4435"/>
                    <a:pt x="11185" y="3164"/>
                    <a:pt x="11185" y="3164"/>
                  </a:cubicBezTo>
                  <a:cubicBezTo>
                    <a:pt x="11087" y="3460"/>
                    <a:pt x="10939" y="3739"/>
                    <a:pt x="10758" y="3994"/>
                  </a:cubicBezTo>
                  <a:cubicBezTo>
                    <a:pt x="10314" y="3978"/>
                    <a:pt x="9336" y="3797"/>
                    <a:pt x="9764" y="2490"/>
                  </a:cubicBezTo>
                  <a:lnTo>
                    <a:pt x="9764" y="2490"/>
                  </a:lnTo>
                  <a:cubicBezTo>
                    <a:pt x="9764" y="2490"/>
                    <a:pt x="9689" y="2511"/>
                    <a:pt x="9573" y="2511"/>
                  </a:cubicBezTo>
                  <a:cubicBezTo>
                    <a:pt x="9173" y="2511"/>
                    <a:pt x="8284" y="2259"/>
                    <a:pt x="8342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11779050" y="2676575"/>
              <a:ext cx="8450" cy="206075"/>
            </a:xfrm>
            <a:custGeom>
              <a:avLst/>
              <a:gdLst/>
              <a:ahLst/>
              <a:cxnLst/>
              <a:rect l="l" t="t" r="r" b="b"/>
              <a:pathLst>
                <a:path w="338" h="8243" extrusionOk="0">
                  <a:moveTo>
                    <a:pt x="239" y="0"/>
                  </a:moveTo>
                  <a:cubicBezTo>
                    <a:pt x="181" y="0"/>
                    <a:pt x="132" y="41"/>
                    <a:pt x="132" y="99"/>
                  </a:cubicBezTo>
                  <a:lnTo>
                    <a:pt x="0" y="8144"/>
                  </a:lnTo>
                  <a:cubicBezTo>
                    <a:pt x="0" y="8201"/>
                    <a:pt x="41" y="8242"/>
                    <a:pt x="99" y="8242"/>
                  </a:cubicBezTo>
                  <a:cubicBezTo>
                    <a:pt x="156" y="8242"/>
                    <a:pt x="206" y="8201"/>
                    <a:pt x="206" y="8144"/>
                  </a:cubicBezTo>
                  <a:lnTo>
                    <a:pt x="337" y="99"/>
                  </a:lnTo>
                  <a:cubicBezTo>
                    <a:pt x="337" y="41"/>
                    <a:pt x="288" y="0"/>
                    <a:pt x="23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11781725" y="2729575"/>
              <a:ext cx="111175" cy="62875"/>
            </a:xfrm>
            <a:custGeom>
              <a:avLst/>
              <a:gdLst/>
              <a:ahLst/>
              <a:cxnLst/>
              <a:rect l="l" t="t" r="r" b="b"/>
              <a:pathLst>
                <a:path w="4447" h="2515" extrusionOk="0">
                  <a:moveTo>
                    <a:pt x="4299" y="1"/>
                  </a:moveTo>
                  <a:cubicBezTo>
                    <a:pt x="4285" y="1"/>
                    <a:pt x="4271" y="6"/>
                    <a:pt x="4257" y="17"/>
                  </a:cubicBezTo>
                  <a:lnTo>
                    <a:pt x="82" y="2326"/>
                  </a:lnTo>
                  <a:cubicBezTo>
                    <a:pt x="0" y="2383"/>
                    <a:pt x="33" y="2507"/>
                    <a:pt x="132" y="2515"/>
                  </a:cubicBezTo>
                  <a:cubicBezTo>
                    <a:pt x="148" y="2515"/>
                    <a:pt x="165" y="2515"/>
                    <a:pt x="181" y="2507"/>
                  </a:cubicBezTo>
                  <a:lnTo>
                    <a:pt x="4356" y="189"/>
                  </a:lnTo>
                  <a:cubicBezTo>
                    <a:pt x="4446" y="154"/>
                    <a:pt x="4377" y="1"/>
                    <a:pt x="429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11780150" y="2789475"/>
              <a:ext cx="63225" cy="49200"/>
            </a:xfrm>
            <a:custGeom>
              <a:avLst/>
              <a:gdLst/>
              <a:ahLst/>
              <a:cxnLst/>
              <a:rect l="l" t="t" r="r" b="b"/>
              <a:pathLst>
                <a:path w="2529" h="1968" extrusionOk="0">
                  <a:moveTo>
                    <a:pt x="140" y="1"/>
                  </a:moveTo>
                  <a:cubicBezTo>
                    <a:pt x="61" y="1"/>
                    <a:pt x="1" y="99"/>
                    <a:pt x="63" y="168"/>
                  </a:cubicBezTo>
                  <a:lnTo>
                    <a:pt x="2340" y="1943"/>
                  </a:lnTo>
                  <a:cubicBezTo>
                    <a:pt x="2356" y="1960"/>
                    <a:pt x="2381" y="1968"/>
                    <a:pt x="2397" y="1968"/>
                  </a:cubicBezTo>
                  <a:cubicBezTo>
                    <a:pt x="2496" y="1960"/>
                    <a:pt x="2529" y="1845"/>
                    <a:pt x="2463" y="1787"/>
                  </a:cubicBezTo>
                  <a:lnTo>
                    <a:pt x="186" y="12"/>
                  </a:lnTo>
                  <a:cubicBezTo>
                    <a:pt x="171" y="4"/>
                    <a:pt x="155" y="1"/>
                    <a:pt x="14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11781500" y="2688525"/>
              <a:ext cx="32900" cy="27725"/>
            </a:xfrm>
            <a:custGeom>
              <a:avLst/>
              <a:gdLst/>
              <a:ahLst/>
              <a:cxnLst/>
              <a:rect l="l" t="t" r="r" b="b"/>
              <a:pathLst>
                <a:path w="1316" h="1109" extrusionOk="0">
                  <a:moveTo>
                    <a:pt x="1208" y="0"/>
                  </a:moveTo>
                  <a:cubicBezTo>
                    <a:pt x="1185" y="0"/>
                    <a:pt x="1162" y="9"/>
                    <a:pt x="1143" y="23"/>
                  </a:cubicBezTo>
                  <a:lnTo>
                    <a:pt x="50" y="927"/>
                  </a:lnTo>
                  <a:cubicBezTo>
                    <a:pt x="9" y="960"/>
                    <a:pt x="1" y="1026"/>
                    <a:pt x="34" y="1067"/>
                  </a:cubicBezTo>
                  <a:cubicBezTo>
                    <a:pt x="58" y="1092"/>
                    <a:pt x="83" y="1100"/>
                    <a:pt x="116" y="1108"/>
                  </a:cubicBezTo>
                  <a:cubicBezTo>
                    <a:pt x="132" y="1108"/>
                    <a:pt x="157" y="1100"/>
                    <a:pt x="174" y="1083"/>
                  </a:cubicBezTo>
                  <a:lnTo>
                    <a:pt x="1275" y="179"/>
                  </a:lnTo>
                  <a:cubicBezTo>
                    <a:pt x="1316" y="138"/>
                    <a:pt x="1316" y="81"/>
                    <a:pt x="1283" y="40"/>
                  </a:cubicBezTo>
                  <a:cubicBezTo>
                    <a:pt x="1265" y="13"/>
                    <a:pt x="1237" y="0"/>
                    <a:pt x="120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11781500" y="2725375"/>
              <a:ext cx="33250" cy="27425"/>
            </a:xfrm>
            <a:custGeom>
              <a:avLst/>
              <a:gdLst/>
              <a:ahLst/>
              <a:cxnLst/>
              <a:rect l="l" t="t" r="r" b="b"/>
              <a:pathLst>
                <a:path w="1330" h="1097" extrusionOk="0">
                  <a:moveTo>
                    <a:pt x="1192" y="0"/>
                  </a:moveTo>
                  <a:cubicBezTo>
                    <a:pt x="1176" y="0"/>
                    <a:pt x="1160" y="4"/>
                    <a:pt x="1143" y="12"/>
                  </a:cubicBezTo>
                  <a:lnTo>
                    <a:pt x="50" y="916"/>
                  </a:lnTo>
                  <a:cubicBezTo>
                    <a:pt x="9" y="949"/>
                    <a:pt x="1" y="1015"/>
                    <a:pt x="34" y="1056"/>
                  </a:cubicBezTo>
                  <a:cubicBezTo>
                    <a:pt x="58" y="1080"/>
                    <a:pt x="83" y="1089"/>
                    <a:pt x="116" y="1097"/>
                  </a:cubicBezTo>
                  <a:cubicBezTo>
                    <a:pt x="141" y="1089"/>
                    <a:pt x="157" y="1080"/>
                    <a:pt x="174" y="1072"/>
                  </a:cubicBezTo>
                  <a:lnTo>
                    <a:pt x="1275" y="168"/>
                  </a:lnTo>
                  <a:cubicBezTo>
                    <a:pt x="1330" y="93"/>
                    <a:pt x="1270" y="0"/>
                    <a:pt x="119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11808825" y="2740450"/>
              <a:ext cx="21850" cy="36800"/>
            </a:xfrm>
            <a:custGeom>
              <a:avLst/>
              <a:gdLst/>
              <a:ahLst/>
              <a:cxnLst/>
              <a:rect l="l" t="t" r="r" b="b"/>
              <a:pathLst>
                <a:path w="874" h="1472" extrusionOk="0">
                  <a:moveTo>
                    <a:pt x="708" y="0"/>
                  </a:moveTo>
                  <a:cubicBezTo>
                    <a:pt x="677" y="0"/>
                    <a:pt x="650" y="15"/>
                    <a:pt x="642" y="50"/>
                  </a:cubicBezTo>
                  <a:lnTo>
                    <a:pt x="26" y="1332"/>
                  </a:lnTo>
                  <a:cubicBezTo>
                    <a:pt x="1" y="1381"/>
                    <a:pt x="26" y="1439"/>
                    <a:pt x="75" y="1464"/>
                  </a:cubicBezTo>
                  <a:cubicBezTo>
                    <a:pt x="83" y="1472"/>
                    <a:pt x="100" y="1472"/>
                    <a:pt x="116" y="1472"/>
                  </a:cubicBezTo>
                  <a:cubicBezTo>
                    <a:pt x="157" y="1472"/>
                    <a:pt x="190" y="1455"/>
                    <a:pt x="206" y="1414"/>
                  </a:cubicBezTo>
                  <a:lnTo>
                    <a:pt x="823" y="140"/>
                  </a:lnTo>
                  <a:cubicBezTo>
                    <a:pt x="874" y="72"/>
                    <a:pt x="780" y="0"/>
                    <a:pt x="70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11847450" y="2718600"/>
              <a:ext cx="21200" cy="37075"/>
            </a:xfrm>
            <a:custGeom>
              <a:avLst/>
              <a:gdLst/>
              <a:ahLst/>
              <a:cxnLst/>
              <a:rect l="l" t="t" r="r" b="b"/>
              <a:pathLst>
                <a:path w="848" h="1483" extrusionOk="0">
                  <a:moveTo>
                    <a:pt x="726" y="1"/>
                  </a:moveTo>
                  <a:cubicBezTo>
                    <a:pt x="692" y="1"/>
                    <a:pt x="659" y="19"/>
                    <a:pt x="642" y="53"/>
                  </a:cubicBezTo>
                  <a:lnTo>
                    <a:pt x="26" y="1335"/>
                  </a:lnTo>
                  <a:cubicBezTo>
                    <a:pt x="1" y="1384"/>
                    <a:pt x="17" y="1442"/>
                    <a:pt x="67" y="1466"/>
                  </a:cubicBezTo>
                  <a:cubicBezTo>
                    <a:pt x="83" y="1475"/>
                    <a:pt x="100" y="1483"/>
                    <a:pt x="116" y="1483"/>
                  </a:cubicBezTo>
                  <a:cubicBezTo>
                    <a:pt x="149" y="1475"/>
                    <a:pt x="190" y="1458"/>
                    <a:pt x="206" y="1425"/>
                  </a:cubicBezTo>
                  <a:lnTo>
                    <a:pt x="823" y="143"/>
                  </a:lnTo>
                  <a:cubicBezTo>
                    <a:pt x="847" y="94"/>
                    <a:pt x="823" y="37"/>
                    <a:pt x="773" y="12"/>
                  </a:cubicBezTo>
                  <a:cubicBezTo>
                    <a:pt x="758" y="4"/>
                    <a:pt x="742" y="1"/>
                    <a:pt x="72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11852850" y="2748575"/>
              <a:ext cx="42025" cy="8975"/>
            </a:xfrm>
            <a:custGeom>
              <a:avLst/>
              <a:gdLst/>
              <a:ahLst/>
              <a:cxnLst/>
              <a:rect l="l" t="t" r="r" b="b"/>
              <a:pathLst>
                <a:path w="1681" h="359" extrusionOk="0">
                  <a:moveTo>
                    <a:pt x="114" y="0"/>
                  </a:moveTo>
                  <a:cubicBezTo>
                    <a:pt x="21" y="0"/>
                    <a:pt x="0" y="210"/>
                    <a:pt x="108" y="210"/>
                  </a:cubicBezTo>
                  <a:cubicBezTo>
                    <a:pt x="110" y="210"/>
                    <a:pt x="112" y="210"/>
                    <a:pt x="114" y="210"/>
                  </a:cubicBezTo>
                  <a:lnTo>
                    <a:pt x="1527" y="358"/>
                  </a:lnTo>
                  <a:lnTo>
                    <a:pt x="1535" y="358"/>
                  </a:lnTo>
                  <a:cubicBezTo>
                    <a:pt x="1538" y="358"/>
                    <a:pt x="1541" y="358"/>
                    <a:pt x="1543" y="358"/>
                  </a:cubicBezTo>
                  <a:cubicBezTo>
                    <a:pt x="1675" y="358"/>
                    <a:pt x="1680" y="160"/>
                    <a:pt x="1543" y="152"/>
                  </a:cubicBezTo>
                  <a:lnTo>
                    <a:pt x="138" y="4"/>
                  </a:lnTo>
                  <a:cubicBezTo>
                    <a:pt x="130" y="1"/>
                    <a:pt x="122" y="0"/>
                    <a:pt x="11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11816650" y="2769225"/>
              <a:ext cx="41650" cy="8850"/>
            </a:xfrm>
            <a:custGeom>
              <a:avLst/>
              <a:gdLst/>
              <a:ahLst/>
              <a:cxnLst/>
              <a:rect l="l" t="t" r="r" b="b"/>
              <a:pathLst>
                <a:path w="1666" h="354" extrusionOk="0">
                  <a:moveTo>
                    <a:pt x="123" y="0"/>
                  </a:moveTo>
                  <a:cubicBezTo>
                    <a:pt x="17" y="17"/>
                    <a:pt x="0" y="165"/>
                    <a:pt x="99" y="197"/>
                  </a:cubicBezTo>
                  <a:lnTo>
                    <a:pt x="1512" y="345"/>
                  </a:lnTo>
                  <a:lnTo>
                    <a:pt x="1529" y="345"/>
                  </a:lnTo>
                  <a:lnTo>
                    <a:pt x="1529" y="354"/>
                  </a:lnTo>
                  <a:cubicBezTo>
                    <a:pt x="1531" y="354"/>
                    <a:pt x="1534" y="354"/>
                    <a:pt x="1536" y="354"/>
                  </a:cubicBezTo>
                  <a:cubicBezTo>
                    <a:pt x="1660" y="354"/>
                    <a:pt x="1666" y="156"/>
                    <a:pt x="1537" y="148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11806375" y="2809925"/>
              <a:ext cx="10500" cy="39650"/>
            </a:xfrm>
            <a:custGeom>
              <a:avLst/>
              <a:gdLst/>
              <a:ahLst/>
              <a:cxnLst/>
              <a:rect l="l" t="t" r="r" b="b"/>
              <a:pathLst>
                <a:path w="420" h="1586" extrusionOk="0">
                  <a:moveTo>
                    <a:pt x="106" y="0"/>
                  </a:moveTo>
                  <a:cubicBezTo>
                    <a:pt x="55" y="0"/>
                    <a:pt x="5" y="34"/>
                    <a:pt x="0" y="98"/>
                  </a:cubicBezTo>
                  <a:lnTo>
                    <a:pt x="214" y="1503"/>
                  </a:lnTo>
                  <a:cubicBezTo>
                    <a:pt x="222" y="1553"/>
                    <a:pt x="272" y="1585"/>
                    <a:pt x="321" y="1585"/>
                  </a:cubicBezTo>
                  <a:lnTo>
                    <a:pt x="329" y="1585"/>
                  </a:lnTo>
                  <a:cubicBezTo>
                    <a:pt x="387" y="1569"/>
                    <a:pt x="419" y="1520"/>
                    <a:pt x="419" y="1470"/>
                  </a:cubicBezTo>
                  <a:lnTo>
                    <a:pt x="206" y="65"/>
                  </a:lnTo>
                  <a:cubicBezTo>
                    <a:pt x="188" y="21"/>
                    <a:pt x="147" y="0"/>
                    <a:pt x="10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11675125" y="2729525"/>
              <a:ext cx="111350" cy="62925"/>
            </a:xfrm>
            <a:custGeom>
              <a:avLst/>
              <a:gdLst/>
              <a:ahLst/>
              <a:cxnLst/>
              <a:rect l="l" t="t" r="r" b="b"/>
              <a:pathLst>
                <a:path w="4454" h="2517" extrusionOk="0">
                  <a:moveTo>
                    <a:pt x="153" y="1"/>
                  </a:moveTo>
                  <a:cubicBezTo>
                    <a:pt x="74" y="1"/>
                    <a:pt x="0" y="163"/>
                    <a:pt x="98" y="191"/>
                  </a:cubicBezTo>
                  <a:lnTo>
                    <a:pt x="4272" y="2509"/>
                  </a:lnTo>
                  <a:cubicBezTo>
                    <a:pt x="4289" y="2517"/>
                    <a:pt x="4305" y="2517"/>
                    <a:pt x="4322" y="2517"/>
                  </a:cubicBezTo>
                  <a:cubicBezTo>
                    <a:pt x="4420" y="2509"/>
                    <a:pt x="4453" y="2385"/>
                    <a:pt x="4371" y="2328"/>
                  </a:cubicBezTo>
                  <a:lnTo>
                    <a:pt x="196" y="19"/>
                  </a:lnTo>
                  <a:cubicBezTo>
                    <a:pt x="182" y="6"/>
                    <a:pt x="168" y="1"/>
                    <a:pt x="15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11725225" y="2789475"/>
              <a:ext cx="62800" cy="49200"/>
            </a:xfrm>
            <a:custGeom>
              <a:avLst/>
              <a:gdLst/>
              <a:ahLst/>
              <a:cxnLst/>
              <a:rect l="l" t="t" r="r" b="b"/>
              <a:pathLst>
                <a:path w="2512" h="1968" extrusionOk="0">
                  <a:moveTo>
                    <a:pt x="2372" y="1"/>
                  </a:moveTo>
                  <a:cubicBezTo>
                    <a:pt x="2357" y="1"/>
                    <a:pt x="2342" y="4"/>
                    <a:pt x="2326" y="12"/>
                  </a:cubicBezTo>
                  <a:lnTo>
                    <a:pt x="50" y="1787"/>
                  </a:lnTo>
                  <a:cubicBezTo>
                    <a:pt x="9" y="1820"/>
                    <a:pt x="0" y="1886"/>
                    <a:pt x="33" y="1927"/>
                  </a:cubicBezTo>
                  <a:cubicBezTo>
                    <a:pt x="50" y="1951"/>
                    <a:pt x="82" y="1968"/>
                    <a:pt x="115" y="1968"/>
                  </a:cubicBezTo>
                  <a:cubicBezTo>
                    <a:pt x="132" y="1968"/>
                    <a:pt x="156" y="1960"/>
                    <a:pt x="173" y="1943"/>
                  </a:cubicBezTo>
                  <a:lnTo>
                    <a:pt x="2449" y="168"/>
                  </a:lnTo>
                  <a:cubicBezTo>
                    <a:pt x="2511" y="99"/>
                    <a:pt x="2451" y="1"/>
                    <a:pt x="237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11753575" y="2688525"/>
              <a:ext cx="33500" cy="27725"/>
            </a:xfrm>
            <a:custGeom>
              <a:avLst/>
              <a:gdLst/>
              <a:ahLst/>
              <a:cxnLst/>
              <a:rect l="l" t="t" r="r" b="b"/>
              <a:pathLst>
                <a:path w="1340" h="1109" extrusionOk="0">
                  <a:moveTo>
                    <a:pt x="112" y="0"/>
                  </a:moveTo>
                  <a:cubicBezTo>
                    <a:pt x="83" y="0"/>
                    <a:pt x="56" y="13"/>
                    <a:pt x="33" y="40"/>
                  </a:cubicBezTo>
                  <a:cubicBezTo>
                    <a:pt x="0" y="81"/>
                    <a:pt x="9" y="138"/>
                    <a:pt x="50" y="179"/>
                  </a:cubicBezTo>
                  <a:lnTo>
                    <a:pt x="1143" y="1083"/>
                  </a:lnTo>
                  <a:cubicBezTo>
                    <a:pt x="1159" y="1100"/>
                    <a:pt x="1184" y="1108"/>
                    <a:pt x="1208" y="1108"/>
                  </a:cubicBezTo>
                  <a:cubicBezTo>
                    <a:pt x="1299" y="1100"/>
                    <a:pt x="1340" y="985"/>
                    <a:pt x="1274" y="927"/>
                  </a:cubicBezTo>
                  <a:lnTo>
                    <a:pt x="181" y="23"/>
                  </a:lnTo>
                  <a:cubicBezTo>
                    <a:pt x="159" y="9"/>
                    <a:pt x="135" y="0"/>
                    <a:pt x="11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11753425" y="2725375"/>
              <a:ext cx="33250" cy="27425"/>
            </a:xfrm>
            <a:custGeom>
              <a:avLst/>
              <a:gdLst/>
              <a:ahLst/>
              <a:cxnLst/>
              <a:rect l="l" t="t" r="r" b="b"/>
              <a:pathLst>
                <a:path w="1330" h="1097" extrusionOk="0">
                  <a:moveTo>
                    <a:pt x="139" y="0"/>
                  </a:moveTo>
                  <a:cubicBezTo>
                    <a:pt x="60" y="0"/>
                    <a:pt x="1" y="93"/>
                    <a:pt x="56" y="168"/>
                  </a:cubicBezTo>
                  <a:lnTo>
                    <a:pt x="1149" y="1072"/>
                  </a:lnTo>
                  <a:cubicBezTo>
                    <a:pt x="1165" y="1080"/>
                    <a:pt x="1190" y="1089"/>
                    <a:pt x="1214" y="1097"/>
                  </a:cubicBezTo>
                  <a:cubicBezTo>
                    <a:pt x="1247" y="1089"/>
                    <a:pt x="1272" y="1080"/>
                    <a:pt x="1288" y="1056"/>
                  </a:cubicBezTo>
                  <a:cubicBezTo>
                    <a:pt x="1329" y="1015"/>
                    <a:pt x="1321" y="949"/>
                    <a:pt x="1280" y="916"/>
                  </a:cubicBezTo>
                  <a:lnTo>
                    <a:pt x="187" y="12"/>
                  </a:lnTo>
                  <a:cubicBezTo>
                    <a:pt x="171" y="4"/>
                    <a:pt x="154" y="0"/>
                    <a:pt x="13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11737500" y="2740450"/>
              <a:ext cx="21850" cy="36800"/>
            </a:xfrm>
            <a:custGeom>
              <a:avLst/>
              <a:gdLst/>
              <a:ahLst/>
              <a:cxnLst/>
              <a:rect l="l" t="t" r="r" b="b"/>
              <a:pathLst>
                <a:path w="874" h="1472" extrusionOk="0">
                  <a:moveTo>
                    <a:pt x="162" y="0"/>
                  </a:moveTo>
                  <a:cubicBezTo>
                    <a:pt x="91" y="0"/>
                    <a:pt x="1" y="72"/>
                    <a:pt x="52" y="140"/>
                  </a:cubicBezTo>
                  <a:lnTo>
                    <a:pt x="668" y="1414"/>
                  </a:lnTo>
                  <a:cubicBezTo>
                    <a:pt x="684" y="1455"/>
                    <a:pt x="717" y="1472"/>
                    <a:pt x="758" y="1472"/>
                  </a:cubicBezTo>
                  <a:cubicBezTo>
                    <a:pt x="775" y="1472"/>
                    <a:pt x="783" y="1472"/>
                    <a:pt x="799" y="1464"/>
                  </a:cubicBezTo>
                  <a:cubicBezTo>
                    <a:pt x="849" y="1439"/>
                    <a:pt x="873" y="1381"/>
                    <a:pt x="849" y="1332"/>
                  </a:cubicBezTo>
                  <a:lnTo>
                    <a:pt x="232" y="50"/>
                  </a:lnTo>
                  <a:cubicBezTo>
                    <a:pt x="222" y="15"/>
                    <a:pt x="194" y="0"/>
                    <a:pt x="1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11698725" y="2718675"/>
              <a:ext cx="22000" cy="37000"/>
            </a:xfrm>
            <a:custGeom>
              <a:avLst/>
              <a:gdLst/>
              <a:ahLst/>
              <a:cxnLst/>
              <a:rect l="l" t="t" r="r" b="b"/>
              <a:pathLst>
                <a:path w="880" h="1480" extrusionOk="0">
                  <a:moveTo>
                    <a:pt x="167" y="0"/>
                  </a:moveTo>
                  <a:cubicBezTo>
                    <a:pt x="93" y="0"/>
                    <a:pt x="1" y="72"/>
                    <a:pt x="58" y="140"/>
                  </a:cubicBezTo>
                  <a:lnTo>
                    <a:pt x="674" y="1422"/>
                  </a:lnTo>
                  <a:cubicBezTo>
                    <a:pt x="690" y="1455"/>
                    <a:pt x="723" y="1472"/>
                    <a:pt x="764" y="1480"/>
                  </a:cubicBezTo>
                  <a:cubicBezTo>
                    <a:pt x="830" y="1472"/>
                    <a:pt x="879" y="1398"/>
                    <a:pt x="855" y="1332"/>
                  </a:cubicBezTo>
                  <a:lnTo>
                    <a:pt x="239" y="50"/>
                  </a:lnTo>
                  <a:cubicBezTo>
                    <a:pt x="228" y="14"/>
                    <a:pt x="199" y="0"/>
                    <a:pt x="16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11673250" y="2748550"/>
              <a:ext cx="41900" cy="8975"/>
            </a:xfrm>
            <a:custGeom>
              <a:avLst/>
              <a:gdLst/>
              <a:ahLst/>
              <a:cxnLst/>
              <a:rect l="l" t="t" r="r" b="b"/>
              <a:pathLst>
                <a:path w="1676" h="359" extrusionOk="0">
                  <a:moveTo>
                    <a:pt x="1570" y="1"/>
                  </a:moveTo>
                  <a:cubicBezTo>
                    <a:pt x="1562" y="1"/>
                    <a:pt x="1554" y="2"/>
                    <a:pt x="1545" y="5"/>
                  </a:cubicBezTo>
                  <a:lnTo>
                    <a:pt x="132" y="153"/>
                  </a:lnTo>
                  <a:cubicBezTo>
                    <a:pt x="0" y="153"/>
                    <a:pt x="8" y="359"/>
                    <a:pt x="148" y="359"/>
                  </a:cubicBezTo>
                  <a:lnTo>
                    <a:pt x="156" y="351"/>
                  </a:lnTo>
                  <a:lnTo>
                    <a:pt x="1570" y="203"/>
                  </a:lnTo>
                  <a:cubicBezTo>
                    <a:pt x="1572" y="203"/>
                    <a:pt x="1574" y="203"/>
                    <a:pt x="1575" y="203"/>
                  </a:cubicBezTo>
                  <a:cubicBezTo>
                    <a:pt x="1675" y="203"/>
                    <a:pt x="1661" y="1"/>
                    <a:pt x="157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11709675" y="2768950"/>
              <a:ext cx="42075" cy="8925"/>
            </a:xfrm>
            <a:custGeom>
              <a:avLst/>
              <a:gdLst/>
              <a:ahLst/>
              <a:cxnLst/>
              <a:rect l="l" t="t" r="r" b="b"/>
              <a:pathLst>
                <a:path w="1683" h="357" extrusionOk="0">
                  <a:moveTo>
                    <a:pt x="1571" y="0"/>
                  </a:moveTo>
                  <a:cubicBezTo>
                    <a:pt x="1565" y="0"/>
                    <a:pt x="1558" y="1"/>
                    <a:pt x="1551" y="3"/>
                  </a:cubicBezTo>
                  <a:lnTo>
                    <a:pt x="137" y="151"/>
                  </a:lnTo>
                  <a:cubicBezTo>
                    <a:pt x="0" y="159"/>
                    <a:pt x="14" y="357"/>
                    <a:pt x="138" y="357"/>
                  </a:cubicBezTo>
                  <a:cubicBezTo>
                    <a:pt x="141" y="357"/>
                    <a:pt x="143" y="357"/>
                    <a:pt x="146" y="356"/>
                  </a:cubicBezTo>
                  <a:lnTo>
                    <a:pt x="162" y="356"/>
                  </a:lnTo>
                  <a:lnTo>
                    <a:pt x="1567" y="208"/>
                  </a:lnTo>
                  <a:cubicBezTo>
                    <a:pt x="1569" y="209"/>
                    <a:pt x="1571" y="209"/>
                    <a:pt x="1573" y="209"/>
                  </a:cubicBezTo>
                  <a:cubicBezTo>
                    <a:pt x="1682" y="209"/>
                    <a:pt x="1667" y="0"/>
                    <a:pt x="15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11732900" y="2799400"/>
              <a:ext cx="42550" cy="8875"/>
            </a:xfrm>
            <a:custGeom>
              <a:avLst/>
              <a:gdLst/>
              <a:ahLst/>
              <a:cxnLst/>
              <a:rect l="l" t="t" r="r" b="b"/>
              <a:pathLst>
                <a:path w="1702" h="355" extrusionOk="0">
                  <a:moveTo>
                    <a:pt x="1565" y="0"/>
                  </a:moveTo>
                  <a:cubicBezTo>
                    <a:pt x="1560" y="0"/>
                    <a:pt x="1556" y="1"/>
                    <a:pt x="1551" y="1"/>
                  </a:cubicBezTo>
                  <a:lnTo>
                    <a:pt x="137" y="149"/>
                  </a:lnTo>
                  <a:cubicBezTo>
                    <a:pt x="0" y="157"/>
                    <a:pt x="5" y="355"/>
                    <a:pt x="137" y="355"/>
                  </a:cubicBezTo>
                  <a:cubicBezTo>
                    <a:pt x="140" y="355"/>
                    <a:pt x="143" y="355"/>
                    <a:pt x="145" y="355"/>
                  </a:cubicBezTo>
                  <a:lnTo>
                    <a:pt x="153" y="355"/>
                  </a:lnTo>
                  <a:lnTo>
                    <a:pt x="1567" y="207"/>
                  </a:lnTo>
                  <a:cubicBezTo>
                    <a:pt x="1701" y="191"/>
                    <a:pt x="1684" y="0"/>
                    <a:pt x="15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11707950" y="2819525"/>
              <a:ext cx="41825" cy="8875"/>
            </a:xfrm>
            <a:custGeom>
              <a:avLst/>
              <a:gdLst/>
              <a:ahLst/>
              <a:cxnLst/>
              <a:rect l="l" t="t" r="r" b="b"/>
              <a:pathLst>
                <a:path w="1673" h="355" extrusionOk="0">
                  <a:moveTo>
                    <a:pt x="1529" y="1"/>
                  </a:moveTo>
                  <a:cubicBezTo>
                    <a:pt x="1524" y="1"/>
                    <a:pt x="1518" y="1"/>
                    <a:pt x="1513" y="2"/>
                  </a:cubicBezTo>
                  <a:lnTo>
                    <a:pt x="108" y="150"/>
                  </a:lnTo>
                  <a:cubicBezTo>
                    <a:pt x="1" y="182"/>
                    <a:pt x="9" y="330"/>
                    <a:pt x="116" y="355"/>
                  </a:cubicBezTo>
                  <a:lnTo>
                    <a:pt x="124" y="355"/>
                  </a:lnTo>
                  <a:lnTo>
                    <a:pt x="1538" y="207"/>
                  </a:lnTo>
                  <a:cubicBezTo>
                    <a:pt x="1672" y="191"/>
                    <a:pt x="1654" y="1"/>
                    <a:pt x="152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11751100" y="2810000"/>
              <a:ext cx="10500" cy="39575"/>
            </a:xfrm>
            <a:custGeom>
              <a:avLst/>
              <a:gdLst/>
              <a:ahLst/>
              <a:cxnLst/>
              <a:rect l="l" t="t" r="r" b="b"/>
              <a:pathLst>
                <a:path w="420" h="1583" extrusionOk="0">
                  <a:moveTo>
                    <a:pt x="312" y="0"/>
                  </a:moveTo>
                  <a:cubicBezTo>
                    <a:pt x="274" y="0"/>
                    <a:pt x="237" y="20"/>
                    <a:pt x="223" y="62"/>
                  </a:cubicBezTo>
                  <a:lnTo>
                    <a:pt x="1" y="1467"/>
                  </a:lnTo>
                  <a:cubicBezTo>
                    <a:pt x="1" y="1525"/>
                    <a:pt x="34" y="1574"/>
                    <a:pt x="91" y="1582"/>
                  </a:cubicBezTo>
                  <a:lnTo>
                    <a:pt x="108" y="1582"/>
                  </a:lnTo>
                  <a:cubicBezTo>
                    <a:pt x="149" y="1582"/>
                    <a:pt x="190" y="1550"/>
                    <a:pt x="198" y="1500"/>
                  </a:cubicBezTo>
                  <a:lnTo>
                    <a:pt x="420" y="95"/>
                  </a:lnTo>
                  <a:cubicBezTo>
                    <a:pt x="415" y="34"/>
                    <a:pt x="363" y="0"/>
                    <a:pt x="31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11181600" y="2692375"/>
              <a:ext cx="417100" cy="310450"/>
            </a:xfrm>
            <a:custGeom>
              <a:avLst/>
              <a:gdLst/>
              <a:ahLst/>
              <a:cxnLst/>
              <a:rect l="l" t="t" r="r" b="b"/>
              <a:pathLst>
                <a:path w="16684" h="12418" extrusionOk="0">
                  <a:moveTo>
                    <a:pt x="8342" y="1"/>
                  </a:moveTo>
                  <a:cubicBezTo>
                    <a:pt x="8194" y="2205"/>
                    <a:pt x="7358" y="2512"/>
                    <a:pt x="6903" y="2512"/>
                  </a:cubicBezTo>
                  <a:cubicBezTo>
                    <a:pt x="6727" y="2512"/>
                    <a:pt x="6608" y="2466"/>
                    <a:pt x="6608" y="2466"/>
                  </a:cubicBezTo>
                  <a:lnTo>
                    <a:pt x="6608" y="2466"/>
                  </a:lnTo>
                  <a:cubicBezTo>
                    <a:pt x="6822" y="3600"/>
                    <a:pt x="6222" y="3888"/>
                    <a:pt x="5910" y="3962"/>
                  </a:cubicBezTo>
                  <a:cubicBezTo>
                    <a:pt x="5737" y="3715"/>
                    <a:pt x="5597" y="3452"/>
                    <a:pt x="5499" y="3165"/>
                  </a:cubicBezTo>
                  <a:cubicBezTo>
                    <a:pt x="5499" y="3165"/>
                    <a:pt x="5268" y="4436"/>
                    <a:pt x="4328" y="4436"/>
                  </a:cubicBezTo>
                  <a:cubicBezTo>
                    <a:pt x="4063" y="4436"/>
                    <a:pt x="3742" y="4335"/>
                    <a:pt x="3354" y="4077"/>
                  </a:cubicBezTo>
                  <a:cubicBezTo>
                    <a:pt x="3354" y="4077"/>
                    <a:pt x="3354" y="5234"/>
                    <a:pt x="1737" y="5234"/>
                  </a:cubicBezTo>
                  <a:cubicBezTo>
                    <a:pt x="1292" y="5234"/>
                    <a:pt x="724" y="5147"/>
                    <a:pt x="1" y="4923"/>
                  </a:cubicBezTo>
                  <a:lnTo>
                    <a:pt x="1" y="4923"/>
                  </a:lnTo>
                  <a:cubicBezTo>
                    <a:pt x="3494" y="6156"/>
                    <a:pt x="2302" y="7742"/>
                    <a:pt x="2302" y="7742"/>
                  </a:cubicBezTo>
                  <a:cubicBezTo>
                    <a:pt x="4151" y="7906"/>
                    <a:pt x="3789" y="9270"/>
                    <a:pt x="3789" y="9270"/>
                  </a:cubicBezTo>
                  <a:cubicBezTo>
                    <a:pt x="4077" y="9040"/>
                    <a:pt x="4397" y="8851"/>
                    <a:pt x="4743" y="8720"/>
                  </a:cubicBezTo>
                  <a:lnTo>
                    <a:pt x="4743" y="8720"/>
                  </a:lnTo>
                  <a:cubicBezTo>
                    <a:pt x="4743" y="9024"/>
                    <a:pt x="4562" y="9353"/>
                    <a:pt x="4011" y="9648"/>
                  </a:cubicBezTo>
                  <a:cubicBezTo>
                    <a:pt x="4011" y="9648"/>
                    <a:pt x="5392" y="10363"/>
                    <a:pt x="3329" y="12418"/>
                  </a:cubicBezTo>
                  <a:cubicBezTo>
                    <a:pt x="4260" y="11565"/>
                    <a:pt x="4926" y="11314"/>
                    <a:pt x="5387" y="11314"/>
                  </a:cubicBezTo>
                  <a:cubicBezTo>
                    <a:pt x="6046" y="11314"/>
                    <a:pt x="6288" y="11826"/>
                    <a:pt x="6288" y="11826"/>
                  </a:cubicBezTo>
                  <a:cubicBezTo>
                    <a:pt x="6660" y="11252"/>
                    <a:pt x="7038" y="11093"/>
                    <a:pt x="7343" y="11093"/>
                  </a:cubicBezTo>
                  <a:cubicBezTo>
                    <a:pt x="7718" y="11093"/>
                    <a:pt x="7980" y="11333"/>
                    <a:pt x="7980" y="11333"/>
                  </a:cubicBezTo>
                  <a:cubicBezTo>
                    <a:pt x="7890" y="10857"/>
                    <a:pt x="7915" y="10363"/>
                    <a:pt x="8054" y="9895"/>
                  </a:cubicBezTo>
                  <a:cubicBezTo>
                    <a:pt x="8194" y="10363"/>
                    <a:pt x="8219" y="10857"/>
                    <a:pt x="8120" y="11333"/>
                  </a:cubicBezTo>
                  <a:cubicBezTo>
                    <a:pt x="8120" y="11333"/>
                    <a:pt x="8383" y="11093"/>
                    <a:pt x="8758" y="11093"/>
                  </a:cubicBezTo>
                  <a:cubicBezTo>
                    <a:pt x="9062" y="11093"/>
                    <a:pt x="9441" y="11252"/>
                    <a:pt x="9813" y="11826"/>
                  </a:cubicBezTo>
                  <a:cubicBezTo>
                    <a:pt x="9813" y="11826"/>
                    <a:pt x="10055" y="11314"/>
                    <a:pt x="10714" y="11314"/>
                  </a:cubicBezTo>
                  <a:cubicBezTo>
                    <a:pt x="11175" y="11314"/>
                    <a:pt x="11841" y="11565"/>
                    <a:pt x="12771" y="12418"/>
                  </a:cubicBezTo>
                  <a:cubicBezTo>
                    <a:pt x="10717" y="10363"/>
                    <a:pt x="12089" y="9648"/>
                    <a:pt x="12089" y="9648"/>
                  </a:cubicBezTo>
                  <a:cubicBezTo>
                    <a:pt x="11432" y="9287"/>
                    <a:pt x="11309" y="8884"/>
                    <a:pt x="11374" y="8547"/>
                  </a:cubicBezTo>
                  <a:lnTo>
                    <a:pt x="11374" y="8547"/>
                  </a:lnTo>
                  <a:cubicBezTo>
                    <a:pt x="11933" y="8662"/>
                    <a:pt x="12451" y="8909"/>
                    <a:pt x="12895" y="9262"/>
                  </a:cubicBezTo>
                  <a:cubicBezTo>
                    <a:pt x="12895" y="9262"/>
                    <a:pt x="12533" y="7898"/>
                    <a:pt x="14382" y="7734"/>
                  </a:cubicBezTo>
                  <a:cubicBezTo>
                    <a:pt x="14382" y="7734"/>
                    <a:pt x="13191" y="6148"/>
                    <a:pt x="16683" y="4915"/>
                  </a:cubicBezTo>
                  <a:lnTo>
                    <a:pt x="16683" y="4915"/>
                  </a:lnTo>
                  <a:cubicBezTo>
                    <a:pt x="15960" y="5138"/>
                    <a:pt x="15392" y="5226"/>
                    <a:pt x="14947" y="5226"/>
                  </a:cubicBezTo>
                  <a:cubicBezTo>
                    <a:pt x="13330" y="5226"/>
                    <a:pt x="13330" y="4069"/>
                    <a:pt x="13330" y="4069"/>
                  </a:cubicBezTo>
                  <a:cubicBezTo>
                    <a:pt x="12942" y="4327"/>
                    <a:pt x="12621" y="4427"/>
                    <a:pt x="12357" y="4427"/>
                  </a:cubicBezTo>
                  <a:cubicBezTo>
                    <a:pt x="11419" y="4427"/>
                    <a:pt x="11194" y="3156"/>
                    <a:pt x="11194" y="3156"/>
                  </a:cubicBezTo>
                  <a:cubicBezTo>
                    <a:pt x="11087" y="3452"/>
                    <a:pt x="10947" y="3732"/>
                    <a:pt x="10766" y="3995"/>
                  </a:cubicBezTo>
                  <a:cubicBezTo>
                    <a:pt x="10314" y="3970"/>
                    <a:pt x="9345" y="3797"/>
                    <a:pt x="9764" y="2483"/>
                  </a:cubicBezTo>
                  <a:lnTo>
                    <a:pt x="9764" y="2483"/>
                  </a:lnTo>
                  <a:cubicBezTo>
                    <a:pt x="9764" y="2483"/>
                    <a:pt x="9687" y="2505"/>
                    <a:pt x="9568" y="2505"/>
                  </a:cubicBezTo>
                  <a:cubicBezTo>
                    <a:pt x="9165" y="2505"/>
                    <a:pt x="8285" y="2249"/>
                    <a:pt x="8342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11273250" y="2785250"/>
              <a:ext cx="221825" cy="206900"/>
            </a:xfrm>
            <a:custGeom>
              <a:avLst/>
              <a:gdLst/>
              <a:ahLst/>
              <a:cxnLst/>
              <a:rect l="l" t="t" r="r" b="b"/>
              <a:pathLst>
                <a:path w="8873" h="8276" extrusionOk="0">
                  <a:moveTo>
                    <a:pt x="4479" y="0"/>
                  </a:moveTo>
                  <a:cubicBezTo>
                    <a:pt x="4421" y="0"/>
                    <a:pt x="4372" y="50"/>
                    <a:pt x="4372" y="107"/>
                  </a:cubicBezTo>
                  <a:lnTo>
                    <a:pt x="4356" y="1290"/>
                  </a:lnTo>
                  <a:lnTo>
                    <a:pt x="3402" y="502"/>
                  </a:lnTo>
                  <a:cubicBezTo>
                    <a:pt x="3382" y="488"/>
                    <a:pt x="3360" y="481"/>
                    <a:pt x="3338" y="481"/>
                  </a:cubicBezTo>
                  <a:cubicBezTo>
                    <a:pt x="3308" y="481"/>
                    <a:pt x="3278" y="494"/>
                    <a:pt x="3254" y="518"/>
                  </a:cubicBezTo>
                  <a:cubicBezTo>
                    <a:pt x="3221" y="559"/>
                    <a:pt x="3230" y="625"/>
                    <a:pt x="3271" y="658"/>
                  </a:cubicBezTo>
                  <a:lnTo>
                    <a:pt x="4347" y="1545"/>
                  </a:lnTo>
                  <a:lnTo>
                    <a:pt x="4331" y="2737"/>
                  </a:lnTo>
                  <a:lnTo>
                    <a:pt x="3402" y="1964"/>
                  </a:lnTo>
                  <a:cubicBezTo>
                    <a:pt x="3385" y="1956"/>
                    <a:pt x="3367" y="1952"/>
                    <a:pt x="3351" y="1952"/>
                  </a:cubicBezTo>
                  <a:cubicBezTo>
                    <a:pt x="3267" y="1952"/>
                    <a:pt x="3209" y="2045"/>
                    <a:pt x="3271" y="2120"/>
                  </a:cubicBezTo>
                  <a:lnTo>
                    <a:pt x="4323" y="2992"/>
                  </a:lnTo>
                  <a:lnTo>
                    <a:pt x="4306" y="4364"/>
                  </a:lnTo>
                  <a:lnTo>
                    <a:pt x="3419" y="3879"/>
                  </a:lnTo>
                  <a:lnTo>
                    <a:pt x="2802" y="2605"/>
                  </a:lnTo>
                  <a:cubicBezTo>
                    <a:pt x="2785" y="2571"/>
                    <a:pt x="2753" y="2553"/>
                    <a:pt x="2718" y="2553"/>
                  </a:cubicBezTo>
                  <a:cubicBezTo>
                    <a:pt x="2702" y="2553"/>
                    <a:pt x="2686" y="2557"/>
                    <a:pt x="2671" y="2564"/>
                  </a:cubicBezTo>
                  <a:cubicBezTo>
                    <a:pt x="2622" y="2589"/>
                    <a:pt x="2597" y="2646"/>
                    <a:pt x="2622" y="2696"/>
                  </a:cubicBezTo>
                  <a:lnTo>
                    <a:pt x="3115" y="3706"/>
                  </a:lnTo>
                  <a:lnTo>
                    <a:pt x="3115" y="3706"/>
                  </a:lnTo>
                  <a:lnTo>
                    <a:pt x="1882" y="3024"/>
                  </a:lnTo>
                  <a:lnTo>
                    <a:pt x="1882" y="3016"/>
                  </a:lnTo>
                  <a:lnTo>
                    <a:pt x="1266" y="1742"/>
                  </a:lnTo>
                  <a:cubicBezTo>
                    <a:pt x="1241" y="1713"/>
                    <a:pt x="1210" y="1700"/>
                    <a:pt x="1180" y="1700"/>
                  </a:cubicBezTo>
                  <a:cubicBezTo>
                    <a:pt x="1118" y="1700"/>
                    <a:pt x="1063" y="1753"/>
                    <a:pt x="1085" y="1825"/>
                  </a:cubicBezTo>
                  <a:lnTo>
                    <a:pt x="1578" y="2860"/>
                  </a:lnTo>
                  <a:lnTo>
                    <a:pt x="279" y="2145"/>
                  </a:lnTo>
                  <a:cubicBezTo>
                    <a:pt x="266" y="2132"/>
                    <a:pt x="251" y="2127"/>
                    <a:pt x="236" y="2127"/>
                  </a:cubicBezTo>
                  <a:cubicBezTo>
                    <a:pt x="157" y="2127"/>
                    <a:pt x="84" y="2290"/>
                    <a:pt x="181" y="2318"/>
                  </a:cubicBezTo>
                  <a:lnTo>
                    <a:pt x="1266" y="2918"/>
                  </a:lnTo>
                  <a:lnTo>
                    <a:pt x="140" y="3041"/>
                  </a:lnTo>
                  <a:cubicBezTo>
                    <a:pt x="0" y="3041"/>
                    <a:pt x="8" y="3246"/>
                    <a:pt x="148" y="3246"/>
                  </a:cubicBezTo>
                  <a:lnTo>
                    <a:pt x="156" y="3246"/>
                  </a:lnTo>
                  <a:lnTo>
                    <a:pt x="1570" y="3098"/>
                  </a:lnTo>
                  <a:lnTo>
                    <a:pt x="2745" y="3748"/>
                  </a:lnTo>
                  <a:lnTo>
                    <a:pt x="1594" y="3863"/>
                  </a:lnTo>
                  <a:cubicBezTo>
                    <a:pt x="1465" y="3871"/>
                    <a:pt x="1471" y="4068"/>
                    <a:pt x="1603" y="4068"/>
                  </a:cubicBezTo>
                  <a:cubicBezTo>
                    <a:pt x="1605" y="4068"/>
                    <a:pt x="1608" y="4068"/>
                    <a:pt x="1611" y="4068"/>
                  </a:cubicBezTo>
                  <a:lnTo>
                    <a:pt x="1619" y="4068"/>
                  </a:lnTo>
                  <a:lnTo>
                    <a:pt x="3032" y="3920"/>
                  </a:lnTo>
                  <a:lnTo>
                    <a:pt x="3049" y="3920"/>
                  </a:lnTo>
                  <a:lnTo>
                    <a:pt x="4290" y="4610"/>
                  </a:lnTo>
                  <a:lnTo>
                    <a:pt x="4290" y="4643"/>
                  </a:lnTo>
                  <a:lnTo>
                    <a:pt x="3904" y="4939"/>
                  </a:lnTo>
                  <a:lnTo>
                    <a:pt x="2523" y="5087"/>
                  </a:lnTo>
                  <a:cubicBezTo>
                    <a:pt x="2474" y="5095"/>
                    <a:pt x="2433" y="5145"/>
                    <a:pt x="2433" y="5194"/>
                  </a:cubicBezTo>
                  <a:cubicBezTo>
                    <a:pt x="2441" y="5251"/>
                    <a:pt x="2482" y="5284"/>
                    <a:pt x="2539" y="5284"/>
                  </a:cubicBezTo>
                  <a:lnTo>
                    <a:pt x="2548" y="5284"/>
                  </a:lnTo>
                  <a:lnTo>
                    <a:pt x="3608" y="5177"/>
                  </a:lnTo>
                  <a:lnTo>
                    <a:pt x="2876" y="5744"/>
                  </a:lnTo>
                  <a:lnTo>
                    <a:pt x="1496" y="5892"/>
                  </a:lnTo>
                  <a:cubicBezTo>
                    <a:pt x="1359" y="5900"/>
                    <a:pt x="1372" y="6098"/>
                    <a:pt x="1496" y="6098"/>
                  </a:cubicBezTo>
                  <a:cubicBezTo>
                    <a:pt x="1499" y="6098"/>
                    <a:pt x="1501" y="6098"/>
                    <a:pt x="1504" y="6098"/>
                  </a:cubicBezTo>
                  <a:lnTo>
                    <a:pt x="1520" y="6098"/>
                  </a:lnTo>
                  <a:lnTo>
                    <a:pt x="2580" y="5983"/>
                  </a:lnTo>
                  <a:lnTo>
                    <a:pt x="2128" y="6336"/>
                  </a:lnTo>
                  <a:cubicBezTo>
                    <a:pt x="2087" y="6369"/>
                    <a:pt x="2079" y="6427"/>
                    <a:pt x="2112" y="6476"/>
                  </a:cubicBezTo>
                  <a:cubicBezTo>
                    <a:pt x="2137" y="6501"/>
                    <a:pt x="2161" y="6509"/>
                    <a:pt x="2194" y="6509"/>
                  </a:cubicBezTo>
                  <a:cubicBezTo>
                    <a:pt x="2219" y="6509"/>
                    <a:pt x="2235" y="6501"/>
                    <a:pt x="2252" y="6492"/>
                  </a:cubicBezTo>
                  <a:lnTo>
                    <a:pt x="2967" y="5942"/>
                  </a:lnTo>
                  <a:cubicBezTo>
                    <a:pt x="2975" y="5933"/>
                    <a:pt x="2983" y="5925"/>
                    <a:pt x="2991" y="5917"/>
                  </a:cubicBezTo>
                  <a:lnTo>
                    <a:pt x="3304" y="5679"/>
                  </a:lnTo>
                  <a:lnTo>
                    <a:pt x="3123" y="6829"/>
                  </a:lnTo>
                  <a:cubicBezTo>
                    <a:pt x="3115" y="6887"/>
                    <a:pt x="3156" y="6936"/>
                    <a:pt x="3205" y="6944"/>
                  </a:cubicBezTo>
                  <a:lnTo>
                    <a:pt x="3221" y="6944"/>
                  </a:lnTo>
                  <a:cubicBezTo>
                    <a:pt x="3279" y="6944"/>
                    <a:pt x="3320" y="6911"/>
                    <a:pt x="3328" y="6862"/>
                  </a:cubicBezTo>
                  <a:lnTo>
                    <a:pt x="3534" y="5498"/>
                  </a:lnTo>
                  <a:lnTo>
                    <a:pt x="4290" y="4906"/>
                  </a:lnTo>
                  <a:lnTo>
                    <a:pt x="4240" y="8169"/>
                  </a:lnTo>
                  <a:cubicBezTo>
                    <a:pt x="4240" y="8226"/>
                    <a:pt x="4282" y="8276"/>
                    <a:pt x="4339" y="8276"/>
                  </a:cubicBezTo>
                  <a:cubicBezTo>
                    <a:pt x="4397" y="8276"/>
                    <a:pt x="4446" y="8226"/>
                    <a:pt x="4446" y="8169"/>
                  </a:cubicBezTo>
                  <a:lnTo>
                    <a:pt x="4495" y="4832"/>
                  </a:lnTo>
                  <a:lnTo>
                    <a:pt x="5350" y="5490"/>
                  </a:lnTo>
                  <a:lnTo>
                    <a:pt x="5555" y="6854"/>
                  </a:lnTo>
                  <a:cubicBezTo>
                    <a:pt x="5564" y="6903"/>
                    <a:pt x="5605" y="6944"/>
                    <a:pt x="5654" y="6944"/>
                  </a:cubicBezTo>
                  <a:lnTo>
                    <a:pt x="5670" y="6944"/>
                  </a:lnTo>
                  <a:cubicBezTo>
                    <a:pt x="5720" y="6936"/>
                    <a:pt x="5761" y="6879"/>
                    <a:pt x="5753" y="6829"/>
                  </a:cubicBezTo>
                  <a:lnTo>
                    <a:pt x="5580" y="5671"/>
                  </a:lnTo>
                  <a:lnTo>
                    <a:pt x="5884" y="5917"/>
                  </a:lnTo>
                  <a:cubicBezTo>
                    <a:pt x="5892" y="5925"/>
                    <a:pt x="5900" y="5933"/>
                    <a:pt x="5917" y="5933"/>
                  </a:cubicBezTo>
                  <a:lnTo>
                    <a:pt x="6624" y="6492"/>
                  </a:lnTo>
                  <a:cubicBezTo>
                    <a:pt x="6640" y="6501"/>
                    <a:pt x="6665" y="6509"/>
                    <a:pt x="6681" y="6509"/>
                  </a:cubicBezTo>
                  <a:cubicBezTo>
                    <a:pt x="6714" y="6509"/>
                    <a:pt x="6747" y="6492"/>
                    <a:pt x="6763" y="6468"/>
                  </a:cubicBezTo>
                  <a:cubicBezTo>
                    <a:pt x="6796" y="6427"/>
                    <a:pt x="6788" y="6361"/>
                    <a:pt x="6747" y="6328"/>
                  </a:cubicBezTo>
                  <a:lnTo>
                    <a:pt x="6303" y="5983"/>
                  </a:lnTo>
                  <a:lnTo>
                    <a:pt x="6303" y="5983"/>
                  </a:lnTo>
                  <a:lnTo>
                    <a:pt x="7363" y="6098"/>
                  </a:lnTo>
                  <a:lnTo>
                    <a:pt x="7371" y="6098"/>
                  </a:lnTo>
                  <a:cubicBezTo>
                    <a:pt x="7503" y="6098"/>
                    <a:pt x="7519" y="5892"/>
                    <a:pt x="7380" y="5892"/>
                  </a:cubicBezTo>
                  <a:lnTo>
                    <a:pt x="5999" y="5744"/>
                  </a:lnTo>
                  <a:lnTo>
                    <a:pt x="5268" y="5177"/>
                  </a:lnTo>
                  <a:lnTo>
                    <a:pt x="6328" y="5284"/>
                  </a:lnTo>
                  <a:lnTo>
                    <a:pt x="6344" y="5284"/>
                  </a:lnTo>
                  <a:cubicBezTo>
                    <a:pt x="6394" y="5284"/>
                    <a:pt x="6435" y="5243"/>
                    <a:pt x="6443" y="5194"/>
                  </a:cubicBezTo>
                  <a:cubicBezTo>
                    <a:pt x="6451" y="5136"/>
                    <a:pt x="6410" y="5087"/>
                    <a:pt x="6352" y="5087"/>
                  </a:cubicBezTo>
                  <a:lnTo>
                    <a:pt x="4972" y="4939"/>
                  </a:lnTo>
                  <a:lnTo>
                    <a:pt x="4577" y="4627"/>
                  </a:lnTo>
                  <a:cubicBezTo>
                    <a:pt x="4577" y="4627"/>
                    <a:pt x="4577" y="4619"/>
                    <a:pt x="4577" y="4619"/>
                  </a:cubicBezTo>
                  <a:lnTo>
                    <a:pt x="5835" y="3920"/>
                  </a:lnTo>
                  <a:lnTo>
                    <a:pt x="5851" y="3920"/>
                  </a:lnTo>
                  <a:lnTo>
                    <a:pt x="7265" y="4068"/>
                  </a:lnTo>
                  <a:lnTo>
                    <a:pt x="7273" y="4068"/>
                  </a:lnTo>
                  <a:cubicBezTo>
                    <a:pt x="7276" y="4068"/>
                    <a:pt x="7278" y="4068"/>
                    <a:pt x="7281" y="4068"/>
                  </a:cubicBezTo>
                  <a:cubicBezTo>
                    <a:pt x="7413" y="4068"/>
                    <a:pt x="7418" y="3871"/>
                    <a:pt x="7281" y="3863"/>
                  </a:cubicBezTo>
                  <a:lnTo>
                    <a:pt x="6139" y="3739"/>
                  </a:lnTo>
                  <a:lnTo>
                    <a:pt x="7306" y="3090"/>
                  </a:lnTo>
                  <a:lnTo>
                    <a:pt x="8719" y="3238"/>
                  </a:lnTo>
                  <a:lnTo>
                    <a:pt x="8727" y="3238"/>
                  </a:lnTo>
                  <a:cubicBezTo>
                    <a:pt x="8730" y="3238"/>
                    <a:pt x="8733" y="3238"/>
                    <a:pt x="8735" y="3238"/>
                  </a:cubicBezTo>
                  <a:cubicBezTo>
                    <a:pt x="8867" y="3238"/>
                    <a:pt x="8873" y="3041"/>
                    <a:pt x="8744" y="3033"/>
                  </a:cubicBezTo>
                  <a:lnTo>
                    <a:pt x="7618" y="2918"/>
                  </a:lnTo>
                  <a:lnTo>
                    <a:pt x="8703" y="2309"/>
                  </a:lnTo>
                  <a:cubicBezTo>
                    <a:pt x="8800" y="2282"/>
                    <a:pt x="8727" y="2119"/>
                    <a:pt x="8647" y="2119"/>
                  </a:cubicBezTo>
                  <a:cubicBezTo>
                    <a:pt x="8633" y="2119"/>
                    <a:pt x="8618" y="2124"/>
                    <a:pt x="8604" y="2137"/>
                  </a:cubicBezTo>
                  <a:lnTo>
                    <a:pt x="7306" y="2860"/>
                  </a:lnTo>
                  <a:lnTo>
                    <a:pt x="7799" y="1825"/>
                  </a:lnTo>
                  <a:cubicBezTo>
                    <a:pt x="7850" y="1756"/>
                    <a:pt x="7760" y="1684"/>
                    <a:pt x="7688" y="1684"/>
                  </a:cubicBezTo>
                  <a:cubicBezTo>
                    <a:pt x="7656" y="1684"/>
                    <a:pt x="7628" y="1699"/>
                    <a:pt x="7618" y="1734"/>
                  </a:cubicBezTo>
                  <a:lnTo>
                    <a:pt x="7002" y="3016"/>
                  </a:lnTo>
                  <a:lnTo>
                    <a:pt x="7002" y="3024"/>
                  </a:lnTo>
                  <a:lnTo>
                    <a:pt x="5769" y="3706"/>
                  </a:lnTo>
                  <a:lnTo>
                    <a:pt x="5769" y="3706"/>
                  </a:lnTo>
                  <a:lnTo>
                    <a:pt x="6262" y="2696"/>
                  </a:lnTo>
                  <a:cubicBezTo>
                    <a:pt x="6313" y="2628"/>
                    <a:pt x="6219" y="2555"/>
                    <a:pt x="6148" y="2555"/>
                  </a:cubicBezTo>
                  <a:cubicBezTo>
                    <a:pt x="6116" y="2555"/>
                    <a:pt x="6089" y="2570"/>
                    <a:pt x="6081" y="2605"/>
                  </a:cubicBezTo>
                  <a:lnTo>
                    <a:pt x="5465" y="3879"/>
                  </a:lnTo>
                  <a:lnTo>
                    <a:pt x="4503" y="4405"/>
                  </a:lnTo>
                  <a:lnTo>
                    <a:pt x="4528" y="3008"/>
                  </a:lnTo>
                  <a:lnTo>
                    <a:pt x="5613" y="2120"/>
                  </a:lnTo>
                  <a:cubicBezTo>
                    <a:pt x="5699" y="2074"/>
                    <a:pt x="5609" y="1937"/>
                    <a:pt x="5532" y="1937"/>
                  </a:cubicBezTo>
                  <a:cubicBezTo>
                    <a:pt x="5514" y="1937"/>
                    <a:pt x="5496" y="1945"/>
                    <a:pt x="5481" y="1964"/>
                  </a:cubicBezTo>
                  <a:lnTo>
                    <a:pt x="4536" y="2745"/>
                  </a:lnTo>
                  <a:lnTo>
                    <a:pt x="4536" y="2745"/>
                  </a:lnTo>
                  <a:lnTo>
                    <a:pt x="4553" y="1529"/>
                  </a:lnTo>
                  <a:lnTo>
                    <a:pt x="5613" y="658"/>
                  </a:lnTo>
                  <a:cubicBezTo>
                    <a:pt x="5699" y="611"/>
                    <a:pt x="5609" y="474"/>
                    <a:pt x="5532" y="474"/>
                  </a:cubicBezTo>
                  <a:cubicBezTo>
                    <a:pt x="5514" y="474"/>
                    <a:pt x="5496" y="482"/>
                    <a:pt x="5481" y="502"/>
                  </a:cubicBezTo>
                  <a:lnTo>
                    <a:pt x="4561" y="1266"/>
                  </a:lnTo>
                  <a:lnTo>
                    <a:pt x="4577" y="107"/>
                  </a:lnTo>
                  <a:cubicBezTo>
                    <a:pt x="4577" y="50"/>
                    <a:pt x="4536" y="0"/>
                    <a:pt x="447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11803500" y="2684175"/>
              <a:ext cx="381950" cy="332825"/>
            </a:xfrm>
            <a:custGeom>
              <a:avLst/>
              <a:gdLst/>
              <a:ahLst/>
              <a:cxnLst/>
              <a:rect l="l" t="t" r="r" b="b"/>
              <a:pathLst>
                <a:path w="15278" h="13313" extrusionOk="0">
                  <a:moveTo>
                    <a:pt x="1389" y="0"/>
                  </a:moveTo>
                  <a:cubicBezTo>
                    <a:pt x="3608" y="2959"/>
                    <a:pt x="1742" y="3624"/>
                    <a:pt x="1742" y="3624"/>
                  </a:cubicBezTo>
                  <a:cubicBezTo>
                    <a:pt x="3189" y="4775"/>
                    <a:pt x="2129" y="5711"/>
                    <a:pt x="2129" y="5711"/>
                  </a:cubicBezTo>
                  <a:cubicBezTo>
                    <a:pt x="2343" y="5693"/>
                    <a:pt x="2436" y="5675"/>
                    <a:pt x="2535" y="5675"/>
                  </a:cubicBezTo>
                  <a:cubicBezTo>
                    <a:pt x="2615" y="5675"/>
                    <a:pt x="2698" y="5687"/>
                    <a:pt x="2852" y="5720"/>
                  </a:cubicBezTo>
                  <a:cubicBezTo>
                    <a:pt x="2697" y="5948"/>
                    <a:pt x="2721" y="6164"/>
                    <a:pt x="2275" y="6164"/>
                  </a:cubicBezTo>
                  <a:cubicBezTo>
                    <a:pt x="2225" y="6164"/>
                    <a:pt x="2168" y="6161"/>
                    <a:pt x="2104" y="6155"/>
                  </a:cubicBezTo>
                  <a:lnTo>
                    <a:pt x="2104" y="6155"/>
                  </a:lnTo>
                  <a:cubicBezTo>
                    <a:pt x="2104" y="6155"/>
                    <a:pt x="2852" y="7519"/>
                    <a:pt x="0" y="8086"/>
                  </a:cubicBezTo>
                  <a:cubicBezTo>
                    <a:pt x="387" y="8026"/>
                    <a:pt x="720" y="7999"/>
                    <a:pt x="1007" y="7999"/>
                  </a:cubicBezTo>
                  <a:cubicBezTo>
                    <a:pt x="2967" y="7999"/>
                    <a:pt x="2786" y="9237"/>
                    <a:pt x="2786" y="9237"/>
                  </a:cubicBezTo>
                  <a:cubicBezTo>
                    <a:pt x="3085" y="9106"/>
                    <a:pt x="3332" y="9054"/>
                    <a:pt x="3537" y="9054"/>
                  </a:cubicBezTo>
                  <a:cubicBezTo>
                    <a:pt x="4297" y="9054"/>
                    <a:pt x="4471" y="9763"/>
                    <a:pt x="4471" y="9763"/>
                  </a:cubicBezTo>
                  <a:cubicBezTo>
                    <a:pt x="4660" y="9311"/>
                    <a:pt x="4947" y="8916"/>
                    <a:pt x="5325" y="8604"/>
                  </a:cubicBezTo>
                  <a:lnTo>
                    <a:pt x="5325" y="8604"/>
                  </a:lnTo>
                  <a:cubicBezTo>
                    <a:pt x="5177" y="9073"/>
                    <a:pt x="4931" y="9492"/>
                    <a:pt x="4594" y="9837"/>
                  </a:cubicBezTo>
                  <a:cubicBezTo>
                    <a:pt x="4594" y="9837"/>
                    <a:pt x="4636" y="9830"/>
                    <a:pt x="4704" y="9830"/>
                  </a:cubicBezTo>
                  <a:cubicBezTo>
                    <a:pt x="4991" y="9830"/>
                    <a:pt x="5740" y="9948"/>
                    <a:pt x="5720" y="11185"/>
                  </a:cubicBezTo>
                  <a:cubicBezTo>
                    <a:pt x="5720" y="11185"/>
                    <a:pt x="5905" y="11073"/>
                    <a:pt x="6175" y="11073"/>
                  </a:cubicBezTo>
                  <a:cubicBezTo>
                    <a:pt x="6651" y="11073"/>
                    <a:pt x="7390" y="11417"/>
                    <a:pt x="7857" y="13313"/>
                  </a:cubicBezTo>
                  <a:cubicBezTo>
                    <a:pt x="7338" y="10751"/>
                    <a:pt x="8541" y="10624"/>
                    <a:pt x="8784" y="10624"/>
                  </a:cubicBezTo>
                  <a:cubicBezTo>
                    <a:pt x="8811" y="10624"/>
                    <a:pt x="8826" y="10626"/>
                    <a:pt x="8826" y="10626"/>
                  </a:cubicBezTo>
                  <a:cubicBezTo>
                    <a:pt x="8473" y="9960"/>
                    <a:pt x="8596" y="9566"/>
                    <a:pt x="8843" y="9319"/>
                  </a:cubicBezTo>
                  <a:cubicBezTo>
                    <a:pt x="9237" y="9722"/>
                    <a:pt x="9533" y="10215"/>
                    <a:pt x="9706" y="10757"/>
                  </a:cubicBezTo>
                  <a:cubicBezTo>
                    <a:pt x="9706" y="10757"/>
                    <a:pt x="9965" y="10001"/>
                    <a:pt x="10784" y="10001"/>
                  </a:cubicBezTo>
                  <a:cubicBezTo>
                    <a:pt x="11055" y="10001"/>
                    <a:pt x="11388" y="10084"/>
                    <a:pt x="11793" y="10305"/>
                  </a:cubicBezTo>
                  <a:cubicBezTo>
                    <a:pt x="11793" y="10305"/>
                    <a:pt x="11793" y="10305"/>
                    <a:pt x="11793" y="10305"/>
                  </a:cubicBezTo>
                  <a:cubicBezTo>
                    <a:pt x="11799" y="10305"/>
                    <a:pt x="11729" y="9000"/>
                    <a:pt x="13634" y="9000"/>
                  </a:cubicBezTo>
                  <a:cubicBezTo>
                    <a:pt x="14070" y="9000"/>
                    <a:pt x="14610" y="9069"/>
                    <a:pt x="15277" y="9237"/>
                  </a:cubicBezTo>
                  <a:cubicBezTo>
                    <a:pt x="11908" y="8243"/>
                    <a:pt x="12952" y="6681"/>
                    <a:pt x="12952" y="6681"/>
                  </a:cubicBezTo>
                  <a:cubicBezTo>
                    <a:pt x="10832" y="6681"/>
                    <a:pt x="11678" y="4734"/>
                    <a:pt x="11678" y="4734"/>
                  </a:cubicBezTo>
                  <a:lnTo>
                    <a:pt x="11678" y="4734"/>
                  </a:lnTo>
                  <a:cubicBezTo>
                    <a:pt x="11423" y="4923"/>
                    <a:pt x="11152" y="5070"/>
                    <a:pt x="10856" y="5186"/>
                  </a:cubicBezTo>
                  <a:cubicBezTo>
                    <a:pt x="10494" y="4923"/>
                    <a:pt x="9779" y="4232"/>
                    <a:pt x="10856" y="3378"/>
                  </a:cubicBezTo>
                  <a:cubicBezTo>
                    <a:pt x="10856" y="3378"/>
                    <a:pt x="9377" y="2901"/>
                    <a:pt x="11053" y="526"/>
                  </a:cubicBezTo>
                  <a:lnTo>
                    <a:pt x="11053" y="526"/>
                  </a:lnTo>
                  <a:cubicBezTo>
                    <a:pt x="10168" y="1680"/>
                    <a:pt x="9491" y="1983"/>
                    <a:pt x="9023" y="1983"/>
                  </a:cubicBezTo>
                  <a:cubicBezTo>
                    <a:pt x="8504" y="1983"/>
                    <a:pt x="8243" y="1611"/>
                    <a:pt x="8243" y="1611"/>
                  </a:cubicBezTo>
                  <a:cubicBezTo>
                    <a:pt x="7931" y="2354"/>
                    <a:pt x="7511" y="2532"/>
                    <a:pt x="7183" y="2532"/>
                  </a:cubicBezTo>
                  <a:cubicBezTo>
                    <a:pt x="7043" y="2532"/>
                    <a:pt x="6920" y="2500"/>
                    <a:pt x="6829" y="2465"/>
                  </a:cubicBezTo>
                  <a:cubicBezTo>
                    <a:pt x="6821" y="2170"/>
                    <a:pt x="6854" y="1866"/>
                    <a:pt x="6928" y="1578"/>
                  </a:cubicBezTo>
                  <a:lnTo>
                    <a:pt x="6928" y="1578"/>
                  </a:lnTo>
                  <a:cubicBezTo>
                    <a:pt x="6928" y="1578"/>
                    <a:pt x="6384" y="2146"/>
                    <a:pt x="5773" y="2146"/>
                  </a:cubicBezTo>
                  <a:cubicBezTo>
                    <a:pt x="5382" y="2146"/>
                    <a:pt x="4964" y="1914"/>
                    <a:pt x="4643" y="1151"/>
                  </a:cubicBezTo>
                  <a:cubicBezTo>
                    <a:pt x="4643" y="1151"/>
                    <a:pt x="4346" y="1601"/>
                    <a:pt x="3729" y="1601"/>
                  </a:cubicBezTo>
                  <a:cubicBezTo>
                    <a:pt x="3194" y="1601"/>
                    <a:pt x="2419" y="1263"/>
                    <a:pt x="1389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11876650" y="2771450"/>
              <a:ext cx="207175" cy="170300"/>
            </a:xfrm>
            <a:custGeom>
              <a:avLst/>
              <a:gdLst/>
              <a:ahLst/>
              <a:cxnLst/>
              <a:rect l="l" t="t" r="r" b="b"/>
              <a:pathLst>
                <a:path w="8287" h="6812" extrusionOk="0">
                  <a:moveTo>
                    <a:pt x="5852" y="1"/>
                  </a:moveTo>
                  <a:cubicBezTo>
                    <a:pt x="5820" y="1"/>
                    <a:pt x="5790" y="17"/>
                    <a:pt x="5769" y="43"/>
                  </a:cubicBezTo>
                  <a:lnTo>
                    <a:pt x="4010" y="2582"/>
                  </a:lnTo>
                  <a:lnTo>
                    <a:pt x="3640" y="1341"/>
                  </a:lnTo>
                  <a:cubicBezTo>
                    <a:pt x="3627" y="1301"/>
                    <a:pt x="3585" y="1271"/>
                    <a:pt x="3544" y="1271"/>
                  </a:cubicBezTo>
                  <a:cubicBezTo>
                    <a:pt x="3535" y="1271"/>
                    <a:pt x="3526" y="1273"/>
                    <a:pt x="3517" y="1275"/>
                  </a:cubicBezTo>
                  <a:cubicBezTo>
                    <a:pt x="3460" y="1292"/>
                    <a:pt x="3435" y="1349"/>
                    <a:pt x="3443" y="1399"/>
                  </a:cubicBezTo>
                  <a:lnTo>
                    <a:pt x="3854" y="2763"/>
                  </a:lnTo>
                  <a:cubicBezTo>
                    <a:pt x="3862" y="2771"/>
                    <a:pt x="3870" y="2779"/>
                    <a:pt x="3870" y="2787"/>
                  </a:cubicBezTo>
                  <a:lnTo>
                    <a:pt x="3353" y="3552"/>
                  </a:lnTo>
                  <a:lnTo>
                    <a:pt x="2884" y="2656"/>
                  </a:lnTo>
                  <a:lnTo>
                    <a:pt x="3081" y="1259"/>
                  </a:lnTo>
                  <a:cubicBezTo>
                    <a:pt x="3090" y="1201"/>
                    <a:pt x="3049" y="1152"/>
                    <a:pt x="2991" y="1144"/>
                  </a:cubicBezTo>
                  <a:cubicBezTo>
                    <a:pt x="2987" y="1143"/>
                    <a:pt x="2983" y="1143"/>
                    <a:pt x="2978" y="1143"/>
                  </a:cubicBezTo>
                  <a:cubicBezTo>
                    <a:pt x="2934" y="1143"/>
                    <a:pt x="2892" y="1182"/>
                    <a:pt x="2884" y="1234"/>
                  </a:cubicBezTo>
                  <a:lnTo>
                    <a:pt x="2728" y="2352"/>
                  </a:lnTo>
                  <a:lnTo>
                    <a:pt x="2325" y="1579"/>
                  </a:lnTo>
                  <a:cubicBezTo>
                    <a:pt x="2301" y="1543"/>
                    <a:pt x="2264" y="1521"/>
                    <a:pt x="2227" y="1521"/>
                  </a:cubicBezTo>
                  <a:cubicBezTo>
                    <a:pt x="2213" y="1521"/>
                    <a:pt x="2199" y="1524"/>
                    <a:pt x="2186" y="1530"/>
                  </a:cubicBezTo>
                  <a:cubicBezTo>
                    <a:pt x="2136" y="1563"/>
                    <a:pt x="2120" y="1621"/>
                    <a:pt x="2145" y="1670"/>
                  </a:cubicBezTo>
                  <a:lnTo>
                    <a:pt x="2399" y="2155"/>
                  </a:lnTo>
                  <a:lnTo>
                    <a:pt x="1389" y="1629"/>
                  </a:lnTo>
                  <a:cubicBezTo>
                    <a:pt x="1378" y="1625"/>
                    <a:pt x="1368" y="1624"/>
                    <a:pt x="1357" y="1624"/>
                  </a:cubicBezTo>
                  <a:cubicBezTo>
                    <a:pt x="1274" y="1624"/>
                    <a:pt x="1217" y="1735"/>
                    <a:pt x="1290" y="1801"/>
                  </a:cubicBezTo>
                  <a:lnTo>
                    <a:pt x="1298" y="1801"/>
                  </a:lnTo>
                  <a:lnTo>
                    <a:pt x="2556" y="2459"/>
                  </a:lnTo>
                  <a:lnTo>
                    <a:pt x="2564" y="2459"/>
                  </a:lnTo>
                  <a:lnTo>
                    <a:pt x="3221" y="3733"/>
                  </a:lnTo>
                  <a:lnTo>
                    <a:pt x="3205" y="3749"/>
                  </a:lnTo>
                  <a:lnTo>
                    <a:pt x="2712" y="3790"/>
                  </a:lnTo>
                  <a:lnTo>
                    <a:pt x="1479" y="3141"/>
                  </a:lnTo>
                  <a:cubicBezTo>
                    <a:pt x="1468" y="3134"/>
                    <a:pt x="1455" y="3131"/>
                    <a:pt x="1441" y="3131"/>
                  </a:cubicBezTo>
                  <a:cubicBezTo>
                    <a:pt x="1405" y="3131"/>
                    <a:pt x="1365" y="3152"/>
                    <a:pt x="1348" y="3182"/>
                  </a:cubicBezTo>
                  <a:cubicBezTo>
                    <a:pt x="1323" y="3231"/>
                    <a:pt x="1339" y="3289"/>
                    <a:pt x="1380" y="3313"/>
                  </a:cubicBezTo>
                  <a:lnTo>
                    <a:pt x="1389" y="3322"/>
                  </a:lnTo>
                  <a:lnTo>
                    <a:pt x="2334" y="3815"/>
                  </a:lnTo>
                  <a:lnTo>
                    <a:pt x="1413" y="3889"/>
                  </a:lnTo>
                  <a:lnTo>
                    <a:pt x="181" y="3239"/>
                  </a:lnTo>
                  <a:cubicBezTo>
                    <a:pt x="169" y="3236"/>
                    <a:pt x="158" y="3234"/>
                    <a:pt x="147" y="3234"/>
                  </a:cubicBezTo>
                  <a:cubicBezTo>
                    <a:pt x="58" y="3234"/>
                    <a:pt x="0" y="3346"/>
                    <a:pt x="74" y="3412"/>
                  </a:cubicBezTo>
                  <a:lnTo>
                    <a:pt x="82" y="3420"/>
                  </a:lnTo>
                  <a:lnTo>
                    <a:pt x="1027" y="3913"/>
                  </a:lnTo>
                  <a:lnTo>
                    <a:pt x="460" y="3954"/>
                  </a:lnTo>
                  <a:cubicBezTo>
                    <a:pt x="370" y="3971"/>
                    <a:pt x="345" y="4086"/>
                    <a:pt x="419" y="4143"/>
                  </a:cubicBezTo>
                  <a:cubicBezTo>
                    <a:pt x="435" y="4152"/>
                    <a:pt x="460" y="4160"/>
                    <a:pt x="476" y="4160"/>
                  </a:cubicBezTo>
                  <a:lnTo>
                    <a:pt x="1380" y="4086"/>
                  </a:lnTo>
                  <a:cubicBezTo>
                    <a:pt x="1385" y="4090"/>
                    <a:pt x="1389" y="4092"/>
                    <a:pt x="1394" y="4092"/>
                  </a:cubicBezTo>
                  <a:cubicBezTo>
                    <a:pt x="1399" y="4092"/>
                    <a:pt x="1405" y="4090"/>
                    <a:pt x="1413" y="4086"/>
                  </a:cubicBezTo>
                  <a:lnTo>
                    <a:pt x="1800" y="4061"/>
                  </a:lnTo>
                  <a:lnTo>
                    <a:pt x="1019" y="4924"/>
                  </a:lnTo>
                  <a:cubicBezTo>
                    <a:pt x="978" y="4965"/>
                    <a:pt x="986" y="5031"/>
                    <a:pt x="1019" y="5072"/>
                  </a:cubicBezTo>
                  <a:lnTo>
                    <a:pt x="1035" y="5080"/>
                  </a:lnTo>
                  <a:cubicBezTo>
                    <a:pt x="1051" y="5090"/>
                    <a:pt x="1070" y="5095"/>
                    <a:pt x="1089" y="5095"/>
                  </a:cubicBezTo>
                  <a:cubicBezTo>
                    <a:pt x="1118" y="5095"/>
                    <a:pt x="1147" y="5084"/>
                    <a:pt x="1167" y="5064"/>
                  </a:cubicBezTo>
                  <a:lnTo>
                    <a:pt x="2095" y="4037"/>
                  </a:lnTo>
                  <a:lnTo>
                    <a:pt x="3057" y="3971"/>
                  </a:lnTo>
                  <a:lnTo>
                    <a:pt x="1200" y="6658"/>
                  </a:lnTo>
                  <a:cubicBezTo>
                    <a:pt x="1167" y="6699"/>
                    <a:pt x="1183" y="6765"/>
                    <a:pt x="1224" y="6798"/>
                  </a:cubicBezTo>
                  <a:cubicBezTo>
                    <a:pt x="1243" y="6807"/>
                    <a:pt x="1262" y="6812"/>
                    <a:pt x="1281" y="6812"/>
                  </a:cubicBezTo>
                  <a:cubicBezTo>
                    <a:pt x="1313" y="6812"/>
                    <a:pt x="1343" y="6799"/>
                    <a:pt x="1364" y="6773"/>
                  </a:cubicBezTo>
                  <a:lnTo>
                    <a:pt x="3262" y="4020"/>
                  </a:lnTo>
                  <a:lnTo>
                    <a:pt x="3599" y="5039"/>
                  </a:lnTo>
                  <a:lnTo>
                    <a:pt x="3016" y="6296"/>
                  </a:lnTo>
                  <a:cubicBezTo>
                    <a:pt x="2999" y="6338"/>
                    <a:pt x="3016" y="6387"/>
                    <a:pt x="3049" y="6420"/>
                  </a:cubicBezTo>
                  <a:lnTo>
                    <a:pt x="3065" y="6428"/>
                  </a:lnTo>
                  <a:cubicBezTo>
                    <a:pt x="3078" y="6435"/>
                    <a:pt x="3092" y="6438"/>
                    <a:pt x="3106" y="6438"/>
                  </a:cubicBezTo>
                  <a:cubicBezTo>
                    <a:pt x="3143" y="6438"/>
                    <a:pt x="3179" y="6415"/>
                    <a:pt x="3197" y="6379"/>
                  </a:cubicBezTo>
                  <a:lnTo>
                    <a:pt x="3690" y="5319"/>
                  </a:lnTo>
                  <a:lnTo>
                    <a:pt x="3813" y="5688"/>
                  </a:lnTo>
                  <a:cubicBezTo>
                    <a:pt x="3821" y="5705"/>
                    <a:pt x="3821" y="5713"/>
                    <a:pt x="3829" y="5721"/>
                  </a:cubicBezTo>
                  <a:lnTo>
                    <a:pt x="4109" y="6576"/>
                  </a:lnTo>
                  <a:cubicBezTo>
                    <a:pt x="4117" y="6601"/>
                    <a:pt x="4133" y="6617"/>
                    <a:pt x="4150" y="6625"/>
                  </a:cubicBezTo>
                  <a:cubicBezTo>
                    <a:pt x="4165" y="6641"/>
                    <a:pt x="4184" y="6647"/>
                    <a:pt x="4205" y="6647"/>
                  </a:cubicBezTo>
                  <a:cubicBezTo>
                    <a:pt x="4216" y="6647"/>
                    <a:pt x="4228" y="6645"/>
                    <a:pt x="4240" y="6642"/>
                  </a:cubicBezTo>
                  <a:cubicBezTo>
                    <a:pt x="4290" y="6625"/>
                    <a:pt x="4322" y="6568"/>
                    <a:pt x="4306" y="6510"/>
                  </a:cubicBezTo>
                  <a:lnTo>
                    <a:pt x="4125" y="5976"/>
                  </a:lnTo>
                  <a:lnTo>
                    <a:pt x="4125" y="5976"/>
                  </a:lnTo>
                  <a:lnTo>
                    <a:pt x="4947" y="6658"/>
                  </a:lnTo>
                  <a:lnTo>
                    <a:pt x="4955" y="6666"/>
                  </a:lnTo>
                  <a:cubicBezTo>
                    <a:pt x="4969" y="6672"/>
                    <a:pt x="4982" y="6674"/>
                    <a:pt x="4995" y="6674"/>
                  </a:cubicBezTo>
                  <a:cubicBezTo>
                    <a:pt x="5075" y="6674"/>
                    <a:pt x="5134" y="6573"/>
                    <a:pt x="5070" y="6502"/>
                  </a:cubicBezTo>
                  <a:lnTo>
                    <a:pt x="4002" y="5614"/>
                  </a:lnTo>
                  <a:lnTo>
                    <a:pt x="3714" y="4735"/>
                  </a:lnTo>
                  <a:lnTo>
                    <a:pt x="3714" y="4735"/>
                  </a:lnTo>
                  <a:lnTo>
                    <a:pt x="4536" y="5417"/>
                  </a:lnTo>
                  <a:lnTo>
                    <a:pt x="4544" y="5425"/>
                  </a:lnTo>
                  <a:cubicBezTo>
                    <a:pt x="4560" y="5435"/>
                    <a:pt x="4577" y="5439"/>
                    <a:pt x="4595" y="5439"/>
                  </a:cubicBezTo>
                  <a:cubicBezTo>
                    <a:pt x="4625" y="5439"/>
                    <a:pt x="4655" y="5426"/>
                    <a:pt x="4676" y="5401"/>
                  </a:cubicBezTo>
                  <a:cubicBezTo>
                    <a:pt x="4709" y="5360"/>
                    <a:pt x="4700" y="5302"/>
                    <a:pt x="4659" y="5261"/>
                  </a:cubicBezTo>
                  <a:lnTo>
                    <a:pt x="3591" y="4374"/>
                  </a:lnTo>
                  <a:lnTo>
                    <a:pt x="3435" y="3897"/>
                  </a:lnTo>
                  <a:cubicBezTo>
                    <a:pt x="3435" y="3897"/>
                    <a:pt x="3443" y="3889"/>
                    <a:pt x="3443" y="3889"/>
                  </a:cubicBezTo>
                  <a:lnTo>
                    <a:pt x="4873" y="4004"/>
                  </a:lnTo>
                  <a:cubicBezTo>
                    <a:pt x="4873" y="4012"/>
                    <a:pt x="4881" y="4012"/>
                    <a:pt x="4881" y="4020"/>
                  </a:cubicBezTo>
                  <a:lnTo>
                    <a:pt x="5974" y="4924"/>
                  </a:lnTo>
                  <a:lnTo>
                    <a:pt x="5982" y="4932"/>
                  </a:lnTo>
                  <a:cubicBezTo>
                    <a:pt x="6001" y="4942"/>
                    <a:pt x="6019" y="4946"/>
                    <a:pt x="6037" y="4946"/>
                  </a:cubicBezTo>
                  <a:cubicBezTo>
                    <a:pt x="6066" y="4946"/>
                    <a:pt x="6093" y="4933"/>
                    <a:pt x="6114" y="4908"/>
                  </a:cubicBezTo>
                  <a:cubicBezTo>
                    <a:pt x="6155" y="4867"/>
                    <a:pt x="6147" y="4809"/>
                    <a:pt x="6106" y="4768"/>
                  </a:cubicBezTo>
                  <a:lnTo>
                    <a:pt x="5218" y="4028"/>
                  </a:lnTo>
                  <a:lnTo>
                    <a:pt x="6549" y="4143"/>
                  </a:lnTo>
                  <a:lnTo>
                    <a:pt x="7642" y="5047"/>
                  </a:lnTo>
                  <a:lnTo>
                    <a:pt x="7651" y="5056"/>
                  </a:lnTo>
                  <a:cubicBezTo>
                    <a:pt x="7669" y="5065"/>
                    <a:pt x="7688" y="5069"/>
                    <a:pt x="7705" y="5069"/>
                  </a:cubicBezTo>
                  <a:cubicBezTo>
                    <a:pt x="7735" y="5069"/>
                    <a:pt x="7762" y="5057"/>
                    <a:pt x="7782" y="5031"/>
                  </a:cubicBezTo>
                  <a:cubicBezTo>
                    <a:pt x="7823" y="4990"/>
                    <a:pt x="7815" y="4932"/>
                    <a:pt x="7774" y="4891"/>
                  </a:cubicBezTo>
                  <a:lnTo>
                    <a:pt x="6895" y="4168"/>
                  </a:lnTo>
                  <a:lnTo>
                    <a:pt x="8135" y="4267"/>
                  </a:lnTo>
                  <a:cubicBezTo>
                    <a:pt x="8141" y="4267"/>
                    <a:pt x="8146" y="4268"/>
                    <a:pt x="8151" y="4268"/>
                  </a:cubicBezTo>
                  <a:cubicBezTo>
                    <a:pt x="8276" y="4268"/>
                    <a:pt x="8286" y="4077"/>
                    <a:pt x="8152" y="4061"/>
                  </a:cubicBezTo>
                  <a:lnTo>
                    <a:pt x="8152" y="4061"/>
                  </a:lnTo>
                  <a:lnTo>
                    <a:pt x="8160" y="4086"/>
                  </a:lnTo>
                  <a:lnTo>
                    <a:pt x="6673" y="3963"/>
                  </a:lnTo>
                  <a:lnTo>
                    <a:pt x="7659" y="3379"/>
                  </a:lnTo>
                  <a:cubicBezTo>
                    <a:pt x="7708" y="3346"/>
                    <a:pt x="7725" y="3289"/>
                    <a:pt x="7700" y="3239"/>
                  </a:cubicBezTo>
                  <a:cubicBezTo>
                    <a:pt x="7679" y="3208"/>
                    <a:pt x="7648" y="3193"/>
                    <a:pt x="7615" y="3193"/>
                  </a:cubicBezTo>
                  <a:cubicBezTo>
                    <a:pt x="7597" y="3193"/>
                    <a:pt x="7578" y="3198"/>
                    <a:pt x="7560" y="3207"/>
                  </a:cubicBezTo>
                  <a:lnTo>
                    <a:pt x="6336" y="3922"/>
                  </a:lnTo>
                  <a:lnTo>
                    <a:pt x="6328" y="3930"/>
                  </a:lnTo>
                  <a:lnTo>
                    <a:pt x="3492" y="3700"/>
                  </a:lnTo>
                  <a:lnTo>
                    <a:pt x="3961" y="3018"/>
                  </a:lnTo>
                  <a:cubicBezTo>
                    <a:pt x="3977" y="3018"/>
                    <a:pt x="3994" y="3026"/>
                    <a:pt x="4010" y="3026"/>
                  </a:cubicBezTo>
                  <a:lnTo>
                    <a:pt x="5424" y="2960"/>
                  </a:lnTo>
                  <a:cubicBezTo>
                    <a:pt x="5563" y="2960"/>
                    <a:pt x="5555" y="2755"/>
                    <a:pt x="5415" y="2755"/>
                  </a:cubicBezTo>
                  <a:lnTo>
                    <a:pt x="4092" y="2812"/>
                  </a:lnTo>
                  <a:lnTo>
                    <a:pt x="5120" y="1325"/>
                  </a:lnTo>
                  <a:lnTo>
                    <a:pt x="6492" y="1185"/>
                  </a:lnTo>
                  <a:cubicBezTo>
                    <a:pt x="6496" y="1186"/>
                    <a:pt x="6499" y="1186"/>
                    <a:pt x="6503" y="1186"/>
                  </a:cubicBezTo>
                  <a:cubicBezTo>
                    <a:pt x="6605" y="1186"/>
                    <a:pt x="6583" y="983"/>
                    <a:pt x="6492" y="983"/>
                  </a:cubicBezTo>
                  <a:cubicBezTo>
                    <a:pt x="6484" y="983"/>
                    <a:pt x="6476" y="985"/>
                    <a:pt x="6467" y="988"/>
                  </a:cubicBezTo>
                  <a:lnTo>
                    <a:pt x="5276" y="1111"/>
                  </a:lnTo>
                  <a:lnTo>
                    <a:pt x="5276" y="1111"/>
                  </a:lnTo>
                  <a:lnTo>
                    <a:pt x="5933" y="158"/>
                  </a:lnTo>
                  <a:cubicBezTo>
                    <a:pt x="5966" y="108"/>
                    <a:pt x="5950" y="51"/>
                    <a:pt x="5908" y="18"/>
                  </a:cubicBezTo>
                  <a:cubicBezTo>
                    <a:pt x="5890" y="6"/>
                    <a:pt x="5871" y="1"/>
                    <a:pt x="585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11099850" y="2561725"/>
              <a:ext cx="374350" cy="298950"/>
            </a:xfrm>
            <a:custGeom>
              <a:avLst/>
              <a:gdLst/>
              <a:ahLst/>
              <a:cxnLst/>
              <a:rect l="l" t="t" r="r" b="b"/>
              <a:pathLst>
                <a:path w="14974" h="11958" extrusionOk="0">
                  <a:moveTo>
                    <a:pt x="6690" y="0"/>
                  </a:moveTo>
                  <a:cubicBezTo>
                    <a:pt x="6943" y="2305"/>
                    <a:pt x="5972" y="2498"/>
                    <a:pt x="5639" y="2498"/>
                  </a:cubicBezTo>
                  <a:cubicBezTo>
                    <a:pt x="5572" y="2498"/>
                    <a:pt x="5531" y="2490"/>
                    <a:pt x="5531" y="2490"/>
                  </a:cubicBezTo>
                  <a:lnTo>
                    <a:pt x="5531" y="2490"/>
                  </a:lnTo>
                  <a:cubicBezTo>
                    <a:pt x="5901" y="3460"/>
                    <a:pt x="5416" y="3822"/>
                    <a:pt x="5145" y="3945"/>
                  </a:cubicBezTo>
                  <a:cubicBezTo>
                    <a:pt x="4947" y="3748"/>
                    <a:pt x="4783" y="3534"/>
                    <a:pt x="4643" y="3296"/>
                  </a:cubicBezTo>
                  <a:lnTo>
                    <a:pt x="4643" y="3296"/>
                  </a:lnTo>
                  <a:cubicBezTo>
                    <a:pt x="4643" y="3296"/>
                    <a:pt x="4649" y="4642"/>
                    <a:pt x="3618" y="4642"/>
                  </a:cubicBezTo>
                  <a:cubicBezTo>
                    <a:pt x="3414" y="4642"/>
                    <a:pt x="3170" y="4589"/>
                    <a:pt x="2876" y="4463"/>
                  </a:cubicBezTo>
                  <a:lnTo>
                    <a:pt x="2876" y="4463"/>
                  </a:lnTo>
                  <a:cubicBezTo>
                    <a:pt x="2877" y="4463"/>
                    <a:pt x="3121" y="5819"/>
                    <a:pt x="875" y="5819"/>
                  </a:cubicBezTo>
                  <a:cubicBezTo>
                    <a:pt x="618" y="5819"/>
                    <a:pt x="327" y="5801"/>
                    <a:pt x="0" y="5761"/>
                  </a:cubicBezTo>
                  <a:lnTo>
                    <a:pt x="0" y="5761"/>
                  </a:lnTo>
                  <a:cubicBezTo>
                    <a:pt x="3337" y="6303"/>
                    <a:pt x="2523" y="7922"/>
                    <a:pt x="2523" y="7922"/>
                  </a:cubicBezTo>
                  <a:cubicBezTo>
                    <a:pt x="2620" y="7913"/>
                    <a:pt x="2711" y="7909"/>
                    <a:pt x="2796" y="7909"/>
                  </a:cubicBezTo>
                  <a:cubicBezTo>
                    <a:pt x="4196" y="7909"/>
                    <a:pt x="4101" y="9048"/>
                    <a:pt x="4101" y="9048"/>
                  </a:cubicBezTo>
                  <a:cubicBezTo>
                    <a:pt x="4323" y="8793"/>
                    <a:pt x="4586" y="8580"/>
                    <a:pt x="4873" y="8407"/>
                  </a:cubicBezTo>
                  <a:lnTo>
                    <a:pt x="4873" y="8407"/>
                  </a:lnTo>
                  <a:cubicBezTo>
                    <a:pt x="4914" y="8678"/>
                    <a:pt x="4816" y="8999"/>
                    <a:pt x="4364" y="9360"/>
                  </a:cubicBezTo>
                  <a:cubicBezTo>
                    <a:pt x="4364" y="9360"/>
                    <a:pt x="5720" y="9779"/>
                    <a:pt x="4208" y="11957"/>
                  </a:cubicBezTo>
                  <a:cubicBezTo>
                    <a:pt x="5010" y="10897"/>
                    <a:pt x="5628" y="10619"/>
                    <a:pt x="6055" y="10619"/>
                  </a:cubicBezTo>
                  <a:cubicBezTo>
                    <a:pt x="6525" y="10619"/>
                    <a:pt x="6764" y="10955"/>
                    <a:pt x="6764" y="10955"/>
                  </a:cubicBezTo>
                  <a:cubicBezTo>
                    <a:pt x="7047" y="10266"/>
                    <a:pt x="7434" y="10104"/>
                    <a:pt x="7735" y="10104"/>
                  </a:cubicBezTo>
                  <a:cubicBezTo>
                    <a:pt x="8002" y="10104"/>
                    <a:pt x="8202" y="10231"/>
                    <a:pt x="8202" y="10231"/>
                  </a:cubicBezTo>
                  <a:cubicBezTo>
                    <a:pt x="8045" y="9821"/>
                    <a:pt x="7988" y="9369"/>
                    <a:pt x="8037" y="8933"/>
                  </a:cubicBezTo>
                  <a:lnTo>
                    <a:pt x="8037" y="8933"/>
                  </a:lnTo>
                  <a:cubicBezTo>
                    <a:pt x="8234" y="9327"/>
                    <a:pt x="8341" y="9763"/>
                    <a:pt x="8333" y="10207"/>
                  </a:cubicBezTo>
                  <a:cubicBezTo>
                    <a:pt x="8333" y="10207"/>
                    <a:pt x="8583" y="9873"/>
                    <a:pt x="9005" y="9873"/>
                  </a:cubicBezTo>
                  <a:cubicBezTo>
                    <a:pt x="9259" y="9873"/>
                    <a:pt x="9575" y="9994"/>
                    <a:pt x="9936" y="10379"/>
                  </a:cubicBezTo>
                  <a:cubicBezTo>
                    <a:pt x="9936" y="10379"/>
                    <a:pt x="10100" y="9751"/>
                    <a:pt x="10890" y="9751"/>
                  </a:cubicBezTo>
                  <a:cubicBezTo>
                    <a:pt x="11298" y="9751"/>
                    <a:pt x="11874" y="9919"/>
                    <a:pt x="12680" y="10429"/>
                  </a:cubicBezTo>
                  <a:cubicBezTo>
                    <a:pt x="10503" y="8917"/>
                    <a:pt x="11620" y="8046"/>
                    <a:pt x="11620" y="8046"/>
                  </a:cubicBezTo>
                  <a:cubicBezTo>
                    <a:pt x="10971" y="7832"/>
                    <a:pt x="10790" y="7487"/>
                    <a:pt x="10798" y="7174"/>
                  </a:cubicBezTo>
                  <a:lnTo>
                    <a:pt x="10798" y="7174"/>
                  </a:lnTo>
                  <a:cubicBezTo>
                    <a:pt x="11316" y="7183"/>
                    <a:pt x="11817" y="7322"/>
                    <a:pt x="12278" y="7569"/>
                  </a:cubicBezTo>
                  <a:cubicBezTo>
                    <a:pt x="12278" y="7569"/>
                    <a:pt x="11727" y="6402"/>
                    <a:pt x="13362" y="5958"/>
                  </a:cubicBezTo>
                  <a:cubicBezTo>
                    <a:pt x="13362" y="5958"/>
                    <a:pt x="12039" y="4726"/>
                    <a:pt x="14973" y="3057"/>
                  </a:cubicBezTo>
                  <a:lnTo>
                    <a:pt x="14973" y="3057"/>
                  </a:lnTo>
                  <a:cubicBezTo>
                    <a:pt x="14106" y="3504"/>
                    <a:pt x="13476" y="3660"/>
                    <a:pt x="13018" y="3660"/>
                  </a:cubicBezTo>
                  <a:cubicBezTo>
                    <a:pt x="11969" y="3660"/>
                    <a:pt x="11826" y="2844"/>
                    <a:pt x="11826" y="2844"/>
                  </a:cubicBezTo>
                  <a:cubicBezTo>
                    <a:pt x="11450" y="3202"/>
                    <a:pt x="11126" y="3333"/>
                    <a:pt x="10854" y="3333"/>
                  </a:cubicBezTo>
                  <a:cubicBezTo>
                    <a:pt x="10115" y="3333"/>
                    <a:pt x="9755" y="2367"/>
                    <a:pt x="9755" y="2367"/>
                  </a:cubicBezTo>
                  <a:cubicBezTo>
                    <a:pt x="9714" y="2655"/>
                    <a:pt x="9623" y="2926"/>
                    <a:pt x="9508" y="3181"/>
                  </a:cubicBezTo>
                  <a:cubicBezTo>
                    <a:pt x="9437" y="3191"/>
                    <a:pt x="9350" y="3199"/>
                    <a:pt x="9255" y="3199"/>
                  </a:cubicBezTo>
                  <a:cubicBezTo>
                    <a:pt x="8816" y="3199"/>
                    <a:pt x="8224" y="3018"/>
                    <a:pt x="8366" y="1997"/>
                  </a:cubicBezTo>
                  <a:lnTo>
                    <a:pt x="8366" y="1997"/>
                  </a:lnTo>
                  <a:cubicBezTo>
                    <a:pt x="8366" y="1997"/>
                    <a:pt x="8235" y="2061"/>
                    <a:pt x="8044" y="2061"/>
                  </a:cubicBezTo>
                  <a:cubicBezTo>
                    <a:pt x="7639" y="2061"/>
                    <a:pt x="6963" y="1776"/>
                    <a:pt x="669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11189200" y="2645725"/>
              <a:ext cx="199725" cy="185400"/>
            </a:xfrm>
            <a:custGeom>
              <a:avLst/>
              <a:gdLst/>
              <a:ahLst/>
              <a:cxnLst/>
              <a:rect l="l" t="t" r="r" b="b"/>
              <a:pathLst>
                <a:path w="7989" h="7416" extrusionOk="0">
                  <a:moveTo>
                    <a:pt x="3558" y="0"/>
                  </a:moveTo>
                  <a:cubicBezTo>
                    <a:pt x="3553" y="0"/>
                    <a:pt x="3548" y="1"/>
                    <a:pt x="3543" y="1"/>
                  </a:cubicBezTo>
                  <a:cubicBezTo>
                    <a:pt x="3494" y="10"/>
                    <a:pt x="3461" y="59"/>
                    <a:pt x="3469" y="108"/>
                  </a:cubicBezTo>
                  <a:lnTo>
                    <a:pt x="3650" y="1177"/>
                  </a:lnTo>
                  <a:lnTo>
                    <a:pt x="3650" y="1177"/>
                  </a:lnTo>
                  <a:lnTo>
                    <a:pt x="2664" y="618"/>
                  </a:lnTo>
                  <a:cubicBezTo>
                    <a:pt x="2648" y="610"/>
                    <a:pt x="2632" y="606"/>
                    <a:pt x="2617" y="606"/>
                  </a:cubicBezTo>
                  <a:cubicBezTo>
                    <a:pt x="2582" y="606"/>
                    <a:pt x="2549" y="625"/>
                    <a:pt x="2532" y="659"/>
                  </a:cubicBezTo>
                  <a:cubicBezTo>
                    <a:pt x="2507" y="700"/>
                    <a:pt x="2524" y="757"/>
                    <a:pt x="2573" y="782"/>
                  </a:cubicBezTo>
                  <a:lnTo>
                    <a:pt x="3683" y="1407"/>
                  </a:lnTo>
                  <a:lnTo>
                    <a:pt x="3855" y="2475"/>
                  </a:lnTo>
                  <a:lnTo>
                    <a:pt x="2902" y="1933"/>
                  </a:lnTo>
                  <a:cubicBezTo>
                    <a:pt x="2886" y="1925"/>
                    <a:pt x="2869" y="1921"/>
                    <a:pt x="2853" y="1921"/>
                  </a:cubicBezTo>
                  <a:cubicBezTo>
                    <a:pt x="2819" y="1921"/>
                    <a:pt x="2787" y="1938"/>
                    <a:pt x="2770" y="1965"/>
                  </a:cubicBezTo>
                  <a:cubicBezTo>
                    <a:pt x="2746" y="2015"/>
                    <a:pt x="2762" y="2064"/>
                    <a:pt x="2811" y="2097"/>
                  </a:cubicBezTo>
                  <a:lnTo>
                    <a:pt x="3896" y="2705"/>
                  </a:lnTo>
                  <a:lnTo>
                    <a:pt x="4102" y="3938"/>
                  </a:lnTo>
                  <a:lnTo>
                    <a:pt x="4102" y="3938"/>
                  </a:lnTo>
                  <a:lnTo>
                    <a:pt x="3231" y="3642"/>
                  </a:lnTo>
                  <a:lnTo>
                    <a:pt x="2475" y="2598"/>
                  </a:lnTo>
                  <a:cubicBezTo>
                    <a:pt x="2456" y="2582"/>
                    <a:pt x="2435" y="2574"/>
                    <a:pt x="2414" y="2574"/>
                  </a:cubicBezTo>
                  <a:cubicBezTo>
                    <a:pt x="2352" y="2574"/>
                    <a:pt x="2296" y="2637"/>
                    <a:pt x="2327" y="2705"/>
                  </a:cubicBezTo>
                  <a:lnTo>
                    <a:pt x="2927" y="3535"/>
                  </a:lnTo>
                  <a:lnTo>
                    <a:pt x="2927" y="3535"/>
                  </a:lnTo>
                  <a:lnTo>
                    <a:pt x="1710" y="3124"/>
                  </a:lnTo>
                  <a:lnTo>
                    <a:pt x="1710" y="3116"/>
                  </a:lnTo>
                  <a:lnTo>
                    <a:pt x="954" y="2072"/>
                  </a:lnTo>
                  <a:cubicBezTo>
                    <a:pt x="934" y="2052"/>
                    <a:pt x="911" y="2044"/>
                    <a:pt x="889" y="2044"/>
                  </a:cubicBezTo>
                  <a:cubicBezTo>
                    <a:pt x="829" y="2044"/>
                    <a:pt x="776" y="2105"/>
                    <a:pt x="806" y="2171"/>
                  </a:cubicBezTo>
                  <a:lnTo>
                    <a:pt x="1423" y="3017"/>
                  </a:lnTo>
                  <a:lnTo>
                    <a:pt x="1423" y="3017"/>
                  </a:lnTo>
                  <a:lnTo>
                    <a:pt x="132" y="2582"/>
                  </a:lnTo>
                  <a:cubicBezTo>
                    <a:pt x="122" y="2578"/>
                    <a:pt x="112" y="2577"/>
                    <a:pt x="102" y="2577"/>
                  </a:cubicBezTo>
                  <a:cubicBezTo>
                    <a:pt x="64" y="2577"/>
                    <a:pt x="30" y="2600"/>
                    <a:pt x="17" y="2639"/>
                  </a:cubicBezTo>
                  <a:cubicBezTo>
                    <a:pt x="1" y="2689"/>
                    <a:pt x="26" y="2738"/>
                    <a:pt x="75" y="2754"/>
                  </a:cubicBezTo>
                  <a:lnTo>
                    <a:pt x="1151" y="3124"/>
                  </a:lnTo>
                  <a:lnTo>
                    <a:pt x="157" y="3412"/>
                  </a:lnTo>
                  <a:cubicBezTo>
                    <a:pt x="108" y="3428"/>
                    <a:pt x="83" y="3478"/>
                    <a:pt x="91" y="3527"/>
                  </a:cubicBezTo>
                  <a:cubicBezTo>
                    <a:pt x="108" y="3568"/>
                    <a:pt x="149" y="3593"/>
                    <a:pt x="198" y="3593"/>
                  </a:cubicBezTo>
                  <a:lnTo>
                    <a:pt x="206" y="3593"/>
                  </a:lnTo>
                  <a:lnTo>
                    <a:pt x="1447" y="3223"/>
                  </a:lnTo>
                  <a:lnTo>
                    <a:pt x="2606" y="3617"/>
                  </a:lnTo>
                  <a:lnTo>
                    <a:pt x="1595" y="3913"/>
                  </a:lnTo>
                  <a:cubicBezTo>
                    <a:pt x="1546" y="3929"/>
                    <a:pt x="1521" y="3979"/>
                    <a:pt x="1530" y="4028"/>
                  </a:cubicBezTo>
                  <a:cubicBezTo>
                    <a:pt x="1546" y="4069"/>
                    <a:pt x="1587" y="4094"/>
                    <a:pt x="1636" y="4094"/>
                  </a:cubicBezTo>
                  <a:lnTo>
                    <a:pt x="1645" y="4094"/>
                  </a:lnTo>
                  <a:lnTo>
                    <a:pt x="2885" y="3732"/>
                  </a:lnTo>
                  <a:cubicBezTo>
                    <a:pt x="2894" y="3724"/>
                    <a:pt x="2894" y="3724"/>
                    <a:pt x="2902" y="3724"/>
                  </a:cubicBezTo>
                  <a:lnTo>
                    <a:pt x="4135" y="4135"/>
                  </a:lnTo>
                  <a:lnTo>
                    <a:pt x="4135" y="4160"/>
                  </a:lnTo>
                  <a:lnTo>
                    <a:pt x="3839" y="4497"/>
                  </a:lnTo>
                  <a:lnTo>
                    <a:pt x="2622" y="4850"/>
                  </a:lnTo>
                  <a:cubicBezTo>
                    <a:pt x="2507" y="4873"/>
                    <a:pt x="2536" y="5033"/>
                    <a:pt x="2641" y="5033"/>
                  </a:cubicBezTo>
                  <a:cubicBezTo>
                    <a:pt x="2648" y="5033"/>
                    <a:pt x="2656" y="5032"/>
                    <a:pt x="2664" y="5031"/>
                  </a:cubicBezTo>
                  <a:lnTo>
                    <a:pt x="2672" y="5031"/>
                  </a:lnTo>
                  <a:lnTo>
                    <a:pt x="3600" y="4759"/>
                  </a:lnTo>
                  <a:lnTo>
                    <a:pt x="3042" y="5392"/>
                  </a:lnTo>
                  <a:lnTo>
                    <a:pt x="1825" y="5746"/>
                  </a:lnTo>
                  <a:cubicBezTo>
                    <a:pt x="1720" y="5768"/>
                    <a:pt x="1746" y="5922"/>
                    <a:pt x="1839" y="5922"/>
                  </a:cubicBezTo>
                  <a:cubicBezTo>
                    <a:pt x="1848" y="5922"/>
                    <a:pt x="1857" y="5921"/>
                    <a:pt x="1866" y="5918"/>
                  </a:cubicBezTo>
                  <a:lnTo>
                    <a:pt x="1875" y="5918"/>
                  </a:lnTo>
                  <a:lnTo>
                    <a:pt x="2811" y="5647"/>
                  </a:lnTo>
                  <a:lnTo>
                    <a:pt x="2466" y="6033"/>
                  </a:lnTo>
                  <a:cubicBezTo>
                    <a:pt x="2433" y="6066"/>
                    <a:pt x="2433" y="6132"/>
                    <a:pt x="2475" y="6165"/>
                  </a:cubicBezTo>
                  <a:cubicBezTo>
                    <a:pt x="2487" y="6177"/>
                    <a:pt x="2507" y="6184"/>
                    <a:pt x="2527" y="6184"/>
                  </a:cubicBezTo>
                  <a:cubicBezTo>
                    <a:pt x="2535" y="6184"/>
                    <a:pt x="2542" y="6183"/>
                    <a:pt x="2549" y="6181"/>
                  </a:cubicBezTo>
                  <a:cubicBezTo>
                    <a:pt x="2573" y="6181"/>
                    <a:pt x="2590" y="6173"/>
                    <a:pt x="2606" y="6157"/>
                  </a:cubicBezTo>
                  <a:lnTo>
                    <a:pt x="3148" y="5540"/>
                  </a:lnTo>
                  <a:cubicBezTo>
                    <a:pt x="3157" y="5532"/>
                    <a:pt x="3165" y="5524"/>
                    <a:pt x="3173" y="5516"/>
                  </a:cubicBezTo>
                  <a:lnTo>
                    <a:pt x="3411" y="5244"/>
                  </a:lnTo>
                  <a:lnTo>
                    <a:pt x="3436" y="6313"/>
                  </a:lnTo>
                  <a:cubicBezTo>
                    <a:pt x="3444" y="6362"/>
                    <a:pt x="3485" y="6403"/>
                    <a:pt x="3535" y="6403"/>
                  </a:cubicBezTo>
                  <a:lnTo>
                    <a:pt x="3551" y="6403"/>
                  </a:lnTo>
                  <a:cubicBezTo>
                    <a:pt x="3592" y="6395"/>
                    <a:pt x="3625" y="6354"/>
                    <a:pt x="3625" y="6313"/>
                  </a:cubicBezTo>
                  <a:lnTo>
                    <a:pt x="3584" y="5047"/>
                  </a:lnTo>
                  <a:lnTo>
                    <a:pt x="4176" y="4398"/>
                  </a:lnTo>
                  <a:lnTo>
                    <a:pt x="4652" y="7340"/>
                  </a:lnTo>
                  <a:cubicBezTo>
                    <a:pt x="4660" y="7384"/>
                    <a:pt x="4700" y="7415"/>
                    <a:pt x="4744" y="7415"/>
                  </a:cubicBezTo>
                  <a:cubicBezTo>
                    <a:pt x="4749" y="7415"/>
                    <a:pt x="4754" y="7415"/>
                    <a:pt x="4759" y="7414"/>
                  </a:cubicBezTo>
                  <a:cubicBezTo>
                    <a:pt x="4808" y="7406"/>
                    <a:pt x="4841" y="7356"/>
                    <a:pt x="4833" y="7307"/>
                  </a:cubicBezTo>
                  <a:lnTo>
                    <a:pt x="4340" y="4308"/>
                  </a:lnTo>
                  <a:lnTo>
                    <a:pt x="5211" y="4759"/>
                  </a:lnTo>
                  <a:lnTo>
                    <a:pt x="5622" y="5951"/>
                  </a:lnTo>
                  <a:cubicBezTo>
                    <a:pt x="5629" y="5987"/>
                    <a:pt x="5667" y="6010"/>
                    <a:pt x="5704" y="6010"/>
                  </a:cubicBezTo>
                  <a:cubicBezTo>
                    <a:pt x="5710" y="6010"/>
                    <a:pt x="5715" y="6010"/>
                    <a:pt x="5721" y="6009"/>
                  </a:cubicBezTo>
                  <a:lnTo>
                    <a:pt x="5737" y="6009"/>
                  </a:lnTo>
                  <a:cubicBezTo>
                    <a:pt x="5778" y="5992"/>
                    <a:pt x="5811" y="5943"/>
                    <a:pt x="5795" y="5894"/>
                  </a:cubicBezTo>
                  <a:lnTo>
                    <a:pt x="5449" y="4883"/>
                  </a:lnTo>
                  <a:lnTo>
                    <a:pt x="5762" y="5055"/>
                  </a:lnTo>
                  <a:cubicBezTo>
                    <a:pt x="5770" y="5055"/>
                    <a:pt x="5778" y="5064"/>
                    <a:pt x="5795" y="5064"/>
                  </a:cubicBezTo>
                  <a:lnTo>
                    <a:pt x="6518" y="5450"/>
                  </a:lnTo>
                  <a:cubicBezTo>
                    <a:pt x="6532" y="5456"/>
                    <a:pt x="6546" y="5459"/>
                    <a:pt x="6559" y="5459"/>
                  </a:cubicBezTo>
                  <a:cubicBezTo>
                    <a:pt x="6643" y="5459"/>
                    <a:pt x="6693" y="5335"/>
                    <a:pt x="6600" y="5285"/>
                  </a:cubicBezTo>
                  <a:lnTo>
                    <a:pt x="6148" y="5047"/>
                  </a:lnTo>
                  <a:lnTo>
                    <a:pt x="7118" y="4973"/>
                  </a:lnTo>
                  <a:lnTo>
                    <a:pt x="7126" y="4973"/>
                  </a:lnTo>
                  <a:cubicBezTo>
                    <a:pt x="7233" y="4948"/>
                    <a:pt x="7216" y="4792"/>
                    <a:pt x="7101" y="4792"/>
                  </a:cubicBezTo>
                  <a:lnTo>
                    <a:pt x="5844" y="4891"/>
                  </a:lnTo>
                  <a:lnTo>
                    <a:pt x="5088" y="4497"/>
                  </a:lnTo>
                  <a:lnTo>
                    <a:pt x="6058" y="4423"/>
                  </a:lnTo>
                  <a:lnTo>
                    <a:pt x="6074" y="4423"/>
                  </a:lnTo>
                  <a:cubicBezTo>
                    <a:pt x="6115" y="4414"/>
                    <a:pt x="6148" y="4373"/>
                    <a:pt x="6148" y="4324"/>
                  </a:cubicBezTo>
                  <a:cubicBezTo>
                    <a:pt x="6140" y="4279"/>
                    <a:pt x="6099" y="4241"/>
                    <a:pt x="6054" y="4241"/>
                  </a:cubicBezTo>
                  <a:cubicBezTo>
                    <a:pt x="6050" y="4241"/>
                    <a:pt x="6045" y="4241"/>
                    <a:pt x="6041" y="4242"/>
                  </a:cubicBezTo>
                  <a:lnTo>
                    <a:pt x="4776" y="4332"/>
                  </a:lnTo>
                  <a:lnTo>
                    <a:pt x="4373" y="4127"/>
                  </a:lnTo>
                  <a:cubicBezTo>
                    <a:pt x="4373" y="4118"/>
                    <a:pt x="4373" y="4110"/>
                    <a:pt x="4373" y="4110"/>
                  </a:cubicBezTo>
                  <a:lnTo>
                    <a:pt x="5392" y="3280"/>
                  </a:lnTo>
                  <a:lnTo>
                    <a:pt x="5400" y="3280"/>
                  </a:lnTo>
                  <a:lnTo>
                    <a:pt x="6699" y="3182"/>
                  </a:lnTo>
                  <a:lnTo>
                    <a:pt x="6707" y="3182"/>
                  </a:lnTo>
                  <a:cubicBezTo>
                    <a:pt x="6817" y="3166"/>
                    <a:pt x="6807" y="3000"/>
                    <a:pt x="6698" y="3000"/>
                  </a:cubicBezTo>
                  <a:cubicBezTo>
                    <a:pt x="6693" y="3000"/>
                    <a:pt x="6687" y="3000"/>
                    <a:pt x="6682" y="3001"/>
                  </a:cubicBezTo>
                  <a:lnTo>
                    <a:pt x="5630" y="3083"/>
                  </a:lnTo>
                  <a:lnTo>
                    <a:pt x="6575" y="2311"/>
                  </a:lnTo>
                  <a:lnTo>
                    <a:pt x="7865" y="2212"/>
                  </a:lnTo>
                  <a:lnTo>
                    <a:pt x="7882" y="2212"/>
                  </a:lnTo>
                  <a:cubicBezTo>
                    <a:pt x="7989" y="2187"/>
                    <a:pt x="7964" y="2031"/>
                    <a:pt x="7857" y="2031"/>
                  </a:cubicBezTo>
                  <a:lnTo>
                    <a:pt x="7857" y="2039"/>
                  </a:lnTo>
                  <a:lnTo>
                    <a:pt x="6830" y="2113"/>
                  </a:lnTo>
                  <a:lnTo>
                    <a:pt x="7701" y="1390"/>
                  </a:lnTo>
                  <a:cubicBezTo>
                    <a:pt x="7785" y="1332"/>
                    <a:pt x="7727" y="1223"/>
                    <a:pt x="7650" y="1223"/>
                  </a:cubicBezTo>
                  <a:cubicBezTo>
                    <a:pt x="7629" y="1223"/>
                    <a:pt x="7607" y="1231"/>
                    <a:pt x="7586" y="1250"/>
                  </a:cubicBezTo>
                  <a:lnTo>
                    <a:pt x="6534" y="2113"/>
                  </a:lnTo>
                  <a:lnTo>
                    <a:pt x="6534" y="2113"/>
                  </a:lnTo>
                  <a:lnTo>
                    <a:pt x="6814" y="1103"/>
                  </a:lnTo>
                  <a:cubicBezTo>
                    <a:pt x="6830" y="1053"/>
                    <a:pt x="6797" y="1004"/>
                    <a:pt x="6756" y="988"/>
                  </a:cubicBezTo>
                  <a:cubicBezTo>
                    <a:pt x="6747" y="985"/>
                    <a:pt x="6738" y="983"/>
                    <a:pt x="6729" y="983"/>
                  </a:cubicBezTo>
                  <a:cubicBezTo>
                    <a:pt x="6688" y="983"/>
                    <a:pt x="6648" y="1013"/>
                    <a:pt x="6641" y="1053"/>
                  </a:cubicBezTo>
                  <a:lnTo>
                    <a:pt x="6296" y="2302"/>
                  </a:lnTo>
                  <a:lnTo>
                    <a:pt x="6296" y="2311"/>
                  </a:lnTo>
                  <a:lnTo>
                    <a:pt x="5301" y="3124"/>
                  </a:lnTo>
                  <a:lnTo>
                    <a:pt x="5573" y="2130"/>
                  </a:lnTo>
                  <a:cubicBezTo>
                    <a:pt x="5589" y="2080"/>
                    <a:pt x="5556" y="2031"/>
                    <a:pt x="5507" y="2023"/>
                  </a:cubicBezTo>
                  <a:cubicBezTo>
                    <a:pt x="5497" y="2020"/>
                    <a:pt x="5487" y="2018"/>
                    <a:pt x="5477" y="2018"/>
                  </a:cubicBezTo>
                  <a:cubicBezTo>
                    <a:pt x="5439" y="2018"/>
                    <a:pt x="5407" y="2043"/>
                    <a:pt x="5400" y="2089"/>
                  </a:cubicBezTo>
                  <a:lnTo>
                    <a:pt x="5055" y="3321"/>
                  </a:lnTo>
                  <a:lnTo>
                    <a:pt x="4282" y="3946"/>
                  </a:lnTo>
                  <a:lnTo>
                    <a:pt x="4077" y="2697"/>
                  </a:lnTo>
                  <a:lnTo>
                    <a:pt x="4899" y="1719"/>
                  </a:lnTo>
                  <a:cubicBezTo>
                    <a:pt x="4954" y="1645"/>
                    <a:pt x="4894" y="1566"/>
                    <a:pt x="4826" y="1566"/>
                  </a:cubicBezTo>
                  <a:cubicBezTo>
                    <a:pt x="4803" y="1566"/>
                    <a:pt x="4780" y="1575"/>
                    <a:pt x="4759" y="1596"/>
                  </a:cubicBezTo>
                  <a:lnTo>
                    <a:pt x="4036" y="2459"/>
                  </a:lnTo>
                  <a:lnTo>
                    <a:pt x="3855" y="1357"/>
                  </a:lnTo>
                  <a:lnTo>
                    <a:pt x="4660" y="404"/>
                  </a:lnTo>
                  <a:cubicBezTo>
                    <a:pt x="4721" y="337"/>
                    <a:pt x="4661" y="253"/>
                    <a:pt x="4592" y="253"/>
                  </a:cubicBezTo>
                  <a:cubicBezTo>
                    <a:pt x="4568" y="253"/>
                    <a:pt x="4542" y="263"/>
                    <a:pt x="4521" y="289"/>
                  </a:cubicBezTo>
                  <a:lnTo>
                    <a:pt x="3814" y="1119"/>
                  </a:lnTo>
                  <a:lnTo>
                    <a:pt x="3650" y="75"/>
                  </a:lnTo>
                  <a:cubicBezTo>
                    <a:pt x="3642" y="31"/>
                    <a:pt x="3602" y="0"/>
                    <a:pt x="35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11707150" y="2541175"/>
              <a:ext cx="349275" cy="305325"/>
            </a:xfrm>
            <a:custGeom>
              <a:avLst/>
              <a:gdLst/>
              <a:ahLst/>
              <a:cxnLst/>
              <a:rect l="l" t="t" r="r" b="b"/>
              <a:pathLst>
                <a:path w="13971" h="12213" extrusionOk="0">
                  <a:moveTo>
                    <a:pt x="5210" y="1"/>
                  </a:moveTo>
                  <a:cubicBezTo>
                    <a:pt x="6139" y="2638"/>
                    <a:pt x="4643" y="2688"/>
                    <a:pt x="4643" y="2688"/>
                  </a:cubicBezTo>
                  <a:cubicBezTo>
                    <a:pt x="5227" y="3559"/>
                    <a:pt x="4832" y="4019"/>
                    <a:pt x="4594" y="4200"/>
                  </a:cubicBezTo>
                  <a:cubicBezTo>
                    <a:pt x="4364" y="4052"/>
                    <a:pt x="4150" y="3879"/>
                    <a:pt x="3961" y="3674"/>
                  </a:cubicBezTo>
                  <a:lnTo>
                    <a:pt x="3961" y="3674"/>
                  </a:lnTo>
                  <a:cubicBezTo>
                    <a:pt x="3961" y="3674"/>
                    <a:pt x="4335" y="5259"/>
                    <a:pt x="2922" y="5259"/>
                  </a:cubicBezTo>
                  <a:cubicBezTo>
                    <a:pt x="2796" y="5259"/>
                    <a:pt x="2655" y="5247"/>
                    <a:pt x="2498" y="5219"/>
                  </a:cubicBezTo>
                  <a:lnTo>
                    <a:pt x="2498" y="5219"/>
                  </a:lnTo>
                  <a:cubicBezTo>
                    <a:pt x="2498" y="5219"/>
                    <a:pt x="3189" y="6788"/>
                    <a:pt x="0" y="7134"/>
                  </a:cubicBezTo>
                  <a:cubicBezTo>
                    <a:pt x="200" y="7120"/>
                    <a:pt x="387" y="7114"/>
                    <a:pt x="561" y="7114"/>
                  </a:cubicBezTo>
                  <a:cubicBezTo>
                    <a:pt x="3320" y="7114"/>
                    <a:pt x="2942" y="8670"/>
                    <a:pt x="2942" y="8670"/>
                  </a:cubicBezTo>
                  <a:cubicBezTo>
                    <a:pt x="3221" y="8578"/>
                    <a:pt x="3458" y="8539"/>
                    <a:pt x="3658" y="8539"/>
                  </a:cubicBezTo>
                  <a:cubicBezTo>
                    <a:pt x="4613" y="8539"/>
                    <a:pt x="4742" y="9410"/>
                    <a:pt x="4742" y="9410"/>
                  </a:cubicBezTo>
                  <a:cubicBezTo>
                    <a:pt x="4898" y="9106"/>
                    <a:pt x="5095" y="8835"/>
                    <a:pt x="5342" y="8605"/>
                  </a:cubicBezTo>
                  <a:lnTo>
                    <a:pt x="5342" y="8605"/>
                  </a:lnTo>
                  <a:cubicBezTo>
                    <a:pt x="5449" y="8859"/>
                    <a:pt x="5416" y="9196"/>
                    <a:pt x="5062" y="9648"/>
                  </a:cubicBezTo>
                  <a:cubicBezTo>
                    <a:pt x="5062" y="9648"/>
                    <a:pt x="6476" y="9755"/>
                    <a:pt x="5498" y="12212"/>
                  </a:cubicBezTo>
                  <a:cubicBezTo>
                    <a:pt x="6142" y="10776"/>
                    <a:pt x="6778" y="10463"/>
                    <a:pt x="7210" y="10463"/>
                  </a:cubicBezTo>
                  <a:cubicBezTo>
                    <a:pt x="7545" y="10463"/>
                    <a:pt x="7758" y="10651"/>
                    <a:pt x="7758" y="10651"/>
                  </a:cubicBezTo>
                  <a:cubicBezTo>
                    <a:pt x="7910" y="9738"/>
                    <a:pt x="8400" y="9583"/>
                    <a:pt x="8715" y="9583"/>
                  </a:cubicBezTo>
                  <a:cubicBezTo>
                    <a:pt x="8875" y="9583"/>
                    <a:pt x="8990" y="9624"/>
                    <a:pt x="8990" y="9624"/>
                  </a:cubicBezTo>
                  <a:cubicBezTo>
                    <a:pt x="8744" y="9262"/>
                    <a:pt x="8588" y="8835"/>
                    <a:pt x="8530" y="8391"/>
                  </a:cubicBezTo>
                  <a:lnTo>
                    <a:pt x="8530" y="8391"/>
                  </a:lnTo>
                  <a:cubicBezTo>
                    <a:pt x="8818" y="8736"/>
                    <a:pt x="9015" y="9139"/>
                    <a:pt x="9114" y="9566"/>
                  </a:cubicBezTo>
                  <a:cubicBezTo>
                    <a:pt x="9114" y="9566"/>
                    <a:pt x="9335" y="9073"/>
                    <a:pt x="9882" y="9073"/>
                  </a:cubicBezTo>
                  <a:cubicBezTo>
                    <a:pt x="10102" y="9073"/>
                    <a:pt x="10375" y="9153"/>
                    <a:pt x="10708" y="9377"/>
                  </a:cubicBezTo>
                  <a:cubicBezTo>
                    <a:pt x="10708" y="9377"/>
                    <a:pt x="10737" y="8502"/>
                    <a:pt x="11930" y="8502"/>
                  </a:cubicBezTo>
                  <a:cubicBezTo>
                    <a:pt x="12297" y="8502"/>
                    <a:pt x="12774" y="8585"/>
                    <a:pt x="13395" y="8802"/>
                  </a:cubicBezTo>
                  <a:cubicBezTo>
                    <a:pt x="10930" y="7824"/>
                    <a:pt x="11826" y="6723"/>
                    <a:pt x="11826" y="6723"/>
                  </a:cubicBezTo>
                  <a:cubicBezTo>
                    <a:pt x="11143" y="6657"/>
                    <a:pt x="10889" y="6369"/>
                    <a:pt x="10831" y="6057"/>
                  </a:cubicBezTo>
                  <a:cubicBezTo>
                    <a:pt x="11047" y="6012"/>
                    <a:pt x="11264" y="5990"/>
                    <a:pt x="11480" y="5990"/>
                  </a:cubicBezTo>
                  <a:cubicBezTo>
                    <a:pt x="11776" y="5990"/>
                    <a:pt x="12070" y="6030"/>
                    <a:pt x="12360" y="6106"/>
                  </a:cubicBezTo>
                  <a:cubicBezTo>
                    <a:pt x="12360" y="6106"/>
                    <a:pt x="11563" y="5096"/>
                    <a:pt x="13050" y="4298"/>
                  </a:cubicBezTo>
                  <a:cubicBezTo>
                    <a:pt x="13058" y="4298"/>
                    <a:pt x="11489" y="3403"/>
                    <a:pt x="13970" y="1110"/>
                  </a:cubicBezTo>
                  <a:lnTo>
                    <a:pt x="13970" y="1110"/>
                  </a:lnTo>
                  <a:cubicBezTo>
                    <a:pt x="13001" y="1936"/>
                    <a:pt x="12310" y="2185"/>
                    <a:pt x="11830" y="2185"/>
                  </a:cubicBezTo>
                  <a:cubicBezTo>
                    <a:pt x="11101" y="2185"/>
                    <a:pt x="10856" y="1611"/>
                    <a:pt x="10856" y="1611"/>
                  </a:cubicBezTo>
                  <a:cubicBezTo>
                    <a:pt x="10501" y="2153"/>
                    <a:pt x="10147" y="2333"/>
                    <a:pt x="9832" y="2333"/>
                  </a:cubicBezTo>
                  <a:cubicBezTo>
                    <a:pt x="9205" y="2333"/>
                    <a:pt x="8736" y="1620"/>
                    <a:pt x="8736" y="1619"/>
                  </a:cubicBezTo>
                  <a:lnTo>
                    <a:pt x="8736" y="1619"/>
                  </a:lnTo>
                  <a:cubicBezTo>
                    <a:pt x="8752" y="1907"/>
                    <a:pt x="8736" y="2186"/>
                    <a:pt x="8678" y="2466"/>
                  </a:cubicBezTo>
                  <a:cubicBezTo>
                    <a:pt x="8542" y="2518"/>
                    <a:pt x="8344" y="2578"/>
                    <a:pt x="8140" y="2578"/>
                  </a:cubicBezTo>
                  <a:cubicBezTo>
                    <a:pt x="7766" y="2578"/>
                    <a:pt x="7372" y="2378"/>
                    <a:pt x="7298" y="1570"/>
                  </a:cubicBezTo>
                  <a:cubicBezTo>
                    <a:pt x="7298" y="1570"/>
                    <a:pt x="7103" y="1729"/>
                    <a:pt x="6803" y="1729"/>
                  </a:cubicBezTo>
                  <a:cubicBezTo>
                    <a:pt x="6391" y="1729"/>
                    <a:pt x="5781" y="1428"/>
                    <a:pt x="521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11794775" y="2620725"/>
              <a:ext cx="192400" cy="156900"/>
            </a:xfrm>
            <a:custGeom>
              <a:avLst/>
              <a:gdLst/>
              <a:ahLst/>
              <a:cxnLst/>
              <a:rect l="l" t="t" r="r" b="b"/>
              <a:pathLst>
                <a:path w="7696" h="6276" extrusionOk="0">
                  <a:moveTo>
                    <a:pt x="2910" y="1"/>
                  </a:moveTo>
                  <a:cubicBezTo>
                    <a:pt x="2897" y="1"/>
                    <a:pt x="2884" y="3"/>
                    <a:pt x="2872" y="7"/>
                  </a:cubicBezTo>
                  <a:cubicBezTo>
                    <a:pt x="2831" y="32"/>
                    <a:pt x="2806" y="81"/>
                    <a:pt x="2823" y="130"/>
                  </a:cubicBezTo>
                  <a:lnTo>
                    <a:pt x="3234" y="1133"/>
                  </a:lnTo>
                  <a:lnTo>
                    <a:pt x="2149" y="812"/>
                  </a:lnTo>
                  <a:cubicBezTo>
                    <a:pt x="2141" y="811"/>
                    <a:pt x="2133" y="810"/>
                    <a:pt x="2126" y="810"/>
                  </a:cubicBezTo>
                  <a:cubicBezTo>
                    <a:pt x="2029" y="810"/>
                    <a:pt x="2000" y="954"/>
                    <a:pt x="2100" y="985"/>
                  </a:cubicBezTo>
                  <a:lnTo>
                    <a:pt x="3324" y="1347"/>
                  </a:lnTo>
                  <a:lnTo>
                    <a:pt x="3735" y="2349"/>
                  </a:lnTo>
                  <a:lnTo>
                    <a:pt x="2683" y="2037"/>
                  </a:lnTo>
                  <a:cubicBezTo>
                    <a:pt x="2673" y="2034"/>
                    <a:pt x="2662" y="2033"/>
                    <a:pt x="2653" y="2033"/>
                  </a:cubicBezTo>
                  <a:cubicBezTo>
                    <a:pt x="2553" y="2033"/>
                    <a:pt x="2521" y="2180"/>
                    <a:pt x="2634" y="2218"/>
                  </a:cubicBezTo>
                  <a:lnTo>
                    <a:pt x="3825" y="2563"/>
                  </a:lnTo>
                  <a:lnTo>
                    <a:pt x="4302" y="3721"/>
                  </a:lnTo>
                  <a:lnTo>
                    <a:pt x="4302" y="3721"/>
                  </a:lnTo>
                  <a:lnTo>
                    <a:pt x="3390" y="3631"/>
                  </a:lnTo>
                  <a:lnTo>
                    <a:pt x="2420" y="2793"/>
                  </a:lnTo>
                  <a:cubicBezTo>
                    <a:pt x="2401" y="2775"/>
                    <a:pt x="2380" y="2768"/>
                    <a:pt x="2360" y="2768"/>
                  </a:cubicBezTo>
                  <a:cubicBezTo>
                    <a:pt x="2287" y="2768"/>
                    <a:pt x="2226" y="2868"/>
                    <a:pt x="2297" y="2933"/>
                  </a:cubicBezTo>
                  <a:lnTo>
                    <a:pt x="3078" y="3598"/>
                  </a:lnTo>
                  <a:lnTo>
                    <a:pt x="1796" y="3475"/>
                  </a:lnTo>
                  <a:lnTo>
                    <a:pt x="1787" y="3467"/>
                  </a:lnTo>
                  <a:lnTo>
                    <a:pt x="809" y="2620"/>
                  </a:lnTo>
                  <a:cubicBezTo>
                    <a:pt x="790" y="2603"/>
                    <a:pt x="770" y="2595"/>
                    <a:pt x="750" y="2595"/>
                  </a:cubicBezTo>
                  <a:cubicBezTo>
                    <a:pt x="679" y="2595"/>
                    <a:pt x="623" y="2695"/>
                    <a:pt x="694" y="2760"/>
                  </a:cubicBezTo>
                  <a:lnTo>
                    <a:pt x="1483" y="3442"/>
                  </a:lnTo>
                  <a:lnTo>
                    <a:pt x="136" y="3311"/>
                  </a:lnTo>
                  <a:cubicBezTo>
                    <a:pt x="130" y="3310"/>
                    <a:pt x="126" y="3310"/>
                    <a:pt x="121" y="3310"/>
                  </a:cubicBezTo>
                  <a:cubicBezTo>
                    <a:pt x="11" y="3310"/>
                    <a:pt x="1" y="3483"/>
                    <a:pt x="111" y="3491"/>
                  </a:cubicBezTo>
                  <a:lnTo>
                    <a:pt x="1245" y="3606"/>
                  </a:lnTo>
                  <a:lnTo>
                    <a:pt x="341" y="4108"/>
                  </a:lnTo>
                  <a:cubicBezTo>
                    <a:pt x="250" y="4157"/>
                    <a:pt x="291" y="4284"/>
                    <a:pt x="376" y="4284"/>
                  </a:cubicBezTo>
                  <a:cubicBezTo>
                    <a:pt x="391" y="4284"/>
                    <a:pt x="407" y="4280"/>
                    <a:pt x="423" y="4272"/>
                  </a:cubicBezTo>
                  <a:lnTo>
                    <a:pt x="431" y="4272"/>
                  </a:lnTo>
                  <a:lnTo>
                    <a:pt x="1557" y="3639"/>
                  </a:lnTo>
                  <a:lnTo>
                    <a:pt x="2774" y="3763"/>
                  </a:lnTo>
                  <a:lnTo>
                    <a:pt x="1861" y="4272"/>
                  </a:lnTo>
                  <a:cubicBezTo>
                    <a:pt x="1763" y="4321"/>
                    <a:pt x="1809" y="4448"/>
                    <a:pt x="1896" y="4448"/>
                  </a:cubicBezTo>
                  <a:cubicBezTo>
                    <a:pt x="1911" y="4448"/>
                    <a:pt x="1927" y="4445"/>
                    <a:pt x="1944" y="4436"/>
                  </a:cubicBezTo>
                  <a:lnTo>
                    <a:pt x="1952" y="4436"/>
                  </a:lnTo>
                  <a:lnTo>
                    <a:pt x="3078" y="3804"/>
                  </a:lnTo>
                  <a:cubicBezTo>
                    <a:pt x="3086" y="3804"/>
                    <a:pt x="3086" y="3795"/>
                    <a:pt x="3094" y="3795"/>
                  </a:cubicBezTo>
                  <a:lnTo>
                    <a:pt x="4384" y="3927"/>
                  </a:lnTo>
                  <a:lnTo>
                    <a:pt x="4392" y="3952"/>
                  </a:lnTo>
                  <a:lnTo>
                    <a:pt x="4179" y="4338"/>
                  </a:lnTo>
                  <a:lnTo>
                    <a:pt x="3078" y="4954"/>
                  </a:lnTo>
                  <a:cubicBezTo>
                    <a:pt x="2979" y="5003"/>
                    <a:pt x="3025" y="5131"/>
                    <a:pt x="3107" y="5131"/>
                  </a:cubicBezTo>
                  <a:cubicBezTo>
                    <a:pt x="3121" y="5131"/>
                    <a:pt x="3136" y="5127"/>
                    <a:pt x="3152" y="5118"/>
                  </a:cubicBezTo>
                  <a:lnTo>
                    <a:pt x="3160" y="5118"/>
                  </a:lnTo>
                  <a:lnTo>
                    <a:pt x="4014" y="4642"/>
                  </a:lnTo>
                  <a:lnTo>
                    <a:pt x="3604" y="5390"/>
                  </a:lnTo>
                  <a:lnTo>
                    <a:pt x="2502" y="6006"/>
                  </a:lnTo>
                  <a:cubicBezTo>
                    <a:pt x="2453" y="6031"/>
                    <a:pt x="2437" y="6080"/>
                    <a:pt x="2461" y="6129"/>
                  </a:cubicBezTo>
                  <a:cubicBezTo>
                    <a:pt x="2480" y="6160"/>
                    <a:pt x="2511" y="6177"/>
                    <a:pt x="2543" y="6177"/>
                  </a:cubicBezTo>
                  <a:cubicBezTo>
                    <a:pt x="2555" y="6177"/>
                    <a:pt x="2566" y="6175"/>
                    <a:pt x="2576" y="6170"/>
                  </a:cubicBezTo>
                  <a:lnTo>
                    <a:pt x="2585" y="6170"/>
                  </a:lnTo>
                  <a:lnTo>
                    <a:pt x="3431" y="5694"/>
                  </a:lnTo>
                  <a:lnTo>
                    <a:pt x="3184" y="6146"/>
                  </a:lnTo>
                  <a:cubicBezTo>
                    <a:pt x="3160" y="6187"/>
                    <a:pt x="3176" y="6244"/>
                    <a:pt x="3226" y="6269"/>
                  </a:cubicBezTo>
                  <a:cubicBezTo>
                    <a:pt x="3238" y="6273"/>
                    <a:pt x="3252" y="6275"/>
                    <a:pt x="3267" y="6275"/>
                  </a:cubicBezTo>
                  <a:cubicBezTo>
                    <a:pt x="3281" y="6275"/>
                    <a:pt x="3295" y="6273"/>
                    <a:pt x="3308" y="6269"/>
                  </a:cubicBezTo>
                  <a:cubicBezTo>
                    <a:pt x="3324" y="6261"/>
                    <a:pt x="3341" y="6244"/>
                    <a:pt x="3349" y="6228"/>
                  </a:cubicBezTo>
                  <a:lnTo>
                    <a:pt x="3743" y="5505"/>
                  </a:lnTo>
                  <a:cubicBezTo>
                    <a:pt x="3751" y="5497"/>
                    <a:pt x="3760" y="5488"/>
                    <a:pt x="3760" y="5480"/>
                  </a:cubicBezTo>
                  <a:lnTo>
                    <a:pt x="3932" y="5168"/>
                  </a:lnTo>
                  <a:lnTo>
                    <a:pt x="4203" y="6195"/>
                  </a:lnTo>
                  <a:cubicBezTo>
                    <a:pt x="4211" y="6238"/>
                    <a:pt x="4249" y="6262"/>
                    <a:pt x="4292" y="6262"/>
                  </a:cubicBezTo>
                  <a:cubicBezTo>
                    <a:pt x="4298" y="6262"/>
                    <a:pt x="4304" y="6262"/>
                    <a:pt x="4310" y="6261"/>
                  </a:cubicBezTo>
                  <a:lnTo>
                    <a:pt x="4327" y="6253"/>
                  </a:lnTo>
                  <a:cubicBezTo>
                    <a:pt x="4368" y="6236"/>
                    <a:pt x="4384" y="6195"/>
                    <a:pt x="4376" y="6154"/>
                  </a:cubicBezTo>
                  <a:lnTo>
                    <a:pt x="4056" y="4929"/>
                  </a:lnTo>
                  <a:lnTo>
                    <a:pt x="4483" y="4165"/>
                  </a:lnTo>
                  <a:lnTo>
                    <a:pt x="5231" y="5981"/>
                  </a:lnTo>
                  <a:cubicBezTo>
                    <a:pt x="5242" y="6016"/>
                    <a:pt x="5307" y="6051"/>
                    <a:pt x="5336" y="6051"/>
                  </a:cubicBezTo>
                  <a:cubicBezTo>
                    <a:pt x="5347" y="6051"/>
                    <a:pt x="5353" y="6045"/>
                    <a:pt x="5346" y="6031"/>
                  </a:cubicBezTo>
                  <a:cubicBezTo>
                    <a:pt x="5395" y="6014"/>
                    <a:pt x="5420" y="5957"/>
                    <a:pt x="5395" y="5916"/>
                  </a:cubicBezTo>
                  <a:lnTo>
                    <a:pt x="4623" y="4034"/>
                  </a:lnTo>
                  <a:lnTo>
                    <a:pt x="4623" y="4034"/>
                  </a:lnTo>
                  <a:lnTo>
                    <a:pt x="5576" y="4280"/>
                  </a:lnTo>
                  <a:lnTo>
                    <a:pt x="6241" y="5349"/>
                  </a:lnTo>
                  <a:cubicBezTo>
                    <a:pt x="6259" y="5373"/>
                    <a:pt x="6291" y="5388"/>
                    <a:pt x="6322" y="5388"/>
                  </a:cubicBezTo>
                  <a:cubicBezTo>
                    <a:pt x="6334" y="5388"/>
                    <a:pt x="6345" y="5386"/>
                    <a:pt x="6356" y="5381"/>
                  </a:cubicBezTo>
                  <a:lnTo>
                    <a:pt x="6365" y="5373"/>
                  </a:lnTo>
                  <a:cubicBezTo>
                    <a:pt x="6414" y="5349"/>
                    <a:pt x="6422" y="5291"/>
                    <a:pt x="6398" y="5250"/>
                  </a:cubicBezTo>
                  <a:lnTo>
                    <a:pt x="5831" y="4346"/>
                  </a:lnTo>
                  <a:lnTo>
                    <a:pt x="6176" y="4436"/>
                  </a:lnTo>
                  <a:cubicBezTo>
                    <a:pt x="6192" y="4436"/>
                    <a:pt x="6200" y="4445"/>
                    <a:pt x="6209" y="4445"/>
                  </a:cubicBezTo>
                  <a:lnTo>
                    <a:pt x="7006" y="4650"/>
                  </a:lnTo>
                  <a:cubicBezTo>
                    <a:pt x="7014" y="4654"/>
                    <a:pt x="7024" y="4656"/>
                    <a:pt x="7034" y="4656"/>
                  </a:cubicBezTo>
                  <a:cubicBezTo>
                    <a:pt x="7045" y="4656"/>
                    <a:pt x="7055" y="4654"/>
                    <a:pt x="7063" y="4650"/>
                  </a:cubicBezTo>
                  <a:cubicBezTo>
                    <a:pt x="7145" y="4617"/>
                    <a:pt x="7137" y="4502"/>
                    <a:pt x="7047" y="4478"/>
                  </a:cubicBezTo>
                  <a:lnTo>
                    <a:pt x="6554" y="4346"/>
                  </a:lnTo>
                  <a:lnTo>
                    <a:pt x="7474" y="4058"/>
                  </a:lnTo>
                  <a:lnTo>
                    <a:pt x="7482" y="4058"/>
                  </a:lnTo>
                  <a:cubicBezTo>
                    <a:pt x="7532" y="4042"/>
                    <a:pt x="7548" y="3993"/>
                    <a:pt x="7540" y="3943"/>
                  </a:cubicBezTo>
                  <a:cubicBezTo>
                    <a:pt x="7527" y="3904"/>
                    <a:pt x="7493" y="3881"/>
                    <a:pt x="7455" y="3881"/>
                  </a:cubicBezTo>
                  <a:cubicBezTo>
                    <a:pt x="7445" y="3881"/>
                    <a:pt x="7435" y="3882"/>
                    <a:pt x="7425" y="3886"/>
                  </a:cubicBezTo>
                  <a:lnTo>
                    <a:pt x="6217" y="4264"/>
                  </a:lnTo>
                  <a:lnTo>
                    <a:pt x="5395" y="4050"/>
                  </a:lnTo>
                  <a:lnTo>
                    <a:pt x="6315" y="3763"/>
                  </a:lnTo>
                  <a:lnTo>
                    <a:pt x="6324" y="3763"/>
                  </a:lnTo>
                  <a:cubicBezTo>
                    <a:pt x="6373" y="3738"/>
                    <a:pt x="6389" y="3689"/>
                    <a:pt x="6381" y="3648"/>
                  </a:cubicBezTo>
                  <a:cubicBezTo>
                    <a:pt x="6368" y="3608"/>
                    <a:pt x="6335" y="3585"/>
                    <a:pt x="6297" y="3585"/>
                  </a:cubicBezTo>
                  <a:cubicBezTo>
                    <a:pt x="6287" y="3585"/>
                    <a:pt x="6276" y="3587"/>
                    <a:pt x="6266" y="3590"/>
                  </a:cubicBezTo>
                  <a:lnTo>
                    <a:pt x="5050" y="3968"/>
                  </a:lnTo>
                  <a:lnTo>
                    <a:pt x="4614" y="3853"/>
                  </a:lnTo>
                  <a:lnTo>
                    <a:pt x="4606" y="3837"/>
                  </a:lnTo>
                  <a:lnTo>
                    <a:pt x="5403" y="2801"/>
                  </a:lnTo>
                  <a:lnTo>
                    <a:pt x="5420" y="2801"/>
                  </a:lnTo>
                  <a:lnTo>
                    <a:pt x="6652" y="2415"/>
                  </a:lnTo>
                  <a:lnTo>
                    <a:pt x="6661" y="2415"/>
                  </a:lnTo>
                  <a:cubicBezTo>
                    <a:pt x="6710" y="2398"/>
                    <a:pt x="6726" y="2349"/>
                    <a:pt x="6718" y="2308"/>
                  </a:cubicBezTo>
                  <a:cubicBezTo>
                    <a:pt x="6705" y="2267"/>
                    <a:pt x="6669" y="2238"/>
                    <a:pt x="6629" y="2238"/>
                  </a:cubicBezTo>
                  <a:cubicBezTo>
                    <a:pt x="6621" y="2238"/>
                    <a:pt x="6612" y="2239"/>
                    <a:pt x="6603" y="2242"/>
                  </a:cubicBezTo>
                  <a:lnTo>
                    <a:pt x="5592" y="2563"/>
                  </a:lnTo>
                  <a:lnTo>
                    <a:pt x="5592" y="2563"/>
                  </a:lnTo>
                  <a:lnTo>
                    <a:pt x="6340" y="1593"/>
                  </a:lnTo>
                  <a:lnTo>
                    <a:pt x="7573" y="1207"/>
                  </a:lnTo>
                  <a:lnTo>
                    <a:pt x="7581" y="1207"/>
                  </a:lnTo>
                  <a:cubicBezTo>
                    <a:pt x="7655" y="1207"/>
                    <a:pt x="7696" y="1125"/>
                    <a:pt x="7663" y="1067"/>
                  </a:cubicBezTo>
                  <a:cubicBezTo>
                    <a:pt x="7650" y="1028"/>
                    <a:pt x="7617" y="1005"/>
                    <a:pt x="7579" y="1005"/>
                  </a:cubicBezTo>
                  <a:cubicBezTo>
                    <a:pt x="7569" y="1005"/>
                    <a:pt x="7558" y="1006"/>
                    <a:pt x="7548" y="1010"/>
                  </a:cubicBezTo>
                  <a:lnTo>
                    <a:pt x="6562" y="1314"/>
                  </a:lnTo>
                  <a:lnTo>
                    <a:pt x="7252" y="418"/>
                  </a:lnTo>
                  <a:cubicBezTo>
                    <a:pt x="7285" y="377"/>
                    <a:pt x="7277" y="319"/>
                    <a:pt x="7236" y="286"/>
                  </a:cubicBezTo>
                  <a:cubicBezTo>
                    <a:pt x="7219" y="273"/>
                    <a:pt x="7199" y="266"/>
                    <a:pt x="7179" y="266"/>
                  </a:cubicBezTo>
                  <a:cubicBezTo>
                    <a:pt x="7151" y="266"/>
                    <a:pt x="7123" y="279"/>
                    <a:pt x="7104" y="303"/>
                  </a:cubicBezTo>
                  <a:lnTo>
                    <a:pt x="6274" y="1379"/>
                  </a:lnTo>
                  <a:lnTo>
                    <a:pt x="6324" y="336"/>
                  </a:lnTo>
                  <a:cubicBezTo>
                    <a:pt x="6324" y="272"/>
                    <a:pt x="6275" y="239"/>
                    <a:pt x="6228" y="239"/>
                  </a:cubicBezTo>
                  <a:cubicBezTo>
                    <a:pt x="6183" y="239"/>
                    <a:pt x="6139" y="268"/>
                    <a:pt x="6135" y="328"/>
                  </a:cubicBezTo>
                  <a:lnTo>
                    <a:pt x="6085" y="1618"/>
                  </a:lnTo>
                  <a:lnTo>
                    <a:pt x="6085" y="1626"/>
                  </a:lnTo>
                  <a:lnTo>
                    <a:pt x="5296" y="2645"/>
                  </a:lnTo>
                  <a:lnTo>
                    <a:pt x="5337" y="1618"/>
                  </a:lnTo>
                  <a:cubicBezTo>
                    <a:pt x="5342" y="1554"/>
                    <a:pt x="5296" y="1521"/>
                    <a:pt x="5249" y="1521"/>
                  </a:cubicBezTo>
                  <a:cubicBezTo>
                    <a:pt x="5205" y="1521"/>
                    <a:pt x="5161" y="1550"/>
                    <a:pt x="5157" y="1610"/>
                  </a:cubicBezTo>
                  <a:lnTo>
                    <a:pt x="5099" y="2891"/>
                  </a:lnTo>
                  <a:lnTo>
                    <a:pt x="4483" y="3689"/>
                  </a:lnTo>
                  <a:lnTo>
                    <a:pt x="4006" y="2513"/>
                  </a:lnTo>
                  <a:lnTo>
                    <a:pt x="4590" y="1371"/>
                  </a:lnTo>
                  <a:cubicBezTo>
                    <a:pt x="4628" y="1294"/>
                    <a:pt x="4567" y="1231"/>
                    <a:pt x="4504" y="1231"/>
                  </a:cubicBezTo>
                  <a:cubicBezTo>
                    <a:pt x="4474" y="1231"/>
                    <a:pt x="4444" y="1246"/>
                    <a:pt x="4425" y="1281"/>
                  </a:cubicBezTo>
                  <a:lnTo>
                    <a:pt x="3908" y="2283"/>
                  </a:lnTo>
                  <a:lnTo>
                    <a:pt x="3488" y="1256"/>
                  </a:lnTo>
                  <a:lnTo>
                    <a:pt x="4056" y="147"/>
                  </a:lnTo>
                  <a:cubicBezTo>
                    <a:pt x="4080" y="97"/>
                    <a:pt x="4064" y="48"/>
                    <a:pt x="4023" y="23"/>
                  </a:cubicBezTo>
                  <a:cubicBezTo>
                    <a:pt x="4007" y="16"/>
                    <a:pt x="3991" y="12"/>
                    <a:pt x="3976" y="12"/>
                  </a:cubicBezTo>
                  <a:cubicBezTo>
                    <a:pt x="3942" y="12"/>
                    <a:pt x="3911" y="31"/>
                    <a:pt x="3899" y="65"/>
                  </a:cubicBezTo>
                  <a:lnTo>
                    <a:pt x="3398" y="1034"/>
                  </a:lnTo>
                  <a:lnTo>
                    <a:pt x="2995" y="56"/>
                  </a:lnTo>
                  <a:cubicBezTo>
                    <a:pt x="2983" y="19"/>
                    <a:pt x="2948" y="1"/>
                    <a:pt x="291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11335075" y="2644925"/>
              <a:ext cx="361825" cy="304700"/>
            </a:xfrm>
            <a:custGeom>
              <a:avLst/>
              <a:gdLst/>
              <a:ahLst/>
              <a:cxnLst/>
              <a:rect l="l" t="t" r="r" b="b"/>
              <a:pathLst>
                <a:path w="14473" h="12188" extrusionOk="0">
                  <a:moveTo>
                    <a:pt x="5852" y="1"/>
                  </a:moveTo>
                  <a:cubicBezTo>
                    <a:pt x="6491" y="2543"/>
                    <a:pt x="5217" y="2622"/>
                    <a:pt x="5055" y="2622"/>
                  </a:cubicBezTo>
                  <a:cubicBezTo>
                    <a:pt x="5044" y="2622"/>
                    <a:pt x="5038" y="2622"/>
                    <a:pt x="5038" y="2622"/>
                  </a:cubicBezTo>
                  <a:lnTo>
                    <a:pt x="5038" y="2622"/>
                  </a:lnTo>
                  <a:cubicBezTo>
                    <a:pt x="5539" y="3542"/>
                    <a:pt x="5104" y="3961"/>
                    <a:pt x="4849" y="4118"/>
                  </a:cubicBezTo>
                  <a:cubicBezTo>
                    <a:pt x="4627" y="3953"/>
                    <a:pt x="4438" y="3756"/>
                    <a:pt x="4266" y="3542"/>
                  </a:cubicBezTo>
                  <a:lnTo>
                    <a:pt x="4266" y="3542"/>
                  </a:lnTo>
                  <a:cubicBezTo>
                    <a:pt x="4266" y="3543"/>
                    <a:pt x="4469" y="5023"/>
                    <a:pt x="3256" y="5023"/>
                  </a:cubicBezTo>
                  <a:cubicBezTo>
                    <a:pt x="3089" y="5023"/>
                    <a:pt x="2896" y="4995"/>
                    <a:pt x="2671" y="4931"/>
                  </a:cubicBezTo>
                  <a:lnTo>
                    <a:pt x="2671" y="4931"/>
                  </a:lnTo>
                  <a:cubicBezTo>
                    <a:pt x="2671" y="4931"/>
                    <a:pt x="3205" y="6567"/>
                    <a:pt x="1" y="6608"/>
                  </a:cubicBezTo>
                  <a:cubicBezTo>
                    <a:pt x="3378" y="6698"/>
                    <a:pt x="2786" y="8407"/>
                    <a:pt x="2786" y="8407"/>
                  </a:cubicBezTo>
                  <a:cubicBezTo>
                    <a:pt x="2996" y="8359"/>
                    <a:pt x="3181" y="8338"/>
                    <a:pt x="3343" y="8338"/>
                  </a:cubicBezTo>
                  <a:cubicBezTo>
                    <a:pt x="4448" y="8338"/>
                    <a:pt x="4504" y="9319"/>
                    <a:pt x="4504" y="9319"/>
                  </a:cubicBezTo>
                  <a:cubicBezTo>
                    <a:pt x="4685" y="9032"/>
                    <a:pt x="4915" y="8785"/>
                    <a:pt x="5178" y="8572"/>
                  </a:cubicBezTo>
                  <a:lnTo>
                    <a:pt x="5178" y="8572"/>
                  </a:lnTo>
                  <a:cubicBezTo>
                    <a:pt x="5260" y="8835"/>
                    <a:pt x="5194" y="9172"/>
                    <a:pt x="4800" y="9582"/>
                  </a:cubicBezTo>
                  <a:cubicBezTo>
                    <a:pt x="4800" y="9582"/>
                    <a:pt x="6205" y="9829"/>
                    <a:pt x="4997" y="12187"/>
                  </a:cubicBezTo>
                  <a:cubicBezTo>
                    <a:pt x="5720" y="10906"/>
                    <a:pt x="6345" y="10603"/>
                    <a:pt x="6774" y="10603"/>
                  </a:cubicBezTo>
                  <a:cubicBezTo>
                    <a:pt x="7160" y="10603"/>
                    <a:pt x="7388" y="10848"/>
                    <a:pt x="7388" y="10848"/>
                  </a:cubicBezTo>
                  <a:cubicBezTo>
                    <a:pt x="7606" y="10035"/>
                    <a:pt x="8046" y="9874"/>
                    <a:pt x="8360" y="9874"/>
                  </a:cubicBezTo>
                  <a:cubicBezTo>
                    <a:pt x="8567" y="9874"/>
                    <a:pt x="8720" y="9944"/>
                    <a:pt x="8720" y="9944"/>
                  </a:cubicBezTo>
                  <a:cubicBezTo>
                    <a:pt x="8506" y="9558"/>
                    <a:pt x="8391" y="9122"/>
                    <a:pt x="8383" y="8678"/>
                  </a:cubicBezTo>
                  <a:lnTo>
                    <a:pt x="8383" y="8678"/>
                  </a:lnTo>
                  <a:cubicBezTo>
                    <a:pt x="8629" y="9048"/>
                    <a:pt x="8794" y="9467"/>
                    <a:pt x="8851" y="9903"/>
                  </a:cubicBezTo>
                  <a:cubicBezTo>
                    <a:pt x="8851" y="9903"/>
                    <a:pt x="9088" y="9478"/>
                    <a:pt x="9578" y="9478"/>
                  </a:cubicBezTo>
                  <a:cubicBezTo>
                    <a:pt x="9811" y="9478"/>
                    <a:pt x="10103" y="9575"/>
                    <a:pt x="10454" y="9862"/>
                  </a:cubicBezTo>
                  <a:cubicBezTo>
                    <a:pt x="10454" y="9862"/>
                    <a:pt x="10551" y="9095"/>
                    <a:pt x="11547" y="9095"/>
                  </a:cubicBezTo>
                  <a:cubicBezTo>
                    <a:pt x="11938" y="9095"/>
                    <a:pt x="12467" y="9213"/>
                    <a:pt x="13182" y="9541"/>
                  </a:cubicBezTo>
                  <a:cubicBezTo>
                    <a:pt x="10815" y="8333"/>
                    <a:pt x="11810" y="7323"/>
                    <a:pt x="11810" y="7323"/>
                  </a:cubicBezTo>
                  <a:cubicBezTo>
                    <a:pt x="11144" y="7199"/>
                    <a:pt x="10922" y="6887"/>
                    <a:pt x="10889" y="6567"/>
                  </a:cubicBezTo>
                  <a:cubicBezTo>
                    <a:pt x="10998" y="6556"/>
                    <a:pt x="11108" y="6551"/>
                    <a:pt x="11218" y="6551"/>
                  </a:cubicBezTo>
                  <a:cubicBezTo>
                    <a:pt x="11622" y="6551"/>
                    <a:pt x="12029" y="6622"/>
                    <a:pt x="12410" y="6764"/>
                  </a:cubicBezTo>
                  <a:cubicBezTo>
                    <a:pt x="12410" y="6764"/>
                    <a:pt x="11711" y="5679"/>
                    <a:pt x="13272" y="5022"/>
                  </a:cubicBezTo>
                  <a:cubicBezTo>
                    <a:pt x="13264" y="5022"/>
                    <a:pt x="11785" y="3978"/>
                    <a:pt x="14472" y="1932"/>
                  </a:cubicBezTo>
                  <a:lnTo>
                    <a:pt x="14472" y="1932"/>
                  </a:lnTo>
                  <a:cubicBezTo>
                    <a:pt x="13525" y="2595"/>
                    <a:pt x="12852" y="2807"/>
                    <a:pt x="12378" y="2807"/>
                  </a:cubicBezTo>
                  <a:cubicBezTo>
                    <a:pt x="11537" y="2807"/>
                    <a:pt x="11325" y="2137"/>
                    <a:pt x="11325" y="2137"/>
                  </a:cubicBezTo>
                  <a:cubicBezTo>
                    <a:pt x="10954" y="2601"/>
                    <a:pt x="10612" y="2762"/>
                    <a:pt x="10317" y="2762"/>
                  </a:cubicBezTo>
                  <a:cubicBezTo>
                    <a:pt x="9647" y="2762"/>
                    <a:pt x="9213" y="1940"/>
                    <a:pt x="9213" y="1940"/>
                  </a:cubicBezTo>
                  <a:cubicBezTo>
                    <a:pt x="9205" y="2228"/>
                    <a:pt x="9155" y="2515"/>
                    <a:pt x="9073" y="2786"/>
                  </a:cubicBezTo>
                  <a:cubicBezTo>
                    <a:pt x="8961" y="2817"/>
                    <a:pt x="8807" y="2848"/>
                    <a:pt x="8646" y="2848"/>
                  </a:cubicBezTo>
                  <a:cubicBezTo>
                    <a:pt x="8241" y="2848"/>
                    <a:pt x="7783" y="2652"/>
                    <a:pt x="7783" y="1759"/>
                  </a:cubicBezTo>
                  <a:cubicBezTo>
                    <a:pt x="7783" y="1759"/>
                    <a:pt x="7611" y="1872"/>
                    <a:pt x="7358" y="1872"/>
                  </a:cubicBezTo>
                  <a:cubicBezTo>
                    <a:pt x="6945" y="1872"/>
                    <a:pt x="6315" y="1573"/>
                    <a:pt x="5852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11424450" y="2726850"/>
              <a:ext cx="195600" cy="180350"/>
            </a:xfrm>
            <a:custGeom>
              <a:avLst/>
              <a:gdLst/>
              <a:ahLst/>
              <a:cxnLst/>
              <a:rect l="l" t="t" r="r" b="b"/>
              <a:pathLst>
                <a:path w="7824" h="7214" extrusionOk="0">
                  <a:moveTo>
                    <a:pt x="3175" y="1"/>
                  </a:moveTo>
                  <a:cubicBezTo>
                    <a:pt x="3169" y="1"/>
                    <a:pt x="3162" y="1"/>
                    <a:pt x="3156" y="2"/>
                  </a:cubicBezTo>
                  <a:cubicBezTo>
                    <a:pt x="3107" y="19"/>
                    <a:pt x="3082" y="68"/>
                    <a:pt x="3099" y="117"/>
                  </a:cubicBezTo>
                  <a:lnTo>
                    <a:pt x="3411" y="1153"/>
                  </a:lnTo>
                  <a:lnTo>
                    <a:pt x="3411" y="1153"/>
                  </a:lnTo>
                  <a:lnTo>
                    <a:pt x="2359" y="742"/>
                  </a:lnTo>
                  <a:cubicBezTo>
                    <a:pt x="2346" y="736"/>
                    <a:pt x="2333" y="733"/>
                    <a:pt x="2321" y="733"/>
                  </a:cubicBezTo>
                  <a:cubicBezTo>
                    <a:pt x="2237" y="733"/>
                    <a:pt x="2192" y="870"/>
                    <a:pt x="2293" y="906"/>
                  </a:cubicBezTo>
                  <a:lnTo>
                    <a:pt x="3485" y="1383"/>
                  </a:lnTo>
                  <a:lnTo>
                    <a:pt x="3797" y="2410"/>
                  </a:lnTo>
                  <a:lnTo>
                    <a:pt x="3797" y="2410"/>
                  </a:lnTo>
                  <a:lnTo>
                    <a:pt x="2770" y="1999"/>
                  </a:lnTo>
                  <a:cubicBezTo>
                    <a:pt x="2756" y="1993"/>
                    <a:pt x="2743" y="1991"/>
                    <a:pt x="2731" y="1991"/>
                  </a:cubicBezTo>
                  <a:cubicBezTo>
                    <a:pt x="2640" y="1991"/>
                    <a:pt x="2595" y="2136"/>
                    <a:pt x="2704" y="2172"/>
                  </a:cubicBezTo>
                  <a:lnTo>
                    <a:pt x="3863" y="2632"/>
                  </a:lnTo>
                  <a:lnTo>
                    <a:pt x="4224" y="3832"/>
                  </a:lnTo>
                  <a:lnTo>
                    <a:pt x="3329" y="3659"/>
                  </a:lnTo>
                  <a:lnTo>
                    <a:pt x="2441" y="2731"/>
                  </a:lnTo>
                  <a:cubicBezTo>
                    <a:pt x="2420" y="2709"/>
                    <a:pt x="2396" y="2700"/>
                    <a:pt x="2373" y="2700"/>
                  </a:cubicBezTo>
                  <a:cubicBezTo>
                    <a:pt x="2300" y="2700"/>
                    <a:pt x="2239" y="2791"/>
                    <a:pt x="2301" y="2854"/>
                  </a:cubicBezTo>
                  <a:lnTo>
                    <a:pt x="3016" y="3602"/>
                  </a:lnTo>
                  <a:lnTo>
                    <a:pt x="3016" y="3602"/>
                  </a:lnTo>
                  <a:lnTo>
                    <a:pt x="1751" y="3355"/>
                  </a:lnTo>
                  <a:lnTo>
                    <a:pt x="1751" y="3347"/>
                  </a:lnTo>
                  <a:lnTo>
                    <a:pt x="855" y="2410"/>
                  </a:lnTo>
                  <a:cubicBezTo>
                    <a:pt x="835" y="2389"/>
                    <a:pt x="813" y="2380"/>
                    <a:pt x="791" y="2380"/>
                  </a:cubicBezTo>
                  <a:cubicBezTo>
                    <a:pt x="722" y="2380"/>
                    <a:pt x="661" y="2471"/>
                    <a:pt x="724" y="2533"/>
                  </a:cubicBezTo>
                  <a:lnTo>
                    <a:pt x="1447" y="3298"/>
                  </a:lnTo>
                  <a:lnTo>
                    <a:pt x="107" y="3035"/>
                  </a:lnTo>
                  <a:cubicBezTo>
                    <a:pt x="102" y="3034"/>
                    <a:pt x="97" y="3034"/>
                    <a:pt x="92" y="3034"/>
                  </a:cubicBezTo>
                  <a:cubicBezTo>
                    <a:pt x="50" y="3034"/>
                    <a:pt x="16" y="3065"/>
                    <a:pt x="9" y="3109"/>
                  </a:cubicBezTo>
                  <a:cubicBezTo>
                    <a:pt x="0" y="3150"/>
                    <a:pt x="33" y="3199"/>
                    <a:pt x="74" y="3207"/>
                  </a:cubicBezTo>
                  <a:lnTo>
                    <a:pt x="1192" y="3429"/>
                  </a:lnTo>
                  <a:lnTo>
                    <a:pt x="247" y="3848"/>
                  </a:lnTo>
                  <a:cubicBezTo>
                    <a:pt x="144" y="3885"/>
                    <a:pt x="185" y="4019"/>
                    <a:pt x="277" y="4019"/>
                  </a:cubicBezTo>
                  <a:cubicBezTo>
                    <a:pt x="288" y="4019"/>
                    <a:pt x="300" y="4017"/>
                    <a:pt x="313" y="4013"/>
                  </a:cubicBezTo>
                  <a:lnTo>
                    <a:pt x="321" y="4013"/>
                  </a:lnTo>
                  <a:lnTo>
                    <a:pt x="1504" y="3495"/>
                  </a:lnTo>
                  <a:lnTo>
                    <a:pt x="2704" y="3725"/>
                  </a:lnTo>
                  <a:lnTo>
                    <a:pt x="1743" y="4152"/>
                  </a:lnTo>
                  <a:cubicBezTo>
                    <a:pt x="1646" y="4197"/>
                    <a:pt x="1684" y="4329"/>
                    <a:pt x="1778" y="4329"/>
                  </a:cubicBezTo>
                  <a:cubicBezTo>
                    <a:pt x="1787" y="4329"/>
                    <a:pt x="1798" y="4328"/>
                    <a:pt x="1808" y="4325"/>
                  </a:cubicBezTo>
                  <a:lnTo>
                    <a:pt x="1817" y="4325"/>
                  </a:lnTo>
                  <a:lnTo>
                    <a:pt x="3000" y="3799"/>
                  </a:lnTo>
                  <a:cubicBezTo>
                    <a:pt x="3000" y="3799"/>
                    <a:pt x="3008" y="3791"/>
                    <a:pt x="3008" y="3791"/>
                  </a:cubicBezTo>
                  <a:lnTo>
                    <a:pt x="4290" y="4037"/>
                  </a:lnTo>
                  <a:lnTo>
                    <a:pt x="4298" y="4062"/>
                  </a:lnTo>
                  <a:lnTo>
                    <a:pt x="4044" y="4432"/>
                  </a:lnTo>
                  <a:lnTo>
                    <a:pt x="2885" y="4950"/>
                  </a:lnTo>
                  <a:cubicBezTo>
                    <a:pt x="2836" y="4966"/>
                    <a:pt x="2819" y="5023"/>
                    <a:pt x="2836" y="5065"/>
                  </a:cubicBezTo>
                  <a:cubicBezTo>
                    <a:pt x="2855" y="5097"/>
                    <a:pt x="2890" y="5119"/>
                    <a:pt x="2923" y="5119"/>
                  </a:cubicBezTo>
                  <a:cubicBezTo>
                    <a:pt x="2933" y="5119"/>
                    <a:pt x="2942" y="5117"/>
                    <a:pt x="2951" y="5114"/>
                  </a:cubicBezTo>
                  <a:lnTo>
                    <a:pt x="2959" y="5114"/>
                  </a:lnTo>
                  <a:lnTo>
                    <a:pt x="3846" y="4719"/>
                  </a:lnTo>
                  <a:lnTo>
                    <a:pt x="3370" y="5426"/>
                  </a:lnTo>
                  <a:lnTo>
                    <a:pt x="2219" y="5936"/>
                  </a:lnTo>
                  <a:cubicBezTo>
                    <a:pt x="2128" y="5981"/>
                    <a:pt x="2170" y="6111"/>
                    <a:pt x="2262" y="6111"/>
                  </a:cubicBezTo>
                  <a:cubicBezTo>
                    <a:pt x="2269" y="6111"/>
                    <a:pt x="2277" y="6110"/>
                    <a:pt x="2285" y="6108"/>
                  </a:cubicBezTo>
                  <a:lnTo>
                    <a:pt x="2293" y="6108"/>
                  </a:lnTo>
                  <a:lnTo>
                    <a:pt x="3181" y="5714"/>
                  </a:lnTo>
                  <a:lnTo>
                    <a:pt x="2893" y="6141"/>
                  </a:lnTo>
                  <a:cubicBezTo>
                    <a:pt x="2849" y="6207"/>
                    <a:pt x="2896" y="6285"/>
                    <a:pt x="2964" y="6285"/>
                  </a:cubicBezTo>
                  <a:cubicBezTo>
                    <a:pt x="2973" y="6285"/>
                    <a:pt x="2982" y="6284"/>
                    <a:pt x="2992" y="6281"/>
                  </a:cubicBezTo>
                  <a:cubicBezTo>
                    <a:pt x="3008" y="6273"/>
                    <a:pt x="3033" y="6256"/>
                    <a:pt x="3041" y="6240"/>
                  </a:cubicBezTo>
                  <a:lnTo>
                    <a:pt x="3501" y="5566"/>
                  </a:lnTo>
                  <a:cubicBezTo>
                    <a:pt x="3509" y="5558"/>
                    <a:pt x="3518" y="5549"/>
                    <a:pt x="3518" y="5541"/>
                  </a:cubicBezTo>
                  <a:lnTo>
                    <a:pt x="3723" y="5245"/>
                  </a:lnTo>
                  <a:lnTo>
                    <a:pt x="3896" y="6297"/>
                  </a:lnTo>
                  <a:cubicBezTo>
                    <a:pt x="3903" y="6335"/>
                    <a:pt x="3945" y="6372"/>
                    <a:pt x="3990" y="6372"/>
                  </a:cubicBezTo>
                  <a:cubicBezTo>
                    <a:pt x="3994" y="6372"/>
                    <a:pt x="3998" y="6372"/>
                    <a:pt x="4002" y="6371"/>
                  </a:cubicBezTo>
                  <a:lnTo>
                    <a:pt x="4011" y="6371"/>
                  </a:lnTo>
                  <a:cubicBezTo>
                    <a:pt x="4060" y="6355"/>
                    <a:pt x="4085" y="6314"/>
                    <a:pt x="4076" y="6264"/>
                  </a:cubicBezTo>
                  <a:lnTo>
                    <a:pt x="3871" y="5023"/>
                  </a:lnTo>
                  <a:lnTo>
                    <a:pt x="4364" y="4300"/>
                  </a:lnTo>
                  <a:lnTo>
                    <a:pt x="5235" y="7144"/>
                  </a:lnTo>
                  <a:cubicBezTo>
                    <a:pt x="5242" y="7184"/>
                    <a:pt x="5282" y="7214"/>
                    <a:pt x="5324" y="7214"/>
                  </a:cubicBezTo>
                  <a:cubicBezTo>
                    <a:pt x="5332" y="7214"/>
                    <a:pt x="5341" y="7212"/>
                    <a:pt x="5350" y="7209"/>
                  </a:cubicBezTo>
                  <a:cubicBezTo>
                    <a:pt x="5391" y="7193"/>
                    <a:pt x="5424" y="7144"/>
                    <a:pt x="5408" y="7094"/>
                  </a:cubicBezTo>
                  <a:lnTo>
                    <a:pt x="4520" y="4177"/>
                  </a:lnTo>
                  <a:lnTo>
                    <a:pt x="4520" y="4177"/>
                  </a:lnTo>
                  <a:lnTo>
                    <a:pt x="5441" y="4514"/>
                  </a:lnTo>
                  <a:lnTo>
                    <a:pt x="6008" y="5648"/>
                  </a:lnTo>
                  <a:cubicBezTo>
                    <a:pt x="6020" y="5674"/>
                    <a:pt x="6053" y="5694"/>
                    <a:pt x="6087" y="5694"/>
                  </a:cubicBezTo>
                  <a:cubicBezTo>
                    <a:pt x="6096" y="5694"/>
                    <a:pt x="6105" y="5693"/>
                    <a:pt x="6114" y="5689"/>
                  </a:cubicBezTo>
                  <a:lnTo>
                    <a:pt x="6131" y="5689"/>
                  </a:lnTo>
                  <a:cubicBezTo>
                    <a:pt x="6172" y="5664"/>
                    <a:pt x="6188" y="5607"/>
                    <a:pt x="6172" y="5566"/>
                  </a:cubicBezTo>
                  <a:lnTo>
                    <a:pt x="5695" y="4613"/>
                  </a:lnTo>
                  <a:lnTo>
                    <a:pt x="5695" y="4613"/>
                  </a:lnTo>
                  <a:lnTo>
                    <a:pt x="6032" y="4728"/>
                  </a:lnTo>
                  <a:cubicBezTo>
                    <a:pt x="6040" y="4736"/>
                    <a:pt x="6049" y="4744"/>
                    <a:pt x="6057" y="4744"/>
                  </a:cubicBezTo>
                  <a:lnTo>
                    <a:pt x="6829" y="5023"/>
                  </a:lnTo>
                  <a:cubicBezTo>
                    <a:pt x="6838" y="5028"/>
                    <a:pt x="6848" y="5030"/>
                    <a:pt x="6858" y="5030"/>
                  </a:cubicBezTo>
                  <a:cubicBezTo>
                    <a:pt x="6868" y="5030"/>
                    <a:pt x="6879" y="5028"/>
                    <a:pt x="6887" y="5023"/>
                  </a:cubicBezTo>
                  <a:cubicBezTo>
                    <a:pt x="6920" y="5015"/>
                    <a:pt x="6936" y="4991"/>
                    <a:pt x="6944" y="4966"/>
                  </a:cubicBezTo>
                  <a:cubicBezTo>
                    <a:pt x="6961" y="4917"/>
                    <a:pt x="6936" y="4867"/>
                    <a:pt x="6895" y="4851"/>
                  </a:cubicBezTo>
                  <a:lnTo>
                    <a:pt x="6410" y="4670"/>
                  </a:lnTo>
                  <a:lnTo>
                    <a:pt x="7355" y="4465"/>
                  </a:lnTo>
                  <a:lnTo>
                    <a:pt x="7372" y="4465"/>
                  </a:lnTo>
                  <a:cubicBezTo>
                    <a:pt x="7477" y="4442"/>
                    <a:pt x="7445" y="4288"/>
                    <a:pt x="7350" y="4288"/>
                  </a:cubicBezTo>
                  <a:cubicBezTo>
                    <a:pt x="7341" y="4288"/>
                    <a:pt x="7332" y="4289"/>
                    <a:pt x="7322" y="4292"/>
                  </a:cubicBezTo>
                  <a:lnTo>
                    <a:pt x="6082" y="4555"/>
                  </a:lnTo>
                  <a:lnTo>
                    <a:pt x="5284" y="4267"/>
                  </a:lnTo>
                  <a:lnTo>
                    <a:pt x="6238" y="4062"/>
                  </a:lnTo>
                  <a:lnTo>
                    <a:pt x="6246" y="4062"/>
                  </a:lnTo>
                  <a:cubicBezTo>
                    <a:pt x="6347" y="4023"/>
                    <a:pt x="6315" y="3880"/>
                    <a:pt x="6220" y="3880"/>
                  </a:cubicBezTo>
                  <a:cubicBezTo>
                    <a:pt x="6215" y="3880"/>
                    <a:pt x="6210" y="3880"/>
                    <a:pt x="6205" y="3881"/>
                  </a:cubicBezTo>
                  <a:lnTo>
                    <a:pt x="4964" y="4144"/>
                  </a:lnTo>
                  <a:lnTo>
                    <a:pt x="4528" y="3988"/>
                  </a:lnTo>
                  <a:lnTo>
                    <a:pt x="4528" y="3972"/>
                  </a:lnTo>
                  <a:lnTo>
                    <a:pt x="5424" y="3018"/>
                  </a:lnTo>
                  <a:lnTo>
                    <a:pt x="5441" y="3018"/>
                  </a:lnTo>
                  <a:lnTo>
                    <a:pt x="6706" y="2747"/>
                  </a:lnTo>
                  <a:lnTo>
                    <a:pt x="6714" y="2747"/>
                  </a:lnTo>
                  <a:cubicBezTo>
                    <a:pt x="6819" y="2717"/>
                    <a:pt x="6787" y="2570"/>
                    <a:pt x="6693" y="2570"/>
                  </a:cubicBezTo>
                  <a:cubicBezTo>
                    <a:pt x="6684" y="2570"/>
                    <a:pt x="6675" y="2572"/>
                    <a:pt x="6665" y="2575"/>
                  </a:cubicBezTo>
                  <a:lnTo>
                    <a:pt x="5638" y="2788"/>
                  </a:lnTo>
                  <a:lnTo>
                    <a:pt x="6476" y="1901"/>
                  </a:lnTo>
                  <a:lnTo>
                    <a:pt x="7742" y="1630"/>
                  </a:lnTo>
                  <a:lnTo>
                    <a:pt x="7750" y="1630"/>
                  </a:lnTo>
                  <a:cubicBezTo>
                    <a:pt x="7799" y="1613"/>
                    <a:pt x="7824" y="1564"/>
                    <a:pt x="7816" y="1514"/>
                  </a:cubicBezTo>
                  <a:cubicBezTo>
                    <a:pt x="7801" y="1470"/>
                    <a:pt x="7760" y="1439"/>
                    <a:pt x="7716" y="1439"/>
                  </a:cubicBezTo>
                  <a:cubicBezTo>
                    <a:pt x="7711" y="1439"/>
                    <a:pt x="7706" y="1440"/>
                    <a:pt x="7700" y="1441"/>
                  </a:cubicBezTo>
                  <a:lnTo>
                    <a:pt x="6690" y="1662"/>
                  </a:lnTo>
                  <a:lnTo>
                    <a:pt x="7462" y="832"/>
                  </a:lnTo>
                  <a:cubicBezTo>
                    <a:pt x="7524" y="764"/>
                    <a:pt x="7465" y="678"/>
                    <a:pt x="7397" y="678"/>
                  </a:cubicBezTo>
                  <a:cubicBezTo>
                    <a:pt x="7374" y="678"/>
                    <a:pt x="7351" y="687"/>
                    <a:pt x="7331" y="709"/>
                  </a:cubicBezTo>
                  <a:lnTo>
                    <a:pt x="6402" y="1695"/>
                  </a:lnTo>
                  <a:lnTo>
                    <a:pt x="6402" y="1695"/>
                  </a:lnTo>
                  <a:lnTo>
                    <a:pt x="6550" y="660"/>
                  </a:lnTo>
                  <a:cubicBezTo>
                    <a:pt x="6564" y="591"/>
                    <a:pt x="6509" y="551"/>
                    <a:pt x="6456" y="551"/>
                  </a:cubicBezTo>
                  <a:cubicBezTo>
                    <a:pt x="6414" y="551"/>
                    <a:pt x="6373" y="577"/>
                    <a:pt x="6369" y="635"/>
                  </a:cubicBezTo>
                  <a:lnTo>
                    <a:pt x="6188" y="1917"/>
                  </a:lnTo>
                  <a:lnTo>
                    <a:pt x="6188" y="1925"/>
                  </a:lnTo>
                  <a:lnTo>
                    <a:pt x="5309" y="2862"/>
                  </a:lnTo>
                  <a:lnTo>
                    <a:pt x="5309" y="2862"/>
                  </a:lnTo>
                  <a:lnTo>
                    <a:pt x="5449" y="1851"/>
                  </a:lnTo>
                  <a:cubicBezTo>
                    <a:pt x="5458" y="1784"/>
                    <a:pt x="5407" y="1746"/>
                    <a:pt x="5357" y="1746"/>
                  </a:cubicBezTo>
                  <a:cubicBezTo>
                    <a:pt x="5316" y="1746"/>
                    <a:pt x="5275" y="1771"/>
                    <a:pt x="5268" y="1827"/>
                  </a:cubicBezTo>
                  <a:lnTo>
                    <a:pt x="5095" y="3101"/>
                  </a:lnTo>
                  <a:lnTo>
                    <a:pt x="4413" y="3824"/>
                  </a:lnTo>
                  <a:lnTo>
                    <a:pt x="4044" y="2607"/>
                  </a:lnTo>
                  <a:lnTo>
                    <a:pt x="4734" y="1531"/>
                  </a:lnTo>
                  <a:cubicBezTo>
                    <a:pt x="4781" y="1455"/>
                    <a:pt x="4715" y="1383"/>
                    <a:pt x="4650" y="1383"/>
                  </a:cubicBezTo>
                  <a:cubicBezTo>
                    <a:pt x="4624" y="1383"/>
                    <a:pt x="4597" y="1395"/>
                    <a:pt x="4578" y="1424"/>
                  </a:cubicBezTo>
                  <a:lnTo>
                    <a:pt x="3970" y="2377"/>
                  </a:lnTo>
                  <a:lnTo>
                    <a:pt x="3649" y="1309"/>
                  </a:lnTo>
                  <a:lnTo>
                    <a:pt x="4323" y="257"/>
                  </a:lnTo>
                  <a:cubicBezTo>
                    <a:pt x="4370" y="181"/>
                    <a:pt x="4305" y="110"/>
                    <a:pt x="4239" y="110"/>
                  </a:cubicBezTo>
                  <a:cubicBezTo>
                    <a:pt x="4213" y="110"/>
                    <a:pt x="4186" y="122"/>
                    <a:pt x="4167" y="150"/>
                  </a:cubicBezTo>
                  <a:lnTo>
                    <a:pt x="3575" y="1079"/>
                  </a:lnTo>
                  <a:lnTo>
                    <a:pt x="3271" y="68"/>
                  </a:lnTo>
                  <a:cubicBezTo>
                    <a:pt x="3257" y="25"/>
                    <a:pt x="3217" y="1"/>
                    <a:pt x="317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10938975" y="2533975"/>
              <a:ext cx="348675" cy="304100"/>
            </a:xfrm>
            <a:custGeom>
              <a:avLst/>
              <a:gdLst/>
              <a:ahLst/>
              <a:cxnLst/>
              <a:rect l="l" t="t" r="r" b="b"/>
              <a:pathLst>
                <a:path w="13947" h="12164" extrusionOk="0">
                  <a:moveTo>
                    <a:pt x="1283" y="1"/>
                  </a:moveTo>
                  <a:cubicBezTo>
                    <a:pt x="3304" y="2705"/>
                    <a:pt x="1595" y="3304"/>
                    <a:pt x="1595" y="3304"/>
                  </a:cubicBezTo>
                  <a:cubicBezTo>
                    <a:pt x="2918" y="4365"/>
                    <a:pt x="1948" y="5219"/>
                    <a:pt x="1948" y="5219"/>
                  </a:cubicBezTo>
                  <a:cubicBezTo>
                    <a:pt x="2055" y="5209"/>
                    <a:pt x="2162" y="5203"/>
                    <a:pt x="2268" y="5203"/>
                  </a:cubicBezTo>
                  <a:cubicBezTo>
                    <a:pt x="2498" y="5203"/>
                    <a:pt x="2726" y="5229"/>
                    <a:pt x="2951" y="5285"/>
                  </a:cubicBezTo>
                  <a:cubicBezTo>
                    <a:pt x="2823" y="5477"/>
                    <a:pt x="2579" y="5625"/>
                    <a:pt x="2144" y="5625"/>
                  </a:cubicBezTo>
                  <a:cubicBezTo>
                    <a:pt x="2076" y="5625"/>
                    <a:pt x="2002" y="5622"/>
                    <a:pt x="1924" y="5614"/>
                  </a:cubicBezTo>
                  <a:lnTo>
                    <a:pt x="1924" y="5614"/>
                  </a:lnTo>
                  <a:cubicBezTo>
                    <a:pt x="1924" y="5614"/>
                    <a:pt x="2606" y="6863"/>
                    <a:pt x="1" y="7380"/>
                  </a:cubicBezTo>
                  <a:cubicBezTo>
                    <a:pt x="353" y="7325"/>
                    <a:pt x="657" y="7301"/>
                    <a:pt x="919" y="7301"/>
                  </a:cubicBezTo>
                  <a:cubicBezTo>
                    <a:pt x="2709" y="7301"/>
                    <a:pt x="2540" y="8432"/>
                    <a:pt x="2540" y="8432"/>
                  </a:cubicBezTo>
                  <a:cubicBezTo>
                    <a:pt x="2814" y="8314"/>
                    <a:pt x="3041" y="8267"/>
                    <a:pt x="3229" y="8267"/>
                  </a:cubicBezTo>
                  <a:cubicBezTo>
                    <a:pt x="3924" y="8267"/>
                    <a:pt x="4077" y="8909"/>
                    <a:pt x="4077" y="8909"/>
                  </a:cubicBezTo>
                  <a:cubicBezTo>
                    <a:pt x="4249" y="8498"/>
                    <a:pt x="4520" y="8137"/>
                    <a:pt x="4857" y="7857"/>
                  </a:cubicBezTo>
                  <a:lnTo>
                    <a:pt x="4857" y="7857"/>
                  </a:lnTo>
                  <a:cubicBezTo>
                    <a:pt x="4726" y="8284"/>
                    <a:pt x="4496" y="8671"/>
                    <a:pt x="4192" y="8991"/>
                  </a:cubicBezTo>
                  <a:cubicBezTo>
                    <a:pt x="4192" y="8991"/>
                    <a:pt x="4233" y="8984"/>
                    <a:pt x="4298" y="8984"/>
                  </a:cubicBezTo>
                  <a:cubicBezTo>
                    <a:pt x="4565" y="8984"/>
                    <a:pt x="5239" y="9096"/>
                    <a:pt x="5219" y="10224"/>
                  </a:cubicBezTo>
                  <a:cubicBezTo>
                    <a:pt x="5219" y="10224"/>
                    <a:pt x="5390" y="10120"/>
                    <a:pt x="5638" y="10120"/>
                  </a:cubicBezTo>
                  <a:cubicBezTo>
                    <a:pt x="6071" y="10120"/>
                    <a:pt x="6741" y="10435"/>
                    <a:pt x="7158" y="12163"/>
                  </a:cubicBezTo>
                  <a:cubicBezTo>
                    <a:pt x="6691" y="9819"/>
                    <a:pt x="7791" y="9705"/>
                    <a:pt x="8009" y="9705"/>
                  </a:cubicBezTo>
                  <a:cubicBezTo>
                    <a:pt x="8033" y="9705"/>
                    <a:pt x="8046" y="9706"/>
                    <a:pt x="8046" y="9706"/>
                  </a:cubicBezTo>
                  <a:cubicBezTo>
                    <a:pt x="7734" y="9106"/>
                    <a:pt x="7840" y="8736"/>
                    <a:pt x="8062" y="8515"/>
                  </a:cubicBezTo>
                  <a:cubicBezTo>
                    <a:pt x="8424" y="8884"/>
                    <a:pt x="8695" y="9336"/>
                    <a:pt x="8851" y="9829"/>
                  </a:cubicBezTo>
                  <a:cubicBezTo>
                    <a:pt x="8851" y="9829"/>
                    <a:pt x="9087" y="9146"/>
                    <a:pt x="9827" y="9146"/>
                  </a:cubicBezTo>
                  <a:cubicBezTo>
                    <a:pt x="10075" y="9146"/>
                    <a:pt x="10379" y="9223"/>
                    <a:pt x="10750" y="9427"/>
                  </a:cubicBezTo>
                  <a:cubicBezTo>
                    <a:pt x="10763" y="9420"/>
                    <a:pt x="10700" y="8223"/>
                    <a:pt x="12441" y="8223"/>
                  </a:cubicBezTo>
                  <a:cubicBezTo>
                    <a:pt x="12840" y="8223"/>
                    <a:pt x="13334" y="8286"/>
                    <a:pt x="13946" y="8441"/>
                  </a:cubicBezTo>
                  <a:cubicBezTo>
                    <a:pt x="10873" y="7520"/>
                    <a:pt x="11826" y="6099"/>
                    <a:pt x="11826" y="6099"/>
                  </a:cubicBezTo>
                  <a:cubicBezTo>
                    <a:pt x="9895" y="6099"/>
                    <a:pt x="10667" y="4324"/>
                    <a:pt x="10667" y="4323"/>
                  </a:cubicBezTo>
                  <a:lnTo>
                    <a:pt x="10667" y="4323"/>
                  </a:lnTo>
                  <a:cubicBezTo>
                    <a:pt x="10437" y="4496"/>
                    <a:pt x="10183" y="4636"/>
                    <a:pt x="9920" y="4734"/>
                  </a:cubicBezTo>
                  <a:cubicBezTo>
                    <a:pt x="9591" y="4504"/>
                    <a:pt x="8942" y="3863"/>
                    <a:pt x="9920" y="3091"/>
                  </a:cubicBezTo>
                  <a:cubicBezTo>
                    <a:pt x="9920" y="3091"/>
                    <a:pt x="8572" y="2655"/>
                    <a:pt x="10100" y="494"/>
                  </a:cubicBezTo>
                  <a:lnTo>
                    <a:pt x="10100" y="494"/>
                  </a:lnTo>
                  <a:cubicBezTo>
                    <a:pt x="9293" y="1543"/>
                    <a:pt x="8675" y="1818"/>
                    <a:pt x="8248" y="1818"/>
                  </a:cubicBezTo>
                  <a:cubicBezTo>
                    <a:pt x="7775" y="1818"/>
                    <a:pt x="7536" y="1480"/>
                    <a:pt x="7536" y="1480"/>
                  </a:cubicBezTo>
                  <a:cubicBezTo>
                    <a:pt x="7246" y="2159"/>
                    <a:pt x="6862" y="2317"/>
                    <a:pt x="6563" y="2317"/>
                  </a:cubicBezTo>
                  <a:cubicBezTo>
                    <a:pt x="6438" y="2317"/>
                    <a:pt x="6328" y="2290"/>
                    <a:pt x="6246" y="2261"/>
                  </a:cubicBezTo>
                  <a:cubicBezTo>
                    <a:pt x="6238" y="1990"/>
                    <a:pt x="6271" y="1710"/>
                    <a:pt x="6337" y="1447"/>
                  </a:cubicBezTo>
                  <a:lnTo>
                    <a:pt x="6337" y="1447"/>
                  </a:lnTo>
                  <a:cubicBezTo>
                    <a:pt x="6336" y="1447"/>
                    <a:pt x="5837" y="1968"/>
                    <a:pt x="5279" y="1968"/>
                  </a:cubicBezTo>
                  <a:cubicBezTo>
                    <a:pt x="4922" y="1968"/>
                    <a:pt x="4541" y="1756"/>
                    <a:pt x="4249" y="1061"/>
                  </a:cubicBezTo>
                  <a:cubicBezTo>
                    <a:pt x="4249" y="1061"/>
                    <a:pt x="3980" y="1466"/>
                    <a:pt x="3421" y="1466"/>
                  </a:cubicBezTo>
                  <a:cubicBezTo>
                    <a:pt x="2933" y="1466"/>
                    <a:pt x="2225" y="1158"/>
                    <a:pt x="128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11005300" y="2600325"/>
              <a:ext cx="188650" cy="168450"/>
            </a:xfrm>
            <a:custGeom>
              <a:avLst/>
              <a:gdLst/>
              <a:ahLst/>
              <a:cxnLst/>
              <a:rect l="l" t="t" r="r" b="b"/>
              <a:pathLst>
                <a:path w="7546" h="6738" extrusionOk="0">
                  <a:moveTo>
                    <a:pt x="1064" y="1"/>
                  </a:moveTo>
                  <a:cubicBezTo>
                    <a:pt x="1002" y="1"/>
                    <a:pt x="941" y="61"/>
                    <a:pt x="980" y="133"/>
                  </a:cubicBezTo>
                  <a:lnTo>
                    <a:pt x="1506" y="1144"/>
                  </a:lnTo>
                  <a:lnTo>
                    <a:pt x="586" y="659"/>
                  </a:lnTo>
                  <a:cubicBezTo>
                    <a:pt x="573" y="651"/>
                    <a:pt x="558" y="647"/>
                    <a:pt x="544" y="647"/>
                  </a:cubicBezTo>
                  <a:cubicBezTo>
                    <a:pt x="512" y="647"/>
                    <a:pt x="479" y="666"/>
                    <a:pt x="462" y="700"/>
                  </a:cubicBezTo>
                  <a:cubicBezTo>
                    <a:pt x="438" y="741"/>
                    <a:pt x="454" y="790"/>
                    <a:pt x="495" y="823"/>
                  </a:cubicBezTo>
                  <a:lnTo>
                    <a:pt x="503" y="823"/>
                  </a:lnTo>
                  <a:lnTo>
                    <a:pt x="1646" y="1423"/>
                  </a:lnTo>
                  <a:lnTo>
                    <a:pt x="2204" y="2508"/>
                  </a:lnTo>
                  <a:lnTo>
                    <a:pt x="1276" y="2023"/>
                  </a:lnTo>
                  <a:cubicBezTo>
                    <a:pt x="1258" y="2012"/>
                    <a:pt x="1240" y="2007"/>
                    <a:pt x="1224" y="2007"/>
                  </a:cubicBezTo>
                  <a:cubicBezTo>
                    <a:pt x="1144" y="2007"/>
                    <a:pt x="1097" y="2124"/>
                    <a:pt x="1185" y="2179"/>
                  </a:cubicBezTo>
                  <a:lnTo>
                    <a:pt x="1194" y="2179"/>
                  </a:lnTo>
                  <a:lnTo>
                    <a:pt x="2336" y="2779"/>
                  </a:lnTo>
                  <a:lnTo>
                    <a:pt x="2352" y="2779"/>
                  </a:lnTo>
                  <a:lnTo>
                    <a:pt x="2952" y="3938"/>
                  </a:lnTo>
                  <a:lnTo>
                    <a:pt x="2936" y="3954"/>
                  </a:lnTo>
                  <a:lnTo>
                    <a:pt x="2492" y="3987"/>
                  </a:lnTo>
                  <a:lnTo>
                    <a:pt x="1366" y="3395"/>
                  </a:lnTo>
                  <a:cubicBezTo>
                    <a:pt x="1350" y="3386"/>
                    <a:pt x="1334" y="3383"/>
                    <a:pt x="1319" y="3383"/>
                  </a:cubicBezTo>
                  <a:cubicBezTo>
                    <a:pt x="1237" y="3383"/>
                    <a:pt x="1185" y="3503"/>
                    <a:pt x="1276" y="3551"/>
                  </a:cubicBezTo>
                  <a:lnTo>
                    <a:pt x="1284" y="3551"/>
                  </a:lnTo>
                  <a:lnTo>
                    <a:pt x="2147" y="4003"/>
                  </a:lnTo>
                  <a:lnTo>
                    <a:pt x="1300" y="4069"/>
                  </a:lnTo>
                  <a:lnTo>
                    <a:pt x="183" y="3477"/>
                  </a:lnTo>
                  <a:cubicBezTo>
                    <a:pt x="167" y="3469"/>
                    <a:pt x="151" y="3465"/>
                    <a:pt x="136" y="3465"/>
                  </a:cubicBezTo>
                  <a:cubicBezTo>
                    <a:pt x="53" y="3465"/>
                    <a:pt x="0" y="3586"/>
                    <a:pt x="84" y="3642"/>
                  </a:cubicBezTo>
                  <a:lnTo>
                    <a:pt x="92" y="3642"/>
                  </a:lnTo>
                  <a:lnTo>
                    <a:pt x="955" y="4085"/>
                  </a:lnTo>
                  <a:lnTo>
                    <a:pt x="438" y="4127"/>
                  </a:lnTo>
                  <a:cubicBezTo>
                    <a:pt x="388" y="4135"/>
                    <a:pt x="347" y="4176"/>
                    <a:pt x="355" y="4233"/>
                  </a:cubicBezTo>
                  <a:cubicBezTo>
                    <a:pt x="355" y="4258"/>
                    <a:pt x="372" y="4283"/>
                    <a:pt x="397" y="4299"/>
                  </a:cubicBezTo>
                  <a:cubicBezTo>
                    <a:pt x="413" y="4307"/>
                    <a:pt x="429" y="4316"/>
                    <a:pt x="454" y="4316"/>
                  </a:cubicBezTo>
                  <a:lnTo>
                    <a:pt x="1276" y="4258"/>
                  </a:lnTo>
                  <a:lnTo>
                    <a:pt x="1309" y="4258"/>
                  </a:lnTo>
                  <a:lnTo>
                    <a:pt x="1662" y="4225"/>
                  </a:lnTo>
                  <a:lnTo>
                    <a:pt x="947" y="5014"/>
                  </a:lnTo>
                  <a:cubicBezTo>
                    <a:pt x="906" y="5055"/>
                    <a:pt x="914" y="5113"/>
                    <a:pt x="947" y="5146"/>
                  </a:cubicBezTo>
                  <a:lnTo>
                    <a:pt x="964" y="5154"/>
                  </a:lnTo>
                  <a:cubicBezTo>
                    <a:pt x="976" y="5164"/>
                    <a:pt x="992" y="5168"/>
                    <a:pt x="1008" y="5168"/>
                  </a:cubicBezTo>
                  <a:cubicBezTo>
                    <a:pt x="1033" y="5168"/>
                    <a:pt x="1059" y="5157"/>
                    <a:pt x="1079" y="5137"/>
                  </a:cubicBezTo>
                  <a:lnTo>
                    <a:pt x="1925" y="4209"/>
                  </a:lnTo>
                  <a:lnTo>
                    <a:pt x="2804" y="4143"/>
                  </a:lnTo>
                  <a:lnTo>
                    <a:pt x="1111" y="6592"/>
                  </a:lnTo>
                  <a:cubicBezTo>
                    <a:pt x="1079" y="6641"/>
                    <a:pt x="1087" y="6691"/>
                    <a:pt x="1128" y="6723"/>
                  </a:cubicBezTo>
                  <a:cubicBezTo>
                    <a:pt x="1143" y="6733"/>
                    <a:pt x="1161" y="6737"/>
                    <a:pt x="1179" y="6737"/>
                  </a:cubicBezTo>
                  <a:cubicBezTo>
                    <a:pt x="1209" y="6737"/>
                    <a:pt x="1239" y="6724"/>
                    <a:pt x="1259" y="6699"/>
                  </a:cubicBezTo>
                  <a:lnTo>
                    <a:pt x="2985" y="4192"/>
                  </a:lnTo>
                  <a:lnTo>
                    <a:pt x="3297" y="5121"/>
                  </a:lnTo>
                  <a:lnTo>
                    <a:pt x="2763" y="6263"/>
                  </a:lnTo>
                  <a:cubicBezTo>
                    <a:pt x="2747" y="6304"/>
                    <a:pt x="2763" y="6354"/>
                    <a:pt x="2796" y="6378"/>
                  </a:cubicBezTo>
                  <a:cubicBezTo>
                    <a:pt x="2804" y="6386"/>
                    <a:pt x="2804" y="6386"/>
                    <a:pt x="2813" y="6386"/>
                  </a:cubicBezTo>
                  <a:cubicBezTo>
                    <a:pt x="2824" y="6393"/>
                    <a:pt x="2836" y="6396"/>
                    <a:pt x="2849" y="6396"/>
                  </a:cubicBezTo>
                  <a:cubicBezTo>
                    <a:pt x="2882" y="6396"/>
                    <a:pt x="2916" y="6375"/>
                    <a:pt x="2928" y="6345"/>
                  </a:cubicBezTo>
                  <a:lnTo>
                    <a:pt x="3380" y="5376"/>
                  </a:lnTo>
                  <a:lnTo>
                    <a:pt x="3495" y="5713"/>
                  </a:lnTo>
                  <a:cubicBezTo>
                    <a:pt x="3495" y="5729"/>
                    <a:pt x="3503" y="5737"/>
                    <a:pt x="3503" y="5745"/>
                  </a:cubicBezTo>
                  <a:lnTo>
                    <a:pt x="3766" y="6526"/>
                  </a:lnTo>
                  <a:cubicBezTo>
                    <a:pt x="3774" y="6543"/>
                    <a:pt x="3782" y="6559"/>
                    <a:pt x="3799" y="6575"/>
                  </a:cubicBezTo>
                  <a:cubicBezTo>
                    <a:pt x="3813" y="6585"/>
                    <a:pt x="3830" y="6589"/>
                    <a:pt x="3847" y="6589"/>
                  </a:cubicBezTo>
                  <a:cubicBezTo>
                    <a:pt x="3859" y="6589"/>
                    <a:pt x="3871" y="6587"/>
                    <a:pt x="3881" y="6584"/>
                  </a:cubicBezTo>
                  <a:cubicBezTo>
                    <a:pt x="3930" y="6567"/>
                    <a:pt x="3955" y="6518"/>
                    <a:pt x="3938" y="6469"/>
                  </a:cubicBezTo>
                  <a:lnTo>
                    <a:pt x="3774" y="5984"/>
                  </a:lnTo>
                  <a:lnTo>
                    <a:pt x="4522" y="6600"/>
                  </a:lnTo>
                  <a:lnTo>
                    <a:pt x="4530" y="6600"/>
                  </a:lnTo>
                  <a:cubicBezTo>
                    <a:pt x="4549" y="6614"/>
                    <a:pt x="4568" y="6620"/>
                    <a:pt x="4586" y="6620"/>
                  </a:cubicBezTo>
                  <a:cubicBezTo>
                    <a:pt x="4662" y="6620"/>
                    <a:pt x="4717" y="6512"/>
                    <a:pt x="4637" y="6452"/>
                  </a:cubicBezTo>
                  <a:lnTo>
                    <a:pt x="3667" y="5647"/>
                  </a:lnTo>
                  <a:lnTo>
                    <a:pt x="3396" y="4842"/>
                  </a:lnTo>
                  <a:lnTo>
                    <a:pt x="3396" y="4842"/>
                  </a:lnTo>
                  <a:lnTo>
                    <a:pt x="4144" y="5458"/>
                  </a:lnTo>
                  <a:lnTo>
                    <a:pt x="4152" y="5466"/>
                  </a:lnTo>
                  <a:cubicBezTo>
                    <a:pt x="4168" y="5476"/>
                    <a:pt x="4186" y="5480"/>
                    <a:pt x="4203" y="5480"/>
                  </a:cubicBezTo>
                  <a:cubicBezTo>
                    <a:pt x="4229" y="5480"/>
                    <a:pt x="4255" y="5470"/>
                    <a:pt x="4275" y="5450"/>
                  </a:cubicBezTo>
                  <a:cubicBezTo>
                    <a:pt x="4308" y="5409"/>
                    <a:pt x="4300" y="5351"/>
                    <a:pt x="4267" y="5318"/>
                  </a:cubicBezTo>
                  <a:lnTo>
                    <a:pt x="3289" y="4513"/>
                  </a:lnTo>
                  <a:lnTo>
                    <a:pt x="3141" y="4077"/>
                  </a:lnTo>
                  <a:cubicBezTo>
                    <a:pt x="3149" y="4069"/>
                    <a:pt x="3149" y="4069"/>
                    <a:pt x="3149" y="4061"/>
                  </a:cubicBezTo>
                  <a:lnTo>
                    <a:pt x="4456" y="4176"/>
                  </a:lnTo>
                  <a:cubicBezTo>
                    <a:pt x="4456" y="4176"/>
                    <a:pt x="4464" y="4184"/>
                    <a:pt x="4464" y="4184"/>
                  </a:cubicBezTo>
                  <a:lnTo>
                    <a:pt x="5467" y="5014"/>
                  </a:lnTo>
                  <a:lnTo>
                    <a:pt x="5475" y="5014"/>
                  </a:lnTo>
                  <a:cubicBezTo>
                    <a:pt x="5488" y="5020"/>
                    <a:pt x="5500" y="5022"/>
                    <a:pt x="5511" y="5022"/>
                  </a:cubicBezTo>
                  <a:cubicBezTo>
                    <a:pt x="5569" y="5022"/>
                    <a:pt x="5611" y="4961"/>
                    <a:pt x="5590" y="4899"/>
                  </a:cubicBezTo>
                  <a:lnTo>
                    <a:pt x="4785" y="4225"/>
                  </a:lnTo>
                  <a:lnTo>
                    <a:pt x="4785" y="4225"/>
                  </a:lnTo>
                  <a:lnTo>
                    <a:pt x="6001" y="4332"/>
                  </a:lnTo>
                  <a:lnTo>
                    <a:pt x="6995" y="5162"/>
                  </a:lnTo>
                  <a:lnTo>
                    <a:pt x="7004" y="5162"/>
                  </a:lnTo>
                  <a:cubicBezTo>
                    <a:pt x="7021" y="5174"/>
                    <a:pt x="7038" y="5178"/>
                    <a:pt x="7055" y="5178"/>
                  </a:cubicBezTo>
                  <a:cubicBezTo>
                    <a:pt x="7133" y="5178"/>
                    <a:pt x="7192" y="5068"/>
                    <a:pt x="7110" y="5014"/>
                  </a:cubicBezTo>
                  <a:lnTo>
                    <a:pt x="6313" y="4348"/>
                  </a:lnTo>
                  <a:lnTo>
                    <a:pt x="7447" y="4447"/>
                  </a:lnTo>
                  <a:cubicBezTo>
                    <a:pt x="7497" y="4447"/>
                    <a:pt x="7546" y="4414"/>
                    <a:pt x="7546" y="4357"/>
                  </a:cubicBezTo>
                  <a:cubicBezTo>
                    <a:pt x="7546" y="4307"/>
                    <a:pt x="7513" y="4266"/>
                    <a:pt x="7464" y="4266"/>
                  </a:cubicBezTo>
                  <a:lnTo>
                    <a:pt x="6116" y="4151"/>
                  </a:lnTo>
                  <a:lnTo>
                    <a:pt x="7012" y="3617"/>
                  </a:lnTo>
                  <a:cubicBezTo>
                    <a:pt x="7061" y="3592"/>
                    <a:pt x="7069" y="3535"/>
                    <a:pt x="7045" y="3494"/>
                  </a:cubicBezTo>
                  <a:cubicBezTo>
                    <a:pt x="7028" y="3466"/>
                    <a:pt x="6996" y="3449"/>
                    <a:pt x="6964" y="3449"/>
                  </a:cubicBezTo>
                  <a:cubicBezTo>
                    <a:pt x="6949" y="3449"/>
                    <a:pt x="6935" y="3453"/>
                    <a:pt x="6921" y="3461"/>
                  </a:cubicBezTo>
                  <a:lnTo>
                    <a:pt x="5804" y="4118"/>
                  </a:lnTo>
                  <a:lnTo>
                    <a:pt x="5804" y="4127"/>
                  </a:lnTo>
                  <a:lnTo>
                    <a:pt x="4522" y="4028"/>
                  </a:lnTo>
                  <a:lnTo>
                    <a:pt x="5401" y="3502"/>
                  </a:lnTo>
                  <a:cubicBezTo>
                    <a:pt x="5442" y="3477"/>
                    <a:pt x="5459" y="3420"/>
                    <a:pt x="5434" y="3379"/>
                  </a:cubicBezTo>
                  <a:cubicBezTo>
                    <a:pt x="5418" y="3347"/>
                    <a:pt x="5389" y="3332"/>
                    <a:pt x="5359" y="3332"/>
                  </a:cubicBezTo>
                  <a:cubicBezTo>
                    <a:pt x="5342" y="3332"/>
                    <a:pt x="5326" y="3337"/>
                    <a:pt x="5311" y="3346"/>
                  </a:cubicBezTo>
                  <a:lnTo>
                    <a:pt x="4201" y="3995"/>
                  </a:lnTo>
                  <a:lnTo>
                    <a:pt x="3207" y="3913"/>
                  </a:lnTo>
                  <a:lnTo>
                    <a:pt x="3930" y="2869"/>
                  </a:lnTo>
                  <a:lnTo>
                    <a:pt x="5204" y="2738"/>
                  </a:lnTo>
                  <a:cubicBezTo>
                    <a:pt x="5324" y="2730"/>
                    <a:pt x="5304" y="2557"/>
                    <a:pt x="5195" y="2557"/>
                  </a:cubicBezTo>
                  <a:cubicBezTo>
                    <a:pt x="5193" y="2557"/>
                    <a:pt x="5190" y="2557"/>
                    <a:pt x="5187" y="2557"/>
                  </a:cubicBezTo>
                  <a:lnTo>
                    <a:pt x="4062" y="2672"/>
                  </a:lnTo>
                  <a:lnTo>
                    <a:pt x="4062" y="2672"/>
                  </a:lnTo>
                  <a:lnTo>
                    <a:pt x="4694" y="1760"/>
                  </a:lnTo>
                  <a:lnTo>
                    <a:pt x="5944" y="1628"/>
                  </a:lnTo>
                  <a:cubicBezTo>
                    <a:pt x="5993" y="1628"/>
                    <a:pt x="6034" y="1579"/>
                    <a:pt x="6026" y="1530"/>
                  </a:cubicBezTo>
                  <a:cubicBezTo>
                    <a:pt x="6018" y="1485"/>
                    <a:pt x="5983" y="1447"/>
                    <a:pt x="5933" y="1447"/>
                  </a:cubicBezTo>
                  <a:cubicBezTo>
                    <a:pt x="5929" y="1447"/>
                    <a:pt x="5924" y="1447"/>
                    <a:pt x="5919" y="1448"/>
                  </a:cubicBezTo>
                  <a:lnTo>
                    <a:pt x="4834" y="1554"/>
                  </a:lnTo>
                  <a:lnTo>
                    <a:pt x="5434" y="692"/>
                  </a:lnTo>
                  <a:cubicBezTo>
                    <a:pt x="5459" y="650"/>
                    <a:pt x="5450" y="593"/>
                    <a:pt x="5409" y="560"/>
                  </a:cubicBezTo>
                  <a:cubicBezTo>
                    <a:pt x="5394" y="551"/>
                    <a:pt x="5376" y="546"/>
                    <a:pt x="5359" y="546"/>
                  </a:cubicBezTo>
                  <a:cubicBezTo>
                    <a:pt x="5330" y="546"/>
                    <a:pt x="5302" y="559"/>
                    <a:pt x="5286" y="585"/>
                  </a:cubicBezTo>
                  <a:lnTo>
                    <a:pt x="4670" y="1472"/>
                  </a:lnTo>
                  <a:lnTo>
                    <a:pt x="4341" y="396"/>
                  </a:lnTo>
                  <a:cubicBezTo>
                    <a:pt x="4331" y="343"/>
                    <a:pt x="4294" y="321"/>
                    <a:pt x="4255" y="321"/>
                  </a:cubicBezTo>
                  <a:cubicBezTo>
                    <a:pt x="4198" y="321"/>
                    <a:pt x="4139" y="371"/>
                    <a:pt x="4168" y="445"/>
                  </a:cubicBezTo>
                  <a:lnTo>
                    <a:pt x="4538" y="1669"/>
                  </a:lnTo>
                  <a:lnTo>
                    <a:pt x="3922" y="2557"/>
                  </a:lnTo>
                  <a:lnTo>
                    <a:pt x="3601" y="1505"/>
                  </a:lnTo>
                  <a:cubicBezTo>
                    <a:pt x="3589" y="1457"/>
                    <a:pt x="3553" y="1436"/>
                    <a:pt x="3516" y="1436"/>
                  </a:cubicBezTo>
                  <a:cubicBezTo>
                    <a:pt x="3461" y="1436"/>
                    <a:pt x="3404" y="1485"/>
                    <a:pt x="3429" y="1554"/>
                  </a:cubicBezTo>
                  <a:lnTo>
                    <a:pt x="3782" y="2746"/>
                  </a:lnTo>
                  <a:lnTo>
                    <a:pt x="3076" y="3773"/>
                  </a:lnTo>
                  <a:lnTo>
                    <a:pt x="2648" y="2960"/>
                  </a:lnTo>
                  <a:lnTo>
                    <a:pt x="2829" y="1686"/>
                  </a:lnTo>
                  <a:cubicBezTo>
                    <a:pt x="2838" y="1622"/>
                    <a:pt x="2786" y="1583"/>
                    <a:pt x="2735" y="1583"/>
                  </a:cubicBezTo>
                  <a:cubicBezTo>
                    <a:pt x="2695" y="1583"/>
                    <a:pt x="2655" y="1607"/>
                    <a:pt x="2648" y="1661"/>
                  </a:cubicBezTo>
                  <a:lnTo>
                    <a:pt x="2500" y="2680"/>
                  </a:lnTo>
                  <a:lnTo>
                    <a:pt x="1917" y="1538"/>
                  </a:lnTo>
                  <a:lnTo>
                    <a:pt x="1917" y="1530"/>
                  </a:lnTo>
                  <a:lnTo>
                    <a:pt x="2098" y="248"/>
                  </a:lnTo>
                  <a:cubicBezTo>
                    <a:pt x="2107" y="180"/>
                    <a:pt x="2056" y="142"/>
                    <a:pt x="2005" y="142"/>
                  </a:cubicBezTo>
                  <a:cubicBezTo>
                    <a:pt x="1962" y="142"/>
                    <a:pt x="1920" y="168"/>
                    <a:pt x="1909" y="223"/>
                  </a:cubicBezTo>
                  <a:lnTo>
                    <a:pt x="1769" y="1259"/>
                  </a:lnTo>
                  <a:lnTo>
                    <a:pt x="1144" y="51"/>
                  </a:lnTo>
                  <a:cubicBezTo>
                    <a:pt x="1125" y="15"/>
                    <a:pt x="1095" y="1"/>
                    <a:pt x="106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12043875" y="2675525"/>
              <a:ext cx="349275" cy="305325"/>
            </a:xfrm>
            <a:custGeom>
              <a:avLst/>
              <a:gdLst/>
              <a:ahLst/>
              <a:cxnLst/>
              <a:rect l="l" t="t" r="r" b="b"/>
              <a:pathLst>
                <a:path w="13971" h="12213" extrusionOk="0">
                  <a:moveTo>
                    <a:pt x="13058" y="4299"/>
                  </a:moveTo>
                  <a:cubicBezTo>
                    <a:pt x="13058" y="4299"/>
                    <a:pt x="13058" y="4299"/>
                    <a:pt x="13058" y="4299"/>
                  </a:cubicBezTo>
                  <a:lnTo>
                    <a:pt x="13058" y="4299"/>
                  </a:lnTo>
                  <a:cubicBezTo>
                    <a:pt x="13058" y="4299"/>
                    <a:pt x="13058" y="4299"/>
                    <a:pt x="13058" y="4299"/>
                  </a:cubicBezTo>
                  <a:cubicBezTo>
                    <a:pt x="13058" y="4299"/>
                    <a:pt x="13058" y="4299"/>
                    <a:pt x="13058" y="4299"/>
                  </a:cubicBezTo>
                  <a:close/>
                  <a:moveTo>
                    <a:pt x="5210" y="1"/>
                  </a:moveTo>
                  <a:lnTo>
                    <a:pt x="5210" y="1"/>
                  </a:lnTo>
                  <a:cubicBezTo>
                    <a:pt x="6139" y="2639"/>
                    <a:pt x="4643" y="2696"/>
                    <a:pt x="4643" y="2696"/>
                  </a:cubicBezTo>
                  <a:cubicBezTo>
                    <a:pt x="5227" y="3559"/>
                    <a:pt x="4832" y="4019"/>
                    <a:pt x="4594" y="4200"/>
                  </a:cubicBezTo>
                  <a:cubicBezTo>
                    <a:pt x="4364" y="4052"/>
                    <a:pt x="4150" y="3880"/>
                    <a:pt x="3969" y="3683"/>
                  </a:cubicBezTo>
                  <a:lnTo>
                    <a:pt x="3969" y="3683"/>
                  </a:lnTo>
                  <a:cubicBezTo>
                    <a:pt x="3969" y="3683"/>
                    <a:pt x="4335" y="5262"/>
                    <a:pt x="2937" y="5262"/>
                  </a:cubicBezTo>
                  <a:cubicBezTo>
                    <a:pt x="2809" y="5262"/>
                    <a:pt x="2666" y="5248"/>
                    <a:pt x="2507" y="5219"/>
                  </a:cubicBezTo>
                  <a:lnTo>
                    <a:pt x="2507" y="5219"/>
                  </a:lnTo>
                  <a:cubicBezTo>
                    <a:pt x="2507" y="5219"/>
                    <a:pt x="3189" y="6789"/>
                    <a:pt x="0" y="7134"/>
                  </a:cubicBezTo>
                  <a:cubicBezTo>
                    <a:pt x="207" y="7120"/>
                    <a:pt x="400" y="7113"/>
                    <a:pt x="579" y="7113"/>
                  </a:cubicBezTo>
                  <a:cubicBezTo>
                    <a:pt x="3320" y="7113"/>
                    <a:pt x="2950" y="8663"/>
                    <a:pt x="2950" y="8663"/>
                  </a:cubicBezTo>
                  <a:cubicBezTo>
                    <a:pt x="3227" y="8570"/>
                    <a:pt x="3461" y="8532"/>
                    <a:pt x="3659" y="8532"/>
                  </a:cubicBezTo>
                  <a:cubicBezTo>
                    <a:pt x="4612" y="8532"/>
                    <a:pt x="4742" y="9410"/>
                    <a:pt x="4742" y="9410"/>
                  </a:cubicBezTo>
                  <a:cubicBezTo>
                    <a:pt x="4898" y="9106"/>
                    <a:pt x="5095" y="8835"/>
                    <a:pt x="5342" y="8605"/>
                  </a:cubicBezTo>
                  <a:lnTo>
                    <a:pt x="5342" y="8605"/>
                  </a:lnTo>
                  <a:cubicBezTo>
                    <a:pt x="5449" y="8860"/>
                    <a:pt x="5416" y="9197"/>
                    <a:pt x="5062" y="9649"/>
                  </a:cubicBezTo>
                  <a:cubicBezTo>
                    <a:pt x="5062" y="9649"/>
                    <a:pt x="6476" y="9755"/>
                    <a:pt x="5498" y="12213"/>
                  </a:cubicBezTo>
                  <a:cubicBezTo>
                    <a:pt x="6142" y="10777"/>
                    <a:pt x="6778" y="10463"/>
                    <a:pt x="7210" y="10463"/>
                  </a:cubicBezTo>
                  <a:cubicBezTo>
                    <a:pt x="7545" y="10463"/>
                    <a:pt x="7758" y="10651"/>
                    <a:pt x="7758" y="10651"/>
                  </a:cubicBezTo>
                  <a:cubicBezTo>
                    <a:pt x="7910" y="9738"/>
                    <a:pt x="8404" y="9583"/>
                    <a:pt x="8721" y="9583"/>
                  </a:cubicBezTo>
                  <a:cubicBezTo>
                    <a:pt x="8883" y="9583"/>
                    <a:pt x="8999" y="9624"/>
                    <a:pt x="8999" y="9624"/>
                  </a:cubicBezTo>
                  <a:cubicBezTo>
                    <a:pt x="8752" y="9262"/>
                    <a:pt x="8588" y="8835"/>
                    <a:pt x="8538" y="8400"/>
                  </a:cubicBezTo>
                  <a:lnTo>
                    <a:pt x="8538" y="8400"/>
                  </a:lnTo>
                  <a:cubicBezTo>
                    <a:pt x="8826" y="8736"/>
                    <a:pt x="9023" y="9139"/>
                    <a:pt x="9122" y="9575"/>
                  </a:cubicBezTo>
                  <a:cubicBezTo>
                    <a:pt x="9122" y="9575"/>
                    <a:pt x="9340" y="9075"/>
                    <a:pt x="9891" y="9075"/>
                  </a:cubicBezTo>
                  <a:cubicBezTo>
                    <a:pt x="10111" y="9075"/>
                    <a:pt x="10383" y="9155"/>
                    <a:pt x="10716" y="9377"/>
                  </a:cubicBezTo>
                  <a:cubicBezTo>
                    <a:pt x="10716" y="9377"/>
                    <a:pt x="10745" y="8503"/>
                    <a:pt x="11938" y="8503"/>
                  </a:cubicBezTo>
                  <a:cubicBezTo>
                    <a:pt x="12305" y="8503"/>
                    <a:pt x="12783" y="8586"/>
                    <a:pt x="13403" y="8802"/>
                  </a:cubicBezTo>
                  <a:cubicBezTo>
                    <a:pt x="10938" y="7824"/>
                    <a:pt x="11826" y="6723"/>
                    <a:pt x="11826" y="6723"/>
                  </a:cubicBezTo>
                  <a:cubicBezTo>
                    <a:pt x="11152" y="6666"/>
                    <a:pt x="10897" y="6370"/>
                    <a:pt x="10831" y="6057"/>
                  </a:cubicBezTo>
                  <a:cubicBezTo>
                    <a:pt x="11046" y="6016"/>
                    <a:pt x="11264" y="5995"/>
                    <a:pt x="11482" y="5995"/>
                  </a:cubicBezTo>
                  <a:cubicBezTo>
                    <a:pt x="11780" y="5995"/>
                    <a:pt x="12078" y="6034"/>
                    <a:pt x="12368" y="6115"/>
                  </a:cubicBezTo>
                  <a:cubicBezTo>
                    <a:pt x="12368" y="6115"/>
                    <a:pt x="11571" y="5096"/>
                    <a:pt x="13058" y="4299"/>
                  </a:cubicBezTo>
                  <a:lnTo>
                    <a:pt x="13058" y="4299"/>
                  </a:lnTo>
                  <a:cubicBezTo>
                    <a:pt x="13044" y="4294"/>
                    <a:pt x="11507" y="3395"/>
                    <a:pt x="13970" y="1110"/>
                  </a:cubicBezTo>
                  <a:lnTo>
                    <a:pt x="13970" y="1110"/>
                  </a:lnTo>
                  <a:cubicBezTo>
                    <a:pt x="13001" y="1936"/>
                    <a:pt x="12310" y="2185"/>
                    <a:pt x="11830" y="2185"/>
                  </a:cubicBezTo>
                  <a:cubicBezTo>
                    <a:pt x="11101" y="2185"/>
                    <a:pt x="10856" y="1612"/>
                    <a:pt x="10856" y="1612"/>
                  </a:cubicBezTo>
                  <a:cubicBezTo>
                    <a:pt x="10504" y="2156"/>
                    <a:pt x="10150" y="2337"/>
                    <a:pt x="9836" y="2337"/>
                  </a:cubicBezTo>
                  <a:cubicBezTo>
                    <a:pt x="9209" y="2337"/>
                    <a:pt x="8736" y="1620"/>
                    <a:pt x="8736" y="1620"/>
                  </a:cubicBezTo>
                  <a:lnTo>
                    <a:pt x="8736" y="1620"/>
                  </a:lnTo>
                  <a:cubicBezTo>
                    <a:pt x="8760" y="1907"/>
                    <a:pt x="8736" y="2195"/>
                    <a:pt x="8678" y="2475"/>
                  </a:cubicBezTo>
                  <a:cubicBezTo>
                    <a:pt x="8546" y="2526"/>
                    <a:pt x="8352" y="2584"/>
                    <a:pt x="8150" y="2584"/>
                  </a:cubicBezTo>
                  <a:cubicBezTo>
                    <a:pt x="7774" y="2584"/>
                    <a:pt x="7372" y="2384"/>
                    <a:pt x="7298" y="1571"/>
                  </a:cubicBezTo>
                  <a:cubicBezTo>
                    <a:pt x="7298" y="1571"/>
                    <a:pt x="7103" y="1729"/>
                    <a:pt x="6803" y="1729"/>
                  </a:cubicBezTo>
                  <a:cubicBezTo>
                    <a:pt x="6391" y="1729"/>
                    <a:pt x="5781" y="1429"/>
                    <a:pt x="521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12201850" y="2755300"/>
              <a:ext cx="75025" cy="174025"/>
            </a:xfrm>
            <a:custGeom>
              <a:avLst/>
              <a:gdLst/>
              <a:ahLst/>
              <a:cxnLst/>
              <a:rect l="l" t="t" r="r" b="b"/>
              <a:pathLst>
                <a:path w="3001" h="6961" extrusionOk="0">
                  <a:moveTo>
                    <a:pt x="104" y="1"/>
                  </a:moveTo>
                  <a:cubicBezTo>
                    <a:pt x="92" y="1"/>
                    <a:pt x="79" y="3"/>
                    <a:pt x="66" y="7"/>
                  </a:cubicBezTo>
                  <a:cubicBezTo>
                    <a:pt x="25" y="31"/>
                    <a:pt x="1" y="81"/>
                    <a:pt x="17" y="122"/>
                  </a:cubicBezTo>
                  <a:lnTo>
                    <a:pt x="2811" y="6901"/>
                  </a:lnTo>
                  <a:cubicBezTo>
                    <a:pt x="2829" y="6937"/>
                    <a:pt x="2860" y="6960"/>
                    <a:pt x="2895" y="6960"/>
                  </a:cubicBezTo>
                  <a:cubicBezTo>
                    <a:pt x="2908" y="6960"/>
                    <a:pt x="2921" y="6957"/>
                    <a:pt x="2934" y="6951"/>
                  </a:cubicBezTo>
                  <a:cubicBezTo>
                    <a:pt x="2975" y="6934"/>
                    <a:pt x="3000" y="6885"/>
                    <a:pt x="2975" y="6836"/>
                  </a:cubicBezTo>
                  <a:lnTo>
                    <a:pt x="190" y="56"/>
                  </a:lnTo>
                  <a:cubicBezTo>
                    <a:pt x="177" y="19"/>
                    <a:pt x="142" y="1"/>
                    <a:pt x="10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12241500" y="2761900"/>
              <a:ext cx="72675" cy="90700"/>
            </a:xfrm>
            <a:custGeom>
              <a:avLst/>
              <a:gdLst/>
              <a:ahLst/>
              <a:cxnLst/>
              <a:rect l="l" t="t" r="r" b="b"/>
              <a:pathLst>
                <a:path w="2907" h="3628" extrusionOk="0">
                  <a:moveTo>
                    <a:pt x="2782" y="1"/>
                  </a:moveTo>
                  <a:cubicBezTo>
                    <a:pt x="2758" y="1"/>
                    <a:pt x="2733" y="12"/>
                    <a:pt x="2713" y="39"/>
                  </a:cubicBezTo>
                  <a:lnTo>
                    <a:pt x="50" y="3482"/>
                  </a:lnTo>
                  <a:cubicBezTo>
                    <a:pt x="0" y="3546"/>
                    <a:pt x="49" y="3628"/>
                    <a:pt x="121" y="3628"/>
                  </a:cubicBezTo>
                  <a:cubicBezTo>
                    <a:pt x="133" y="3628"/>
                    <a:pt x="145" y="3626"/>
                    <a:pt x="157" y="3621"/>
                  </a:cubicBezTo>
                  <a:cubicBezTo>
                    <a:pt x="173" y="3613"/>
                    <a:pt x="181" y="3605"/>
                    <a:pt x="190" y="3589"/>
                  </a:cubicBezTo>
                  <a:lnTo>
                    <a:pt x="2852" y="145"/>
                  </a:lnTo>
                  <a:cubicBezTo>
                    <a:pt x="2906" y="80"/>
                    <a:pt x="2847" y="1"/>
                    <a:pt x="278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12241300" y="2850050"/>
              <a:ext cx="69050" cy="21250"/>
            </a:xfrm>
            <a:custGeom>
              <a:avLst/>
              <a:gdLst/>
              <a:ahLst/>
              <a:cxnLst/>
              <a:rect l="l" t="t" r="r" b="b"/>
              <a:pathLst>
                <a:path w="2762" h="850" extrusionOk="0">
                  <a:moveTo>
                    <a:pt x="98" y="1"/>
                  </a:moveTo>
                  <a:cubicBezTo>
                    <a:pt x="58" y="1"/>
                    <a:pt x="22" y="30"/>
                    <a:pt x="9" y="71"/>
                  </a:cubicBezTo>
                  <a:cubicBezTo>
                    <a:pt x="0" y="112"/>
                    <a:pt x="25" y="169"/>
                    <a:pt x="74" y="178"/>
                  </a:cubicBezTo>
                  <a:lnTo>
                    <a:pt x="2622" y="843"/>
                  </a:lnTo>
                  <a:cubicBezTo>
                    <a:pt x="2634" y="847"/>
                    <a:pt x="2645" y="849"/>
                    <a:pt x="2655" y="849"/>
                  </a:cubicBezTo>
                  <a:cubicBezTo>
                    <a:pt x="2665" y="849"/>
                    <a:pt x="2675" y="847"/>
                    <a:pt x="2688" y="843"/>
                  </a:cubicBezTo>
                  <a:lnTo>
                    <a:pt x="2688" y="835"/>
                  </a:lnTo>
                  <a:cubicBezTo>
                    <a:pt x="2762" y="802"/>
                    <a:pt x="2753" y="687"/>
                    <a:pt x="2671" y="662"/>
                  </a:cubicBezTo>
                  <a:lnTo>
                    <a:pt x="124" y="5"/>
                  </a:lnTo>
                  <a:cubicBezTo>
                    <a:pt x="115" y="2"/>
                    <a:pt x="106" y="1"/>
                    <a:pt x="9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12213500" y="2755450"/>
              <a:ext cx="20625" cy="33475"/>
            </a:xfrm>
            <a:custGeom>
              <a:avLst/>
              <a:gdLst/>
              <a:ahLst/>
              <a:cxnLst/>
              <a:rect l="l" t="t" r="r" b="b"/>
              <a:pathLst>
                <a:path w="825" h="1339" extrusionOk="0">
                  <a:moveTo>
                    <a:pt x="706" y="0"/>
                  </a:moveTo>
                  <a:cubicBezTo>
                    <a:pt x="676" y="0"/>
                    <a:pt x="647" y="15"/>
                    <a:pt x="628" y="50"/>
                  </a:cubicBezTo>
                  <a:lnTo>
                    <a:pt x="36" y="1200"/>
                  </a:lnTo>
                  <a:cubicBezTo>
                    <a:pt x="1" y="1264"/>
                    <a:pt x="56" y="1339"/>
                    <a:pt x="119" y="1339"/>
                  </a:cubicBezTo>
                  <a:cubicBezTo>
                    <a:pt x="129" y="1339"/>
                    <a:pt x="140" y="1337"/>
                    <a:pt x="151" y="1332"/>
                  </a:cubicBezTo>
                  <a:cubicBezTo>
                    <a:pt x="176" y="1316"/>
                    <a:pt x="192" y="1307"/>
                    <a:pt x="200" y="1283"/>
                  </a:cubicBezTo>
                  <a:lnTo>
                    <a:pt x="792" y="132"/>
                  </a:lnTo>
                  <a:cubicBezTo>
                    <a:pt x="825" y="61"/>
                    <a:pt x="766" y="0"/>
                    <a:pt x="70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12226925" y="2786050"/>
              <a:ext cx="20500" cy="33475"/>
            </a:xfrm>
            <a:custGeom>
              <a:avLst/>
              <a:gdLst/>
              <a:ahLst/>
              <a:cxnLst/>
              <a:rect l="l" t="t" r="r" b="b"/>
              <a:pathLst>
                <a:path w="820" h="1339" extrusionOk="0">
                  <a:moveTo>
                    <a:pt x="697" y="1"/>
                  </a:moveTo>
                  <a:cubicBezTo>
                    <a:pt x="666" y="1"/>
                    <a:pt x="636" y="15"/>
                    <a:pt x="617" y="50"/>
                  </a:cubicBezTo>
                  <a:lnTo>
                    <a:pt x="25" y="1201"/>
                  </a:lnTo>
                  <a:cubicBezTo>
                    <a:pt x="0" y="1250"/>
                    <a:pt x="25" y="1308"/>
                    <a:pt x="66" y="1332"/>
                  </a:cubicBezTo>
                  <a:cubicBezTo>
                    <a:pt x="78" y="1337"/>
                    <a:pt x="91" y="1339"/>
                    <a:pt x="103" y="1339"/>
                  </a:cubicBezTo>
                  <a:cubicBezTo>
                    <a:pt x="115" y="1339"/>
                    <a:pt x="128" y="1337"/>
                    <a:pt x="140" y="1332"/>
                  </a:cubicBezTo>
                  <a:cubicBezTo>
                    <a:pt x="165" y="1324"/>
                    <a:pt x="181" y="1308"/>
                    <a:pt x="189" y="1291"/>
                  </a:cubicBezTo>
                  <a:lnTo>
                    <a:pt x="781" y="133"/>
                  </a:lnTo>
                  <a:cubicBezTo>
                    <a:pt x="819" y="61"/>
                    <a:pt x="758" y="1"/>
                    <a:pt x="69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12258975" y="2793450"/>
              <a:ext cx="6175" cy="36800"/>
            </a:xfrm>
            <a:custGeom>
              <a:avLst/>
              <a:gdLst/>
              <a:ahLst/>
              <a:cxnLst/>
              <a:rect l="l" t="t" r="r" b="b"/>
              <a:pathLst>
                <a:path w="247" h="1472" extrusionOk="0">
                  <a:moveTo>
                    <a:pt x="151" y="1"/>
                  </a:moveTo>
                  <a:cubicBezTo>
                    <a:pt x="108" y="1"/>
                    <a:pt x="66" y="28"/>
                    <a:pt x="58" y="83"/>
                  </a:cubicBezTo>
                  <a:lnTo>
                    <a:pt x="8" y="1373"/>
                  </a:lnTo>
                  <a:cubicBezTo>
                    <a:pt x="0" y="1423"/>
                    <a:pt x="41" y="1472"/>
                    <a:pt x="99" y="1472"/>
                  </a:cubicBezTo>
                  <a:cubicBezTo>
                    <a:pt x="107" y="1472"/>
                    <a:pt x="123" y="1464"/>
                    <a:pt x="132" y="1464"/>
                  </a:cubicBezTo>
                  <a:cubicBezTo>
                    <a:pt x="165" y="1447"/>
                    <a:pt x="189" y="1414"/>
                    <a:pt x="189" y="1382"/>
                  </a:cubicBezTo>
                  <a:lnTo>
                    <a:pt x="247" y="91"/>
                  </a:lnTo>
                  <a:cubicBezTo>
                    <a:pt x="242" y="32"/>
                    <a:pt x="196" y="1"/>
                    <a:pt x="15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12283625" y="2761050"/>
              <a:ext cx="5975" cy="36950"/>
            </a:xfrm>
            <a:custGeom>
              <a:avLst/>
              <a:gdLst/>
              <a:ahLst/>
              <a:cxnLst/>
              <a:rect l="l" t="t" r="r" b="b"/>
              <a:pathLst>
                <a:path w="239" h="1478" extrusionOk="0">
                  <a:moveTo>
                    <a:pt x="144" y="1"/>
                  </a:moveTo>
                  <a:cubicBezTo>
                    <a:pt x="100" y="1"/>
                    <a:pt x="58" y="29"/>
                    <a:pt x="58" y="89"/>
                  </a:cubicBezTo>
                  <a:lnTo>
                    <a:pt x="0" y="1387"/>
                  </a:lnTo>
                  <a:cubicBezTo>
                    <a:pt x="0" y="1437"/>
                    <a:pt x="33" y="1478"/>
                    <a:pt x="91" y="1478"/>
                  </a:cubicBezTo>
                  <a:cubicBezTo>
                    <a:pt x="99" y="1478"/>
                    <a:pt x="115" y="1478"/>
                    <a:pt x="132" y="1470"/>
                  </a:cubicBezTo>
                  <a:cubicBezTo>
                    <a:pt x="156" y="1461"/>
                    <a:pt x="181" y="1428"/>
                    <a:pt x="181" y="1396"/>
                  </a:cubicBezTo>
                  <a:lnTo>
                    <a:pt x="239" y="97"/>
                  </a:lnTo>
                  <a:cubicBezTo>
                    <a:pt x="239" y="33"/>
                    <a:pt x="190" y="1"/>
                    <a:pt x="14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12287075" y="2780100"/>
              <a:ext cx="37300" cy="14275"/>
            </a:xfrm>
            <a:custGeom>
              <a:avLst/>
              <a:gdLst/>
              <a:ahLst/>
              <a:cxnLst/>
              <a:rect l="l" t="t" r="r" b="b"/>
              <a:pathLst>
                <a:path w="1492" h="571" extrusionOk="0">
                  <a:moveTo>
                    <a:pt x="1365" y="0"/>
                  </a:moveTo>
                  <a:cubicBezTo>
                    <a:pt x="1353" y="0"/>
                    <a:pt x="1339" y="3"/>
                    <a:pt x="1325" y="9"/>
                  </a:cubicBezTo>
                  <a:lnTo>
                    <a:pt x="92" y="387"/>
                  </a:lnTo>
                  <a:cubicBezTo>
                    <a:pt x="1" y="433"/>
                    <a:pt x="30" y="570"/>
                    <a:pt x="126" y="570"/>
                  </a:cubicBezTo>
                  <a:cubicBezTo>
                    <a:pt x="134" y="570"/>
                    <a:pt x="142" y="570"/>
                    <a:pt x="150" y="568"/>
                  </a:cubicBezTo>
                  <a:lnTo>
                    <a:pt x="1383" y="182"/>
                  </a:lnTo>
                  <a:lnTo>
                    <a:pt x="1391" y="182"/>
                  </a:lnTo>
                  <a:cubicBezTo>
                    <a:pt x="1492" y="138"/>
                    <a:pt x="1454" y="0"/>
                    <a:pt x="13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12264300" y="2810600"/>
              <a:ext cx="35975" cy="14225"/>
            </a:xfrm>
            <a:custGeom>
              <a:avLst/>
              <a:gdLst/>
              <a:ahLst/>
              <a:cxnLst/>
              <a:rect l="l" t="t" r="r" b="b"/>
              <a:pathLst>
                <a:path w="1439" h="569" extrusionOk="0">
                  <a:moveTo>
                    <a:pt x="1338" y="0"/>
                  </a:moveTo>
                  <a:cubicBezTo>
                    <a:pt x="1328" y="0"/>
                    <a:pt x="1318" y="2"/>
                    <a:pt x="1307" y="5"/>
                  </a:cubicBezTo>
                  <a:lnTo>
                    <a:pt x="75" y="383"/>
                  </a:lnTo>
                  <a:cubicBezTo>
                    <a:pt x="26" y="400"/>
                    <a:pt x="1" y="449"/>
                    <a:pt x="17" y="498"/>
                  </a:cubicBezTo>
                  <a:cubicBezTo>
                    <a:pt x="31" y="539"/>
                    <a:pt x="67" y="568"/>
                    <a:pt x="106" y="568"/>
                  </a:cubicBezTo>
                  <a:cubicBezTo>
                    <a:pt x="115" y="568"/>
                    <a:pt x="124" y="567"/>
                    <a:pt x="132" y="564"/>
                  </a:cubicBezTo>
                  <a:lnTo>
                    <a:pt x="1365" y="178"/>
                  </a:lnTo>
                  <a:lnTo>
                    <a:pt x="1373" y="178"/>
                  </a:lnTo>
                  <a:cubicBezTo>
                    <a:pt x="1414" y="153"/>
                    <a:pt x="1439" y="104"/>
                    <a:pt x="1423" y="63"/>
                  </a:cubicBezTo>
                  <a:cubicBezTo>
                    <a:pt x="1410" y="24"/>
                    <a:pt x="1376" y="0"/>
                    <a:pt x="133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12255875" y="2844050"/>
              <a:ext cx="36925" cy="14400"/>
            </a:xfrm>
            <a:custGeom>
              <a:avLst/>
              <a:gdLst/>
              <a:ahLst/>
              <a:cxnLst/>
              <a:rect l="l" t="t" r="r" b="b"/>
              <a:pathLst>
                <a:path w="1477" h="576" extrusionOk="0">
                  <a:moveTo>
                    <a:pt x="1342" y="0"/>
                  </a:moveTo>
                  <a:cubicBezTo>
                    <a:pt x="1331" y="0"/>
                    <a:pt x="1320" y="2"/>
                    <a:pt x="1308" y="7"/>
                  </a:cubicBezTo>
                  <a:lnTo>
                    <a:pt x="75" y="393"/>
                  </a:lnTo>
                  <a:cubicBezTo>
                    <a:pt x="26" y="409"/>
                    <a:pt x="1" y="459"/>
                    <a:pt x="17" y="508"/>
                  </a:cubicBezTo>
                  <a:cubicBezTo>
                    <a:pt x="32" y="551"/>
                    <a:pt x="71" y="575"/>
                    <a:pt x="114" y="575"/>
                  </a:cubicBezTo>
                  <a:cubicBezTo>
                    <a:pt x="120" y="575"/>
                    <a:pt x="126" y="575"/>
                    <a:pt x="132" y="574"/>
                  </a:cubicBezTo>
                  <a:lnTo>
                    <a:pt x="1365" y="188"/>
                  </a:lnTo>
                  <a:lnTo>
                    <a:pt x="1373" y="188"/>
                  </a:lnTo>
                  <a:lnTo>
                    <a:pt x="1373" y="179"/>
                  </a:lnTo>
                  <a:cubicBezTo>
                    <a:pt x="1476" y="143"/>
                    <a:pt x="1434" y="0"/>
                    <a:pt x="134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12283875" y="2851875"/>
              <a:ext cx="36750" cy="14225"/>
            </a:xfrm>
            <a:custGeom>
              <a:avLst/>
              <a:gdLst/>
              <a:ahLst/>
              <a:cxnLst/>
              <a:rect l="l" t="t" r="r" b="b"/>
              <a:pathLst>
                <a:path w="1470" h="569" extrusionOk="0">
                  <a:moveTo>
                    <a:pt x="1369" y="1"/>
                  </a:moveTo>
                  <a:cubicBezTo>
                    <a:pt x="1359" y="1"/>
                    <a:pt x="1348" y="3"/>
                    <a:pt x="1338" y="6"/>
                  </a:cubicBezTo>
                  <a:lnTo>
                    <a:pt x="105" y="392"/>
                  </a:lnTo>
                  <a:cubicBezTo>
                    <a:pt x="0" y="422"/>
                    <a:pt x="39" y="569"/>
                    <a:pt x="134" y="569"/>
                  </a:cubicBezTo>
                  <a:cubicBezTo>
                    <a:pt x="143" y="569"/>
                    <a:pt x="153" y="568"/>
                    <a:pt x="163" y="565"/>
                  </a:cubicBezTo>
                  <a:lnTo>
                    <a:pt x="1396" y="179"/>
                  </a:lnTo>
                  <a:lnTo>
                    <a:pt x="1404" y="179"/>
                  </a:lnTo>
                  <a:cubicBezTo>
                    <a:pt x="1445" y="162"/>
                    <a:pt x="1470" y="113"/>
                    <a:pt x="1453" y="64"/>
                  </a:cubicBezTo>
                  <a:cubicBezTo>
                    <a:pt x="1440" y="25"/>
                    <a:pt x="1407" y="1"/>
                    <a:pt x="136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12270050" y="2857675"/>
              <a:ext cx="22425" cy="32125"/>
            </a:xfrm>
            <a:custGeom>
              <a:avLst/>
              <a:gdLst/>
              <a:ahLst/>
              <a:cxnLst/>
              <a:rect l="l" t="t" r="r" b="b"/>
              <a:pathLst>
                <a:path w="897" h="1285" extrusionOk="0">
                  <a:moveTo>
                    <a:pt x="97" y="1"/>
                  </a:moveTo>
                  <a:cubicBezTo>
                    <a:pt x="82" y="1"/>
                    <a:pt x="66" y="4"/>
                    <a:pt x="50" y="12"/>
                  </a:cubicBezTo>
                  <a:cubicBezTo>
                    <a:pt x="9" y="37"/>
                    <a:pt x="1" y="95"/>
                    <a:pt x="26" y="144"/>
                  </a:cubicBezTo>
                  <a:lnTo>
                    <a:pt x="708" y="1237"/>
                  </a:lnTo>
                  <a:cubicBezTo>
                    <a:pt x="726" y="1267"/>
                    <a:pt x="758" y="1284"/>
                    <a:pt x="790" y="1284"/>
                  </a:cubicBezTo>
                  <a:cubicBezTo>
                    <a:pt x="801" y="1284"/>
                    <a:pt x="812" y="1282"/>
                    <a:pt x="823" y="1278"/>
                  </a:cubicBezTo>
                  <a:lnTo>
                    <a:pt x="839" y="1270"/>
                  </a:lnTo>
                  <a:cubicBezTo>
                    <a:pt x="880" y="1245"/>
                    <a:pt x="897" y="1187"/>
                    <a:pt x="864" y="1138"/>
                  </a:cubicBezTo>
                  <a:lnTo>
                    <a:pt x="182" y="45"/>
                  </a:lnTo>
                  <a:cubicBezTo>
                    <a:pt x="159" y="17"/>
                    <a:pt x="129" y="1"/>
                    <a:pt x="9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12131650" y="2837825"/>
              <a:ext cx="113775" cy="15450"/>
            </a:xfrm>
            <a:custGeom>
              <a:avLst/>
              <a:gdLst/>
              <a:ahLst/>
              <a:cxnLst/>
              <a:rect l="l" t="t" r="r" b="b"/>
              <a:pathLst>
                <a:path w="4551" h="618" extrusionOk="0">
                  <a:moveTo>
                    <a:pt x="130" y="1"/>
                  </a:moveTo>
                  <a:cubicBezTo>
                    <a:pt x="14" y="1"/>
                    <a:pt x="1" y="174"/>
                    <a:pt x="113" y="182"/>
                  </a:cubicBezTo>
                  <a:lnTo>
                    <a:pt x="4444" y="617"/>
                  </a:lnTo>
                  <a:cubicBezTo>
                    <a:pt x="4460" y="617"/>
                    <a:pt x="4477" y="609"/>
                    <a:pt x="4493" y="609"/>
                  </a:cubicBezTo>
                  <a:cubicBezTo>
                    <a:pt x="4526" y="593"/>
                    <a:pt x="4543" y="568"/>
                    <a:pt x="4551" y="535"/>
                  </a:cubicBezTo>
                  <a:cubicBezTo>
                    <a:pt x="4551" y="486"/>
                    <a:pt x="4518" y="437"/>
                    <a:pt x="4469" y="428"/>
                  </a:cubicBezTo>
                  <a:lnTo>
                    <a:pt x="138" y="1"/>
                  </a:lnTo>
                  <a:cubicBezTo>
                    <a:pt x="135" y="1"/>
                    <a:pt x="132" y="1"/>
                    <a:pt x="13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12210900" y="2849575"/>
              <a:ext cx="37300" cy="62350"/>
            </a:xfrm>
            <a:custGeom>
              <a:avLst/>
              <a:gdLst/>
              <a:ahLst/>
              <a:cxnLst/>
              <a:rect l="l" t="t" r="r" b="b"/>
              <a:pathLst>
                <a:path w="1492" h="2494" extrusionOk="0">
                  <a:moveTo>
                    <a:pt x="1367" y="1"/>
                  </a:moveTo>
                  <a:cubicBezTo>
                    <a:pt x="1338" y="1"/>
                    <a:pt x="1309" y="15"/>
                    <a:pt x="1290" y="49"/>
                  </a:cubicBezTo>
                  <a:lnTo>
                    <a:pt x="25" y="2358"/>
                  </a:lnTo>
                  <a:cubicBezTo>
                    <a:pt x="0" y="2399"/>
                    <a:pt x="17" y="2457"/>
                    <a:pt x="58" y="2481"/>
                  </a:cubicBezTo>
                  <a:cubicBezTo>
                    <a:pt x="70" y="2489"/>
                    <a:pt x="84" y="2494"/>
                    <a:pt x="99" y="2494"/>
                  </a:cubicBezTo>
                  <a:cubicBezTo>
                    <a:pt x="113" y="2494"/>
                    <a:pt x="128" y="2489"/>
                    <a:pt x="140" y="2481"/>
                  </a:cubicBezTo>
                  <a:cubicBezTo>
                    <a:pt x="156" y="2473"/>
                    <a:pt x="173" y="2465"/>
                    <a:pt x="181" y="2448"/>
                  </a:cubicBezTo>
                  <a:lnTo>
                    <a:pt x="1447" y="139"/>
                  </a:lnTo>
                  <a:cubicBezTo>
                    <a:pt x="1491" y="66"/>
                    <a:pt x="1429" y="1"/>
                    <a:pt x="136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12181900" y="2775325"/>
              <a:ext cx="36625" cy="13600"/>
            </a:xfrm>
            <a:custGeom>
              <a:avLst/>
              <a:gdLst/>
              <a:ahLst/>
              <a:cxnLst/>
              <a:rect l="l" t="t" r="r" b="b"/>
              <a:pathLst>
                <a:path w="1465" h="544" extrusionOk="0">
                  <a:moveTo>
                    <a:pt x="126" y="0"/>
                  </a:moveTo>
                  <a:cubicBezTo>
                    <a:pt x="29" y="0"/>
                    <a:pt x="0" y="137"/>
                    <a:pt x="92" y="175"/>
                  </a:cubicBezTo>
                  <a:lnTo>
                    <a:pt x="1333" y="537"/>
                  </a:lnTo>
                  <a:cubicBezTo>
                    <a:pt x="1345" y="541"/>
                    <a:pt x="1357" y="543"/>
                    <a:pt x="1369" y="543"/>
                  </a:cubicBezTo>
                  <a:cubicBezTo>
                    <a:pt x="1380" y="543"/>
                    <a:pt x="1390" y="541"/>
                    <a:pt x="1399" y="537"/>
                  </a:cubicBezTo>
                  <a:cubicBezTo>
                    <a:pt x="1423" y="529"/>
                    <a:pt x="1448" y="504"/>
                    <a:pt x="1448" y="479"/>
                  </a:cubicBezTo>
                  <a:cubicBezTo>
                    <a:pt x="1464" y="430"/>
                    <a:pt x="1440" y="381"/>
                    <a:pt x="1390" y="364"/>
                  </a:cubicBezTo>
                  <a:lnTo>
                    <a:pt x="149" y="3"/>
                  </a:lnTo>
                  <a:cubicBezTo>
                    <a:pt x="141" y="1"/>
                    <a:pt x="133" y="0"/>
                    <a:pt x="12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12195475" y="2805875"/>
              <a:ext cx="36200" cy="13700"/>
            </a:xfrm>
            <a:custGeom>
              <a:avLst/>
              <a:gdLst/>
              <a:ahLst/>
              <a:cxnLst/>
              <a:rect l="l" t="t" r="r" b="b"/>
              <a:pathLst>
                <a:path w="1448" h="548" extrusionOk="0">
                  <a:moveTo>
                    <a:pt x="106" y="1"/>
                  </a:moveTo>
                  <a:cubicBezTo>
                    <a:pt x="67" y="1"/>
                    <a:pt x="31" y="30"/>
                    <a:pt x="17" y="71"/>
                  </a:cubicBezTo>
                  <a:cubicBezTo>
                    <a:pt x="1" y="112"/>
                    <a:pt x="34" y="170"/>
                    <a:pt x="83" y="178"/>
                  </a:cubicBezTo>
                  <a:lnTo>
                    <a:pt x="1324" y="548"/>
                  </a:lnTo>
                  <a:lnTo>
                    <a:pt x="1381" y="548"/>
                  </a:lnTo>
                  <a:cubicBezTo>
                    <a:pt x="1406" y="531"/>
                    <a:pt x="1431" y="507"/>
                    <a:pt x="1439" y="482"/>
                  </a:cubicBezTo>
                  <a:cubicBezTo>
                    <a:pt x="1447" y="433"/>
                    <a:pt x="1423" y="383"/>
                    <a:pt x="1373" y="367"/>
                  </a:cubicBezTo>
                  <a:lnTo>
                    <a:pt x="132" y="5"/>
                  </a:lnTo>
                  <a:cubicBezTo>
                    <a:pt x="124" y="2"/>
                    <a:pt x="115" y="1"/>
                    <a:pt x="10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12187350" y="2824275"/>
              <a:ext cx="30350" cy="25925"/>
            </a:xfrm>
            <a:custGeom>
              <a:avLst/>
              <a:gdLst/>
              <a:ahLst/>
              <a:cxnLst/>
              <a:rect l="l" t="t" r="r" b="b"/>
              <a:pathLst>
                <a:path w="1214" h="1037" extrusionOk="0">
                  <a:moveTo>
                    <a:pt x="127" y="0"/>
                  </a:moveTo>
                  <a:cubicBezTo>
                    <a:pt x="56" y="0"/>
                    <a:pt x="0" y="100"/>
                    <a:pt x="71" y="165"/>
                  </a:cubicBezTo>
                  <a:lnTo>
                    <a:pt x="1049" y="1011"/>
                  </a:lnTo>
                  <a:cubicBezTo>
                    <a:pt x="1065" y="1027"/>
                    <a:pt x="1088" y="1036"/>
                    <a:pt x="1111" y="1036"/>
                  </a:cubicBezTo>
                  <a:cubicBezTo>
                    <a:pt x="1123" y="1036"/>
                    <a:pt x="1136" y="1034"/>
                    <a:pt x="1148" y="1028"/>
                  </a:cubicBezTo>
                  <a:cubicBezTo>
                    <a:pt x="1156" y="1020"/>
                    <a:pt x="1164" y="1011"/>
                    <a:pt x="1181" y="1003"/>
                  </a:cubicBezTo>
                  <a:cubicBezTo>
                    <a:pt x="1213" y="962"/>
                    <a:pt x="1205" y="905"/>
                    <a:pt x="1172" y="872"/>
                  </a:cubicBezTo>
                  <a:lnTo>
                    <a:pt x="186" y="25"/>
                  </a:lnTo>
                  <a:cubicBezTo>
                    <a:pt x="167" y="8"/>
                    <a:pt x="146" y="0"/>
                    <a:pt x="12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12147125" y="2819950"/>
              <a:ext cx="30725" cy="25925"/>
            </a:xfrm>
            <a:custGeom>
              <a:avLst/>
              <a:gdLst/>
              <a:ahLst/>
              <a:cxnLst/>
              <a:rect l="l" t="t" r="r" b="b"/>
              <a:pathLst>
                <a:path w="1229" h="1037" extrusionOk="0">
                  <a:moveTo>
                    <a:pt x="133" y="1"/>
                  </a:moveTo>
                  <a:cubicBezTo>
                    <a:pt x="60" y="1"/>
                    <a:pt x="0" y="101"/>
                    <a:pt x="78" y="165"/>
                  </a:cubicBezTo>
                  <a:lnTo>
                    <a:pt x="1056" y="1012"/>
                  </a:lnTo>
                  <a:cubicBezTo>
                    <a:pt x="1071" y="1028"/>
                    <a:pt x="1094" y="1037"/>
                    <a:pt x="1117" y="1037"/>
                  </a:cubicBezTo>
                  <a:cubicBezTo>
                    <a:pt x="1130" y="1037"/>
                    <a:pt x="1143" y="1034"/>
                    <a:pt x="1154" y="1028"/>
                  </a:cubicBezTo>
                  <a:cubicBezTo>
                    <a:pt x="1212" y="1004"/>
                    <a:pt x="1228" y="921"/>
                    <a:pt x="1171" y="872"/>
                  </a:cubicBezTo>
                  <a:lnTo>
                    <a:pt x="193" y="26"/>
                  </a:lnTo>
                  <a:cubicBezTo>
                    <a:pt x="173" y="8"/>
                    <a:pt x="152" y="1"/>
                    <a:pt x="13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12137700" y="2841625"/>
              <a:ext cx="35475" cy="20700"/>
            </a:xfrm>
            <a:custGeom>
              <a:avLst/>
              <a:gdLst/>
              <a:ahLst/>
              <a:cxnLst/>
              <a:rect l="l" t="t" r="r" b="b"/>
              <a:pathLst>
                <a:path w="1419" h="828" extrusionOk="0">
                  <a:moveTo>
                    <a:pt x="1286" y="1"/>
                  </a:moveTo>
                  <a:cubicBezTo>
                    <a:pt x="1268" y="1"/>
                    <a:pt x="1248" y="7"/>
                    <a:pt x="1227" y="22"/>
                  </a:cubicBezTo>
                  <a:lnTo>
                    <a:pt x="101" y="654"/>
                  </a:lnTo>
                  <a:cubicBezTo>
                    <a:pt x="1" y="697"/>
                    <a:pt x="51" y="828"/>
                    <a:pt x="141" y="828"/>
                  </a:cubicBezTo>
                  <a:cubicBezTo>
                    <a:pt x="155" y="828"/>
                    <a:pt x="169" y="825"/>
                    <a:pt x="183" y="819"/>
                  </a:cubicBezTo>
                  <a:lnTo>
                    <a:pt x="192" y="810"/>
                  </a:lnTo>
                  <a:lnTo>
                    <a:pt x="1318" y="178"/>
                  </a:lnTo>
                  <a:cubicBezTo>
                    <a:pt x="1419" y="131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12176050" y="2845775"/>
              <a:ext cx="34050" cy="20400"/>
            </a:xfrm>
            <a:custGeom>
              <a:avLst/>
              <a:gdLst/>
              <a:ahLst/>
              <a:cxnLst/>
              <a:rect l="l" t="t" r="r" b="b"/>
              <a:pathLst>
                <a:path w="1362" h="816" extrusionOk="0">
                  <a:moveTo>
                    <a:pt x="1260" y="0"/>
                  </a:moveTo>
                  <a:cubicBezTo>
                    <a:pt x="1245" y="0"/>
                    <a:pt x="1229" y="4"/>
                    <a:pt x="1213" y="12"/>
                  </a:cubicBezTo>
                  <a:lnTo>
                    <a:pt x="88" y="644"/>
                  </a:lnTo>
                  <a:cubicBezTo>
                    <a:pt x="1" y="695"/>
                    <a:pt x="48" y="816"/>
                    <a:pt x="133" y="816"/>
                  </a:cubicBezTo>
                  <a:cubicBezTo>
                    <a:pt x="145" y="816"/>
                    <a:pt x="157" y="814"/>
                    <a:pt x="170" y="809"/>
                  </a:cubicBezTo>
                  <a:lnTo>
                    <a:pt x="178" y="809"/>
                  </a:lnTo>
                  <a:lnTo>
                    <a:pt x="1304" y="176"/>
                  </a:lnTo>
                  <a:cubicBezTo>
                    <a:pt x="1353" y="143"/>
                    <a:pt x="1361" y="94"/>
                    <a:pt x="1345" y="45"/>
                  </a:cubicBezTo>
                  <a:cubicBezTo>
                    <a:pt x="1323" y="17"/>
                    <a:pt x="1293" y="0"/>
                    <a:pt x="12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12207000" y="2862850"/>
              <a:ext cx="34175" cy="20375"/>
            </a:xfrm>
            <a:custGeom>
              <a:avLst/>
              <a:gdLst/>
              <a:ahLst/>
              <a:cxnLst/>
              <a:rect l="l" t="t" r="r" b="b"/>
              <a:pathLst>
                <a:path w="1367" h="815" extrusionOk="0">
                  <a:moveTo>
                    <a:pt x="1234" y="1"/>
                  </a:moveTo>
                  <a:cubicBezTo>
                    <a:pt x="1221" y="1"/>
                    <a:pt x="1207" y="4"/>
                    <a:pt x="1192" y="11"/>
                  </a:cubicBezTo>
                  <a:lnTo>
                    <a:pt x="66" y="644"/>
                  </a:lnTo>
                  <a:cubicBezTo>
                    <a:pt x="17" y="668"/>
                    <a:pt x="0" y="726"/>
                    <a:pt x="25" y="767"/>
                  </a:cubicBezTo>
                  <a:cubicBezTo>
                    <a:pt x="43" y="797"/>
                    <a:pt x="75" y="814"/>
                    <a:pt x="107" y="814"/>
                  </a:cubicBezTo>
                  <a:cubicBezTo>
                    <a:pt x="118" y="814"/>
                    <a:pt x="129" y="812"/>
                    <a:pt x="140" y="808"/>
                  </a:cubicBezTo>
                  <a:lnTo>
                    <a:pt x="148" y="800"/>
                  </a:lnTo>
                  <a:lnTo>
                    <a:pt x="1282" y="167"/>
                  </a:lnTo>
                  <a:cubicBezTo>
                    <a:pt x="1367" y="117"/>
                    <a:pt x="1318" y="1"/>
                    <a:pt x="123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12191975" y="2888950"/>
              <a:ext cx="34825" cy="20500"/>
            </a:xfrm>
            <a:custGeom>
              <a:avLst/>
              <a:gdLst/>
              <a:ahLst/>
              <a:cxnLst/>
              <a:rect l="l" t="t" r="r" b="b"/>
              <a:pathLst>
                <a:path w="1393" h="820" extrusionOk="0">
                  <a:moveTo>
                    <a:pt x="1260" y="1"/>
                  </a:moveTo>
                  <a:cubicBezTo>
                    <a:pt x="1247" y="1"/>
                    <a:pt x="1232" y="4"/>
                    <a:pt x="1217" y="10"/>
                  </a:cubicBezTo>
                  <a:lnTo>
                    <a:pt x="92" y="643"/>
                  </a:lnTo>
                  <a:cubicBezTo>
                    <a:pt x="0" y="692"/>
                    <a:pt x="41" y="820"/>
                    <a:pt x="127" y="820"/>
                  </a:cubicBezTo>
                  <a:cubicBezTo>
                    <a:pt x="141" y="820"/>
                    <a:pt x="157" y="816"/>
                    <a:pt x="174" y="808"/>
                  </a:cubicBezTo>
                  <a:lnTo>
                    <a:pt x="182" y="808"/>
                  </a:lnTo>
                  <a:lnTo>
                    <a:pt x="1308" y="167"/>
                  </a:lnTo>
                  <a:cubicBezTo>
                    <a:pt x="1393" y="117"/>
                    <a:pt x="1344" y="1"/>
                    <a:pt x="126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12228350" y="2875525"/>
              <a:ext cx="13175" cy="36000"/>
            </a:xfrm>
            <a:custGeom>
              <a:avLst/>
              <a:gdLst/>
              <a:ahLst/>
              <a:cxnLst/>
              <a:rect l="l" t="t" r="r" b="b"/>
              <a:pathLst>
                <a:path w="527" h="1440" extrusionOk="0">
                  <a:moveTo>
                    <a:pt x="101" y="1"/>
                  </a:moveTo>
                  <a:cubicBezTo>
                    <a:pt x="92" y="1"/>
                    <a:pt x="83" y="2"/>
                    <a:pt x="75" y="5"/>
                  </a:cubicBezTo>
                  <a:cubicBezTo>
                    <a:pt x="25" y="22"/>
                    <a:pt x="1" y="71"/>
                    <a:pt x="9" y="120"/>
                  </a:cubicBezTo>
                  <a:lnTo>
                    <a:pt x="338" y="1369"/>
                  </a:lnTo>
                  <a:cubicBezTo>
                    <a:pt x="344" y="1410"/>
                    <a:pt x="385" y="1439"/>
                    <a:pt x="421" y="1439"/>
                  </a:cubicBezTo>
                  <a:cubicBezTo>
                    <a:pt x="429" y="1439"/>
                    <a:pt x="437" y="1438"/>
                    <a:pt x="444" y="1435"/>
                  </a:cubicBezTo>
                  <a:lnTo>
                    <a:pt x="461" y="1435"/>
                  </a:lnTo>
                  <a:cubicBezTo>
                    <a:pt x="502" y="1419"/>
                    <a:pt x="527" y="1369"/>
                    <a:pt x="510" y="1320"/>
                  </a:cubicBezTo>
                  <a:lnTo>
                    <a:pt x="190" y="71"/>
                  </a:lnTo>
                  <a:cubicBezTo>
                    <a:pt x="176" y="30"/>
                    <a:pt x="140" y="1"/>
                    <a:pt x="10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11918350" y="2592125"/>
              <a:ext cx="372700" cy="297725"/>
            </a:xfrm>
            <a:custGeom>
              <a:avLst/>
              <a:gdLst/>
              <a:ahLst/>
              <a:cxnLst/>
              <a:rect l="l" t="t" r="r" b="b"/>
              <a:pathLst>
                <a:path w="14908" h="11909" extrusionOk="0">
                  <a:moveTo>
                    <a:pt x="8341" y="1"/>
                  </a:moveTo>
                  <a:lnTo>
                    <a:pt x="8341" y="1"/>
                  </a:lnTo>
                  <a:cubicBezTo>
                    <a:pt x="7885" y="1688"/>
                    <a:pt x="7220" y="2005"/>
                    <a:pt x="6785" y="2005"/>
                  </a:cubicBezTo>
                  <a:cubicBezTo>
                    <a:pt x="6523" y="2005"/>
                    <a:pt x="6344" y="1891"/>
                    <a:pt x="6344" y="1891"/>
                  </a:cubicBezTo>
                  <a:cubicBezTo>
                    <a:pt x="6336" y="2934"/>
                    <a:pt x="5744" y="3090"/>
                    <a:pt x="5448" y="3099"/>
                  </a:cubicBezTo>
                  <a:cubicBezTo>
                    <a:pt x="5342" y="2852"/>
                    <a:pt x="5268" y="2589"/>
                    <a:pt x="5227" y="2318"/>
                  </a:cubicBezTo>
                  <a:cubicBezTo>
                    <a:pt x="5227" y="2318"/>
                    <a:pt x="4856" y="3258"/>
                    <a:pt x="4130" y="3258"/>
                  </a:cubicBezTo>
                  <a:cubicBezTo>
                    <a:pt x="3854" y="3258"/>
                    <a:pt x="3526" y="3121"/>
                    <a:pt x="3147" y="2745"/>
                  </a:cubicBezTo>
                  <a:cubicBezTo>
                    <a:pt x="3147" y="2745"/>
                    <a:pt x="2992" y="3536"/>
                    <a:pt x="1982" y="3536"/>
                  </a:cubicBezTo>
                  <a:cubicBezTo>
                    <a:pt x="1521" y="3536"/>
                    <a:pt x="883" y="3372"/>
                    <a:pt x="0" y="2893"/>
                  </a:cubicBezTo>
                  <a:lnTo>
                    <a:pt x="0" y="2893"/>
                  </a:lnTo>
                  <a:cubicBezTo>
                    <a:pt x="2901" y="4627"/>
                    <a:pt x="1545" y="5827"/>
                    <a:pt x="1545" y="5827"/>
                  </a:cubicBezTo>
                  <a:cubicBezTo>
                    <a:pt x="3172" y="6304"/>
                    <a:pt x="2597" y="7462"/>
                    <a:pt x="2597" y="7462"/>
                  </a:cubicBezTo>
                  <a:cubicBezTo>
                    <a:pt x="2893" y="7306"/>
                    <a:pt x="3221" y="7199"/>
                    <a:pt x="3550" y="7142"/>
                  </a:cubicBezTo>
                  <a:lnTo>
                    <a:pt x="3550" y="7142"/>
                  </a:lnTo>
                  <a:cubicBezTo>
                    <a:pt x="3493" y="7413"/>
                    <a:pt x="3279" y="7676"/>
                    <a:pt x="2728" y="7849"/>
                  </a:cubicBezTo>
                  <a:cubicBezTo>
                    <a:pt x="2728" y="7849"/>
                    <a:pt x="3830" y="8736"/>
                    <a:pt x="1619" y="10207"/>
                  </a:cubicBezTo>
                  <a:cubicBezTo>
                    <a:pt x="2413" y="9727"/>
                    <a:pt x="2982" y="9566"/>
                    <a:pt x="3389" y="9566"/>
                  </a:cubicBezTo>
                  <a:cubicBezTo>
                    <a:pt x="4206" y="9566"/>
                    <a:pt x="4364" y="10215"/>
                    <a:pt x="4364" y="10215"/>
                  </a:cubicBezTo>
                  <a:cubicBezTo>
                    <a:pt x="4723" y="9847"/>
                    <a:pt x="5035" y="9730"/>
                    <a:pt x="5285" y="9730"/>
                  </a:cubicBezTo>
                  <a:cubicBezTo>
                    <a:pt x="5716" y="9730"/>
                    <a:pt x="5966" y="10076"/>
                    <a:pt x="5966" y="10076"/>
                  </a:cubicBezTo>
                  <a:cubicBezTo>
                    <a:pt x="5974" y="9632"/>
                    <a:pt x="6081" y="9196"/>
                    <a:pt x="6295" y="8810"/>
                  </a:cubicBezTo>
                  <a:lnTo>
                    <a:pt x="6295" y="8810"/>
                  </a:lnTo>
                  <a:cubicBezTo>
                    <a:pt x="6328" y="9246"/>
                    <a:pt x="6262" y="9689"/>
                    <a:pt x="6098" y="10100"/>
                  </a:cubicBezTo>
                  <a:cubicBezTo>
                    <a:pt x="6098" y="10100"/>
                    <a:pt x="6290" y="9984"/>
                    <a:pt x="6547" y="9984"/>
                  </a:cubicBezTo>
                  <a:cubicBezTo>
                    <a:pt x="6850" y="9984"/>
                    <a:pt x="7244" y="10145"/>
                    <a:pt x="7519" y="10848"/>
                  </a:cubicBezTo>
                  <a:cubicBezTo>
                    <a:pt x="7519" y="10848"/>
                    <a:pt x="7757" y="10530"/>
                    <a:pt x="8212" y="10530"/>
                  </a:cubicBezTo>
                  <a:cubicBezTo>
                    <a:pt x="8640" y="10530"/>
                    <a:pt x="9262" y="10812"/>
                    <a:pt x="10059" y="11908"/>
                  </a:cubicBezTo>
                  <a:cubicBezTo>
                    <a:pt x="8588" y="9706"/>
                    <a:pt x="9952" y="9303"/>
                    <a:pt x="9952" y="9303"/>
                  </a:cubicBezTo>
                  <a:cubicBezTo>
                    <a:pt x="9426" y="8868"/>
                    <a:pt x="9393" y="8481"/>
                    <a:pt x="9516" y="8194"/>
                  </a:cubicBezTo>
                  <a:lnTo>
                    <a:pt x="9516" y="8194"/>
                  </a:lnTo>
                  <a:cubicBezTo>
                    <a:pt x="9993" y="8399"/>
                    <a:pt x="10412" y="8711"/>
                    <a:pt x="10741" y="9114"/>
                  </a:cubicBezTo>
                  <a:cubicBezTo>
                    <a:pt x="10741" y="9114"/>
                    <a:pt x="10677" y="7994"/>
                    <a:pt x="12024" y="7994"/>
                  </a:cubicBezTo>
                  <a:cubicBezTo>
                    <a:pt x="12123" y="7994"/>
                    <a:pt x="12229" y="8000"/>
                    <a:pt x="12343" y="8013"/>
                  </a:cubicBezTo>
                  <a:cubicBezTo>
                    <a:pt x="12343" y="8013"/>
                    <a:pt x="11563" y="6378"/>
                    <a:pt x="14907" y="5901"/>
                  </a:cubicBezTo>
                  <a:lnTo>
                    <a:pt x="14907" y="5901"/>
                  </a:lnTo>
                  <a:cubicBezTo>
                    <a:pt x="14629" y="5929"/>
                    <a:pt x="14378" y="5942"/>
                    <a:pt x="14151" y="5942"/>
                  </a:cubicBezTo>
                  <a:cubicBezTo>
                    <a:pt x="11776" y="5942"/>
                    <a:pt x="12064" y="4545"/>
                    <a:pt x="12064" y="4545"/>
                  </a:cubicBezTo>
                  <a:lnTo>
                    <a:pt x="12064" y="4545"/>
                  </a:lnTo>
                  <a:cubicBezTo>
                    <a:pt x="11779" y="4661"/>
                    <a:pt x="11540" y="4710"/>
                    <a:pt x="11340" y="4710"/>
                  </a:cubicBezTo>
                  <a:cubicBezTo>
                    <a:pt x="10284" y="4710"/>
                    <a:pt x="10313" y="3345"/>
                    <a:pt x="10313" y="3345"/>
                  </a:cubicBezTo>
                  <a:lnTo>
                    <a:pt x="10313" y="3345"/>
                  </a:lnTo>
                  <a:cubicBezTo>
                    <a:pt x="10165" y="3584"/>
                    <a:pt x="9993" y="3814"/>
                    <a:pt x="9779" y="4003"/>
                  </a:cubicBezTo>
                  <a:cubicBezTo>
                    <a:pt x="9385" y="3912"/>
                    <a:pt x="8547" y="3575"/>
                    <a:pt x="9163" y="2482"/>
                  </a:cubicBezTo>
                  <a:lnTo>
                    <a:pt x="9163" y="2482"/>
                  </a:lnTo>
                  <a:cubicBezTo>
                    <a:pt x="9163" y="2482"/>
                    <a:pt x="9156" y="2483"/>
                    <a:pt x="9143" y="2483"/>
                  </a:cubicBezTo>
                  <a:cubicBezTo>
                    <a:pt x="8972" y="2483"/>
                    <a:pt x="7791" y="2398"/>
                    <a:pt x="8341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11983950" y="2676925"/>
              <a:ext cx="199025" cy="183575"/>
            </a:xfrm>
            <a:custGeom>
              <a:avLst/>
              <a:gdLst/>
              <a:ahLst/>
              <a:cxnLst/>
              <a:rect l="l" t="t" r="r" b="b"/>
              <a:pathLst>
                <a:path w="7961" h="7343" extrusionOk="0">
                  <a:moveTo>
                    <a:pt x="4524" y="1"/>
                  </a:moveTo>
                  <a:cubicBezTo>
                    <a:pt x="4483" y="1"/>
                    <a:pt x="4449" y="25"/>
                    <a:pt x="4435" y="68"/>
                  </a:cubicBezTo>
                  <a:lnTo>
                    <a:pt x="4205" y="1128"/>
                  </a:lnTo>
                  <a:lnTo>
                    <a:pt x="3490" y="249"/>
                  </a:lnTo>
                  <a:cubicBezTo>
                    <a:pt x="3471" y="226"/>
                    <a:pt x="3448" y="216"/>
                    <a:pt x="3425" y="216"/>
                  </a:cubicBezTo>
                  <a:cubicBezTo>
                    <a:pt x="3358" y="216"/>
                    <a:pt x="3295" y="297"/>
                    <a:pt x="3350" y="364"/>
                  </a:cubicBezTo>
                  <a:lnTo>
                    <a:pt x="4156" y="1358"/>
                  </a:lnTo>
                  <a:lnTo>
                    <a:pt x="3926" y="2410"/>
                  </a:lnTo>
                  <a:lnTo>
                    <a:pt x="3227" y="1556"/>
                  </a:lnTo>
                  <a:cubicBezTo>
                    <a:pt x="3210" y="1534"/>
                    <a:pt x="3186" y="1524"/>
                    <a:pt x="3162" y="1524"/>
                  </a:cubicBezTo>
                  <a:cubicBezTo>
                    <a:pt x="3140" y="1524"/>
                    <a:pt x="3119" y="1532"/>
                    <a:pt x="3104" y="1547"/>
                  </a:cubicBezTo>
                  <a:cubicBezTo>
                    <a:pt x="3063" y="1572"/>
                    <a:pt x="3055" y="1630"/>
                    <a:pt x="3087" y="1671"/>
                  </a:cubicBezTo>
                  <a:lnTo>
                    <a:pt x="3876" y="2640"/>
                  </a:lnTo>
                  <a:lnTo>
                    <a:pt x="3605" y="3865"/>
                  </a:lnTo>
                  <a:lnTo>
                    <a:pt x="2907" y="3273"/>
                  </a:lnTo>
                  <a:lnTo>
                    <a:pt x="2586" y="2024"/>
                  </a:lnTo>
                  <a:cubicBezTo>
                    <a:pt x="2573" y="1977"/>
                    <a:pt x="2536" y="1956"/>
                    <a:pt x="2499" y="1956"/>
                  </a:cubicBezTo>
                  <a:cubicBezTo>
                    <a:pt x="2445" y="1956"/>
                    <a:pt x="2391" y="2000"/>
                    <a:pt x="2405" y="2073"/>
                  </a:cubicBezTo>
                  <a:lnTo>
                    <a:pt x="2660" y="3068"/>
                  </a:lnTo>
                  <a:lnTo>
                    <a:pt x="1682" y="2238"/>
                  </a:lnTo>
                  <a:lnTo>
                    <a:pt x="1682" y="2230"/>
                  </a:lnTo>
                  <a:lnTo>
                    <a:pt x="1362" y="972"/>
                  </a:lnTo>
                  <a:cubicBezTo>
                    <a:pt x="1352" y="922"/>
                    <a:pt x="1315" y="900"/>
                    <a:pt x="1278" y="900"/>
                  </a:cubicBezTo>
                  <a:cubicBezTo>
                    <a:pt x="1225" y="900"/>
                    <a:pt x="1170" y="945"/>
                    <a:pt x="1189" y="1013"/>
                  </a:cubicBezTo>
                  <a:lnTo>
                    <a:pt x="1444" y="2032"/>
                  </a:lnTo>
                  <a:lnTo>
                    <a:pt x="408" y="1153"/>
                  </a:lnTo>
                  <a:cubicBezTo>
                    <a:pt x="393" y="1137"/>
                    <a:pt x="372" y="1129"/>
                    <a:pt x="351" y="1129"/>
                  </a:cubicBezTo>
                  <a:cubicBezTo>
                    <a:pt x="327" y="1129"/>
                    <a:pt x="302" y="1140"/>
                    <a:pt x="285" y="1161"/>
                  </a:cubicBezTo>
                  <a:cubicBezTo>
                    <a:pt x="252" y="1202"/>
                    <a:pt x="252" y="1260"/>
                    <a:pt x="293" y="1293"/>
                  </a:cubicBezTo>
                  <a:lnTo>
                    <a:pt x="1156" y="2024"/>
                  </a:lnTo>
                  <a:lnTo>
                    <a:pt x="129" y="1925"/>
                  </a:lnTo>
                  <a:cubicBezTo>
                    <a:pt x="126" y="1925"/>
                    <a:pt x="124" y="1925"/>
                    <a:pt x="121" y="1925"/>
                  </a:cubicBezTo>
                  <a:cubicBezTo>
                    <a:pt x="21" y="1925"/>
                    <a:pt x="0" y="2074"/>
                    <a:pt x="104" y="2106"/>
                  </a:cubicBezTo>
                  <a:lnTo>
                    <a:pt x="113" y="2106"/>
                  </a:lnTo>
                  <a:lnTo>
                    <a:pt x="1403" y="2230"/>
                  </a:lnTo>
                  <a:lnTo>
                    <a:pt x="2331" y="3018"/>
                  </a:lnTo>
                  <a:lnTo>
                    <a:pt x="2331" y="3018"/>
                  </a:lnTo>
                  <a:lnTo>
                    <a:pt x="1288" y="2920"/>
                  </a:lnTo>
                  <a:cubicBezTo>
                    <a:pt x="1282" y="2919"/>
                    <a:pt x="1276" y="2919"/>
                    <a:pt x="1271" y="2919"/>
                  </a:cubicBezTo>
                  <a:cubicBezTo>
                    <a:pt x="1222" y="2919"/>
                    <a:pt x="1188" y="2950"/>
                    <a:pt x="1181" y="3002"/>
                  </a:cubicBezTo>
                  <a:cubicBezTo>
                    <a:pt x="1173" y="3043"/>
                    <a:pt x="1206" y="3092"/>
                    <a:pt x="1255" y="3101"/>
                  </a:cubicBezTo>
                  <a:lnTo>
                    <a:pt x="1263" y="3101"/>
                  </a:lnTo>
                  <a:lnTo>
                    <a:pt x="2553" y="3224"/>
                  </a:lnTo>
                  <a:lnTo>
                    <a:pt x="2570" y="3224"/>
                  </a:lnTo>
                  <a:lnTo>
                    <a:pt x="3556" y="4070"/>
                  </a:lnTo>
                  <a:lnTo>
                    <a:pt x="3556" y="4087"/>
                  </a:lnTo>
                  <a:lnTo>
                    <a:pt x="3153" y="4292"/>
                  </a:lnTo>
                  <a:lnTo>
                    <a:pt x="1896" y="4177"/>
                  </a:lnTo>
                  <a:cubicBezTo>
                    <a:pt x="1891" y="4176"/>
                    <a:pt x="1886" y="4176"/>
                    <a:pt x="1881" y="4176"/>
                  </a:cubicBezTo>
                  <a:cubicBezTo>
                    <a:pt x="1831" y="4176"/>
                    <a:pt x="1797" y="4214"/>
                    <a:pt x="1789" y="4259"/>
                  </a:cubicBezTo>
                  <a:cubicBezTo>
                    <a:pt x="1789" y="4309"/>
                    <a:pt x="1814" y="4350"/>
                    <a:pt x="1863" y="4358"/>
                  </a:cubicBezTo>
                  <a:lnTo>
                    <a:pt x="1871" y="4358"/>
                  </a:lnTo>
                  <a:lnTo>
                    <a:pt x="2841" y="4448"/>
                  </a:lnTo>
                  <a:lnTo>
                    <a:pt x="2085" y="4826"/>
                  </a:lnTo>
                  <a:lnTo>
                    <a:pt x="828" y="4703"/>
                  </a:lnTo>
                  <a:cubicBezTo>
                    <a:pt x="825" y="4703"/>
                    <a:pt x="822" y="4703"/>
                    <a:pt x="819" y="4703"/>
                  </a:cubicBezTo>
                  <a:cubicBezTo>
                    <a:pt x="703" y="4703"/>
                    <a:pt x="682" y="4868"/>
                    <a:pt x="795" y="4884"/>
                  </a:cubicBezTo>
                  <a:lnTo>
                    <a:pt x="803" y="4884"/>
                  </a:lnTo>
                  <a:lnTo>
                    <a:pt x="1773" y="4982"/>
                  </a:lnTo>
                  <a:lnTo>
                    <a:pt x="1312" y="5213"/>
                  </a:lnTo>
                  <a:cubicBezTo>
                    <a:pt x="1219" y="5256"/>
                    <a:pt x="1270" y="5386"/>
                    <a:pt x="1355" y="5386"/>
                  </a:cubicBezTo>
                  <a:cubicBezTo>
                    <a:pt x="1368" y="5386"/>
                    <a:pt x="1381" y="5383"/>
                    <a:pt x="1395" y="5377"/>
                  </a:cubicBezTo>
                  <a:lnTo>
                    <a:pt x="2126" y="5007"/>
                  </a:lnTo>
                  <a:cubicBezTo>
                    <a:pt x="2142" y="5007"/>
                    <a:pt x="2151" y="4999"/>
                    <a:pt x="2159" y="4991"/>
                  </a:cubicBezTo>
                  <a:lnTo>
                    <a:pt x="2479" y="4835"/>
                  </a:lnTo>
                  <a:lnTo>
                    <a:pt x="2109" y="5837"/>
                  </a:lnTo>
                  <a:cubicBezTo>
                    <a:pt x="2093" y="5878"/>
                    <a:pt x="2118" y="5936"/>
                    <a:pt x="2167" y="5952"/>
                  </a:cubicBezTo>
                  <a:lnTo>
                    <a:pt x="2175" y="5952"/>
                  </a:lnTo>
                  <a:cubicBezTo>
                    <a:pt x="2182" y="5953"/>
                    <a:pt x="2188" y="5954"/>
                    <a:pt x="2194" y="5954"/>
                  </a:cubicBezTo>
                  <a:cubicBezTo>
                    <a:pt x="2235" y="5954"/>
                    <a:pt x="2268" y="5930"/>
                    <a:pt x="2282" y="5895"/>
                  </a:cubicBezTo>
                  <a:lnTo>
                    <a:pt x="2718" y="4711"/>
                  </a:lnTo>
                  <a:lnTo>
                    <a:pt x="3498" y="4317"/>
                  </a:lnTo>
                  <a:lnTo>
                    <a:pt x="2857" y="7226"/>
                  </a:lnTo>
                  <a:cubicBezTo>
                    <a:pt x="2849" y="7275"/>
                    <a:pt x="2882" y="7325"/>
                    <a:pt x="2931" y="7341"/>
                  </a:cubicBezTo>
                  <a:cubicBezTo>
                    <a:pt x="2936" y="7342"/>
                    <a:pt x="2941" y="7342"/>
                    <a:pt x="2946" y="7342"/>
                  </a:cubicBezTo>
                  <a:cubicBezTo>
                    <a:pt x="2990" y="7342"/>
                    <a:pt x="3031" y="7311"/>
                    <a:pt x="3038" y="7267"/>
                  </a:cubicBezTo>
                  <a:lnTo>
                    <a:pt x="3687" y="4292"/>
                  </a:lnTo>
                  <a:lnTo>
                    <a:pt x="4328" y="5032"/>
                  </a:lnTo>
                  <a:lnTo>
                    <a:pt x="4271" y="6289"/>
                  </a:lnTo>
                  <a:cubicBezTo>
                    <a:pt x="4271" y="6338"/>
                    <a:pt x="4295" y="6379"/>
                    <a:pt x="4345" y="6388"/>
                  </a:cubicBezTo>
                  <a:lnTo>
                    <a:pt x="4353" y="6388"/>
                  </a:lnTo>
                  <a:cubicBezTo>
                    <a:pt x="4410" y="6388"/>
                    <a:pt x="4452" y="6347"/>
                    <a:pt x="4452" y="6297"/>
                  </a:cubicBezTo>
                  <a:lnTo>
                    <a:pt x="4501" y="5237"/>
                  </a:lnTo>
                  <a:lnTo>
                    <a:pt x="4739" y="5508"/>
                  </a:lnTo>
                  <a:cubicBezTo>
                    <a:pt x="4739" y="5517"/>
                    <a:pt x="4747" y="5525"/>
                    <a:pt x="4756" y="5525"/>
                  </a:cubicBezTo>
                  <a:lnTo>
                    <a:pt x="5290" y="6149"/>
                  </a:lnTo>
                  <a:cubicBezTo>
                    <a:pt x="5306" y="6166"/>
                    <a:pt x="5323" y="6174"/>
                    <a:pt x="5347" y="6182"/>
                  </a:cubicBezTo>
                  <a:cubicBezTo>
                    <a:pt x="5353" y="6183"/>
                    <a:pt x="5360" y="6184"/>
                    <a:pt x="5365" y="6184"/>
                  </a:cubicBezTo>
                  <a:cubicBezTo>
                    <a:pt x="5437" y="6184"/>
                    <a:pt x="5483" y="6095"/>
                    <a:pt x="5429" y="6034"/>
                  </a:cubicBezTo>
                  <a:lnTo>
                    <a:pt x="5093" y="5640"/>
                  </a:lnTo>
                  <a:lnTo>
                    <a:pt x="5093" y="5640"/>
                  </a:lnTo>
                  <a:lnTo>
                    <a:pt x="6021" y="5936"/>
                  </a:lnTo>
                  <a:lnTo>
                    <a:pt x="6029" y="5936"/>
                  </a:lnTo>
                  <a:cubicBezTo>
                    <a:pt x="6079" y="5936"/>
                    <a:pt x="6120" y="5911"/>
                    <a:pt x="6136" y="5870"/>
                  </a:cubicBezTo>
                  <a:cubicBezTo>
                    <a:pt x="6153" y="5821"/>
                    <a:pt x="6120" y="5771"/>
                    <a:pt x="6070" y="5755"/>
                  </a:cubicBezTo>
                  <a:lnTo>
                    <a:pt x="4862" y="5377"/>
                  </a:lnTo>
                  <a:lnTo>
                    <a:pt x="4312" y="4736"/>
                  </a:lnTo>
                  <a:lnTo>
                    <a:pt x="5240" y="5024"/>
                  </a:lnTo>
                  <a:lnTo>
                    <a:pt x="5249" y="5024"/>
                  </a:lnTo>
                  <a:cubicBezTo>
                    <a:pt x="5254" y="5025"/>
                    <a:pt x="5259" y="5025"/>
                    <a:pt x="5265" y="5025"/>
                  </a:cubicBezTo>
                  <a:cubicBezTo>
                    <a:pt x="5302" y="5025"/>
                    <a:pt x="5340" y="5002"/>
                    <a:pt x="5347" y="4966"/>
                  </a:cubicBezTo>
                  <a:cubicBezTo>
                    <a:pt x="5364" y="4917"/>
                    <a:pt x="5339" y="4859"/>
                    <a:pt x="5290" y="4851"/>
                  </a:cubicBezTo>
                  <a:lnTo>
                    <a:pt x="4082" y="4473"/>
                  </a:lnTo>
                  <a:lnTo>
                    <a:pt x="3786" y="4120"/>
                  </a:lnTo>
                  <a:cubicBezTo>
                    <a:pt x="3786" y="4120"/>
                    <a:pt x="3786" y="4111"/>
                    <a:pt x="3786" y="4111"/>
                  </a:cubicBezTo>
                  <a:lnTo>
                    <a:pt x="5035" y="3717"/>
                  </a:lnTo>
                  <a:lnTo>
                    <a:pt x="5043" y="3717"/>
                  </a:lnTo>
                  <a:lnTo>
                    <a:pt x="6276" y="4111"/>
                  </a:lnTo>
                  <a:lnTo>
                    <a:pt x="6292" y="4111"/>
                  </a:lnTo>
                  <a:cubicBezTo>
                    <a:pt x="6333" y="4111"/>
                    <a:pt x="6375" y="4087"/>
                    <a:pt x="6391" y="4046"/>
                  </a:cubicBezTo>
                  <a:cubicBezTo>
                    <a:pt x="6407" y="3996"/>
                    <a:pt x="6383" y="3947"/>
                    <a:pt x="6333" y="3931"/>
                  </a:cubicBezTo>
                  <a:lnTo>
                    <a:pt x="5331" y="3618"/>
                  </a:lnTo>
                  <a:lnTo>
                    <a:pt x="6490" y="3249"/>
                  </a:lnTo>
                  <a:lnTo>
                    <a:pt x="7722" y="3635"/>
                  </a:lnTo>
                  <a:lnTo>
                    <a:pt x="7739" y="3635"/>
                  </a:lnTo>
                  <a:cubicBezTo>
                    <a:pt x="7748" y="3637"/>
                    <a:pt x="7757" y="3639"/>
                    <a:pt x="7766" y="3639"/>
                  </a:cubicBezTo>
                  <a:cubicBezTo>
                    <a:pt x="7861" y="3639"/>
                    <a:pt x="7893" y="3484"/>
                    <a:pt x="7780" y="3454"/>
                  </a:cubicBezTo>
                  <a:lnTo>
                    <a:pt x="6794" y="3150"/>
                  </a:lnTo>
                  <a:lnTo>
                    <a:pt x="7870" y="2805"/>
                  </a:lnTo>
                  <a:cubicBezTo>
                    <a:pt x="7919" y="2805"/>
                    <a:pt x="7961" y="2764"/>
                    <a:pt x="7961" y="2714"/>
                  </a:cubicBezTo>
                  <a:cubicBezTo>
                    <a:pt x="7947" y="2681"/>
                    <a:pt x="7912" y="2653"/>
                    <a:pt x="7872" y="2653"/>
                  </a:cubicBezTo>
                  <a:cubicBezTo>
                    <a:pt x="7863" y="2653"/>
                    <a:pt x="7854" y="2654"/>
                    <a:pt x="7846" y="2657"/>
                  </a:cubicBezTo>
                  <a:lnTo>
                    <a:pt x="6555" y="3068"/>
                  </a:lnTo>
                  <a:lnTo>
                    <a:pt x="6555" y="3068"/>
                  </a:lnTo>
                  <a:lnTo>
                    <a:pt x="7180" y="2238"/>
                  </a:lnTo>
                  <a:cubicBezTo>
                    <a:pt x="7234" y="2166"/>
                    <a:pt x="7174" y="2085"/>
                    <a:pt x="7109" y="2085"/>
                  </a:cubicBezTo>
                  <a:cubicBezTo>
                    <a:pt x="7085" y="2085"/>
                    <a:pt x="7060" y="2096"/>
                    <a:pt x="7040" y="2123"/>
                  </a:cubicBezTo>
                  <a:lnTo>
                    <a:pt x="6259" y="3150"/>
                  </a:lnTo>
                  <a:lnTo>
                    <a:pt x="6259" y="3158"/>
                  </a:lnTo>
                  <a:lnTo>
                    <a:pt x="5035" y="3544"/>
                  </a:lnTo>
                  <a:lnTo>
                    <a:pt x="5035" y="3544"/>
                  </a:lnTo>
                  <a:lnTo>
                    <a:pt x="5651" y="2723"/>
                  </a:lnTo>
                  <a:cubicBezTo>
                    <a:pt x="5693" y="2656"/>
                    <a:pt x="5634" y="2581"/>
                    <a:pt x="5571" y="2581"/>
                  </a:cubicBezTo>
                  <a:cubicBezTo>
                    <a:pt x="5547" y="2581"/>
                    <a:pt x="5523" y="2592"/>
                    <a:pt x="5503" y="2616"/>
                  </a:cubicBezTo>
                  <a:lnTo>
                    <a:pt x="4723" y="3643"/>
                  </a:lnTo>
                  <a:lnTo>
                    <a:pt x="3778" y="3947"/>
                  </a:lnTo>
                  <a:lnTo>
                    <a:pt x="4049" y="2706"/>
                  </a:lnTo>
                  <a:lnTo>
                    <a:pt x="5175" y="2098"/>
                  </a:lnTo>
                  <a:cubicBezTo>
                    <a:pt x="5266" y="2049"/>
                    <a:pt x="5219" y="1922"/>
                    <a:pt x="5137" y="1922"/>
                  </a:cubicBezTo>
                  <a:cubicBezTo>
                    <a:pt x="5123" y="1922"/>
                    <a:pt x="5108" y="1925"/>
                    <a:pt x="5093" y="1934"/>
                  </a:cubicBezTo>
                  <a:lnTo>
                    <a:pt x="4098" y="2468"/>
                  </a:lnTo>
                  <a:lnTo>
                    <a:pt x="4337" y="1383"/>
                  </a:lnTo>
                  <a:lnTo>
                    <a:pt x="5446" y="791"/>
                  </a:lnTo>
                  <a:cubicBezTo>
                    <a:pt x="5487" y="767"/>
                    <a:pt x="5503" y="709"/>
                    <a:pt x="5479" y="668"/>
                  </a:cubicBezTo>
                  <a:cubicBezTo>
                    <a:pt x="5462" y="634"/>
                    <a:pt x="5429" y="616"/>
                    <a:pt x="5397" y="616"/>
                  </a:cubicBezTo>
                  <a:cubicBezTo>
                    <a:pt x="5383" y="616"/>
                    <a:pt x="5368" y="619"/>
                    <a:pt x="5356" y="627"/>
                  </a:cubicBezTo>
                  <a:lnTo>
                    <a:pt x="4386" y="1145"/>
                  </a:lnTo>
                  <a:lnTo>
                    <a:pt x="4616" y="109"/>
                  </a:lnTo>
                  <a:cubicBezTo>
                    <a:pt x="4624" y="60"/>
                    <a:pt x="4591" y="11"/>
                    <a:pt x="4542" y="2"/>
                  </a:cubicBezTo>
                  <a:cubicBezTo>
                    <a:pt x="4536" y="1"/>
                    <a:pt x="4530" y="1"/>
                    <a:pt x="452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12697175" y="2522475"/>
              <a:ext cx="372700" cy="297725"/>
            </a:xfrm>
            <a:custGeom>
              <a:avLst/>
              <a:gdLst/>
              <a:ahLst/>
              <a:cxnLst/>
              <a:rect l="l" t="t" r="r" b="b"/>
              <a:pathLst>
                <a:path w="14908" h="11909" extrusionOk="0">
                  <a:moveTo>
                    <a:pt x="8342" y="1"/>
                  </a:moveTo>
                  <a:lnTo>
                    <a:pt x="8342" y="1"/>
                  </a:lnTo>
                  <a:cubicBezTo>
                    <a:pt x="7881" y="1682"/>
                    <a:pt x="7218" y="1998"/>
                    <a:pt x="6785" y="1998"/>
                  </a:cubicBezTo>
                  <a:cubicBezTo>
                    <a:pt x="6523" y="1998"/>
                    <a:pt x="6345" y="1883"/>
                    <a:pt x="6345" y="1883"/>
                  </a:cubicBezTo>
                  <a:cubicBezTo>
                    <a:pt x="6337" y="2934"/>
                    <a:pt x="5745" y="3082"/>
                    <a:pt x="5449" y="3099"/>
                  </a:cubicBezTo>
                  <a:cubicBezTo>
                    <a:pt x="5342" y="2844"/>
                    <a:pt x="5268" y="2581"/>
                    <a:pt x="5227" y="2310"/>
                  </a:cubicBezTo>
                  <a:cubicBezTo>
                    <a:pt x="5227" y="2310"/>
                    <a:pt x="4857" y="3253"/>
                    <a:pt x="4132" y="3253"/>
                  </a:cubicBezTo>
                  <a:cubicBezTo>
                    <a:pt x="3855" y="3253"/>
                    <a:pt x="3527" y="3116"/>
                    <a:pt x="3148" y="2737"/>
                  </a:cubicBezTo>
                  <a:cubicBezTo>
                    <a:pt x="3148" y="2737"/>
                    <a:pt x="2989" y="3532"/>
                    <a:pt x="1979" y="3532"/>
                  </a:cubicBezTo>
                  <a:cubicBezTo>
                    <a:pt x="1519" y="3532"/>
                    <a:pt x="881" y="3367"/>
                    <a:pt x="1" y="2885"/>
                  </a:cubicBezTo>
                  <a:lnTo>
                    <a:pt x="1" y="2885"/>
                  </a:lnTo>
                  <a:cubicBezTo>
                    <a:pt x="2902" y="4627"/>
                    <a:pt x="1546" y="5827"/>
                    <a:pt x="1546" y="5827"/>
                  </a:cubicBezTo>
                  <a:cubicBezTo>
                    <a:pt x="3173" y="6304"/>
                    <a:pt x="2598" y="7462"/>
                    <a:pt x="2598" y="7462"/>
                  </a:cubicBezTo>
                  <a:cubicBezTo>
                    <a:pt x="2893" y="7298"/>
                    <a:pt x="3222" y="7191"/>
                    <a:pt x="3551" y="7142"/>
                  </a:cubicBezTo>
                  <a:lnTo>
                    <a:pt x="3551" y="7142"/>
                  </a:lnTo>
                  <a:cubicBezTo>
                    <a:pt x="3493" y="7413"/>
                    <a:pt x="3280" y="7668"/>
                    <a:pt x="2729" y="7840"/>
                  </a:cubicBezTo>
                  <a:cubicBezTo>
                    <a:pt x="2729" y="7840"/>
                    <a:pt x="3830" y="8736"/>
                    <a:pt x="1620" y="10199"/>
                  </a:cubicBezTo>
                  <a:cubicBezTo>
                    <a:pt x="2414" y="9719"/>
                    <a:pt x="2983" y="9558"/>
                    <a:pt x="3390" y="9558"/>
                  </a:cubicBezTo>
                  <a:cubicBezTo>
                    <a:pt x="4207" y="9558"/>
                    <a:pt x="4364" y="10207"/>
                    <a:pt x="4364" y="10207"/>
                  </a:cubicBezTo>
                  <a:cubicBezTo>
                    <a:pt x="4724" y="9839"/>
                    <a:pt x="5035" y="9722"/>
                    <a:pt x="5286" y="9722"/>
                  </a:cubicBezTo>
                  <a:cubicBezTo>
                    <a:pt x="5717" y="9722"/>
                    <a:pt x="5967" y="10067"/>
                    <a:pt x="5967" y="10067"/>
                  </a:cubicBezTo>
                  <a:cubicBezTo>
                    <a:pt x="5975" y="9624"/>
                    <a:pt x="6082" y="9196"/>
                    <a:pt x="6296" y="8802"/>
                  </a:cubicBezTo>
                  <a:lnTo>
                    <a:pt x="6296" y="8802"/>
                  </a:lnTo>
                  <a:cubicBezTo>
                    <a:pt x="6337" y="9246"/>
                    <a:pt x="6263" y="9689"/>
                    <a:pt x="6098" y="10100"/>
                  </a:cubicBezTo>
                  <a:cubicBezTo>
                    <a:pt x="6098" y="10100"/>
                    <a:pt x="6292" y="9982"/>
                    <a:pt x="6551" y="9982"/>
                  </a:cubicBezTo>
                  <a:cubicBezTo>
                    <a:pt x="6854" y="9982"/>
                    <a:pt x="7245" y="10144"/>
                    <a:pt x="7520" y="10848"/>
                  </a:cubicBezTo>
                  <a:cubicBezTo>
                    <a:pt x="7520" y="10848"/>
                    <a:pt x="7758" y="10527"/>
                    <a:pt x="8215" y="10527"/>
                  </a:cubicBezTo>
                  <a:cubicBezTo>
                    <a:pt x="8643" y="10527"/>
                    <a:pt x="9264" y="10810"/>
                    <a:pt x="10059" y="11908"/>
                  </a:cubicBezTo>
                  <a:cubicBezTo>
                    <a:pt x="8588" y="9698"/>
                    <a:pt x="9953" y="9303"/>
                    <a:pt x="9953" y="9303"/>
                  </a:cubicBezTo>
                  <a:cubicBezTo>
                    <a:pt x="9427" y="8859"/>
                    <a:pt x="9394" y="8481"/>
                    <a:pt x="9517" y="8186"/>
                  </a:cubicBezTo>
                  <a:lnTo>
                    <a:pt x="9517" y="8186"/>
                  </a:lnTo>
                  <a:cubicBezTo>
                    <a:pt x="9994" y="8391"/>
                    <a:pt x="10413" y="8703"/>
                    <a:pt x="10750" y="9106"/>
                  </a:cubicBezTo>
                  <a:cubicBezTo>
                    <a:pt x="10750" y="9106"/>
                    <a:pt x="10686" y="7993"/>
                    <a:pt x="12021" y="7993"/>
                  </a:cubicBezTo>
                  <a:cubicBezTo>
                    <a:pt x="12123" y="7993"/>
                    <a:pt x="12233" y="7999"/>
                    <a:pt x="12352" y="8013"/>
                  </a:cubicBezTo>
                  <a:cubicBezTo>
                    <a:pt x="12336" y="8005"/>
                    <a:pt x="11563" y="6370"/>
                    <a:pt x="14908" y="5901"/>
                  </a:cubicBezTo>
                  <a:lnTo>
                    <a:pt x="14908" y="5901"/>
                  </a:lnTo>
                  <a:cubicBezTo>
                    <a:pt x="14631" y="5929"/>
                    <a:pt x="14381" y="5942"/>
                    <a:pt x="14154" y="5942"/>
                  </a:cubicBezTo>
                  <a:cubicBezTo>
                    <a:pt x="11777" y="5942"/>
                    <a:pt x="12065" y="4537"/>
                    <a:pt x="12065" y="4537"/>
                  </a:cubicBezTo>
                  <a:lnTo>
                    <a:pt x="12065" y="4537"/>
                  </a:lnTo>
                  <a:cubicBezTo>
                    <a:pt x="11779" y="4653"/>
                    <a:pt x="11541" y="4702"/>
                    <a:pt x="11341" y="4702"/>
                  </a:cubicBezTo>
                  <a:cubicBezTo>
                    <a:pt x="10285" y="4702"/>
                    <a:pt x="10314" y="3337"/>
                    <a:pt x="10314" y="3337"/>
                  </a:cubicBezTo>
                  <a:lnTo>
                    <a:pt x="10314" y="3337"/>
                  </a:lnTo>
                  <a:cubicBezTo>
                    <a:pt x="10166" y="3584"/>
                    <a:pt x="9985" y="3806"/>
                    <a:pt x="9780" y="4003"/>
                  </a:cubicBezTo>
                  <a:cubicBezTo>
                    <a:pt x="9386" y="3904"/>
                    <a:pt x="8547" y="3567"/>
                    <a:pt x="9164" y="2474"/>
                  </a:cubicBezTo>
                  <a:lnTo>
                    <a:pt x="9164" y="2474"/>
                  </a:lnTo>
                  <a:cubicBezTo>
                    <a:pt x="9164" y="2474"/>
                    <a:pt x="9155" y="2475"/>
                    <a:pt x="9140" y="2475"/>
                  </a:cubicBezTo>
                  <a:cubicBezTo>
                    <a:pt x="8959" y="2475"/>
                    <a:pt x="7795" y="2384"/>
                    <a:pt x="8342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12771150" y="2604625"/>
              <a:ext cx="198675" cy="183750"/>
            </a:xfrm>
            <a:custGeom>
              <a:avLst/>
              <a:gdLst/>
              <a:ahLst/>
              <a:cxnLst/>
              <a:rect l="l" t="t" r="r" b="b"/>
              <a:pathLst>
                <a:path w="7947" h="7350" extrusionOk="0">
                  <a:moveTo>
                    <a:pt x="4518" y="0"/>
                  </a:moveTo>
                  <a:cubicBezTo>
                    <a:pt x="4475" y="0"/>
                    <a:pt x="4437" y="25"/>
                    <a:pt x="4430" y="68"/>
                  </a:cubicBezTo>
                  <a:lnTo>
                    <a:pt x="4191" y="1136"/>
                  </a:lnTo>
                  <a:lnTo>
                    <a:pt x="3485" y="257"/>
                  </a:lnTo>
                  <a:cubicBezTo>
                    <a:pt x="3465" y="233"/>
                    <a:pt x="3438" y="220"/>
                    <a:pt x="3410" y="220"/>
                  </a:cubicBezTo>
                  <a:cubicBezTo>
                    <a:pt x="3390" y="220"/>
                    <a:pt x="3370" y="226"/>
                    <a:pt x="3353" y="240"/>
                  </a:cubicBezTo>
                  <a:cubicBezTo>
                    <a:pt x="3312" y="273"/>
                    <a:pt x="3304" y="331"/>
                    <a:pt x="3337" y="372"/>
                  </a:cubicBezTo>
                  <a:lnTo>
                    <a:pt x="4142" y="1366"/>
                  </a:lnTo>
                  <a:lnTo>
                    <a:pt x="3912" y="2418"/>
                  </a:lnTo>
                  <a:lnTo>
                    <a:pt x="3213" y="1563"/>
                  </a:lnTo>
                  <a:cubicBezTo>
                    <a:pt x="3194" y="1539"/>
                    <a:pt x="3167" y="1526"/>
                    <a:pt x="3141" y="1526"/>
                  </a:cubicBezTo>
                  <a:cubicBezTo>
                    <a:pt x="3122" y="1526"/>
                    <a:pt x="3104" y="1533"/>
                    <a:pt x="3090" y="1547"/>
                  </a:cubicBezTo>
                  <a:cubicBezTo>
                    <a:pt x="3049" y="1580"/>
                    <a:pt x="3041" y="1637"/>
                    <a:pt x="3074" y="1678"/>
                  </a:cubicBezTo>
                  <a:lnTo>
                    <a:pt x="3863" y="2648"/>
                  </a:lnTo>
                  <a:lnTo>
                    <a:pt x="3591" y="3872"/>
                  </a:lnTo>
                  <a:lnTo>
                    <a:pt x="2893" y="3281"/>
                  </a:lnTo>
                  <a:lnTo>
                    <a:pt x="2572" y="2032"/>
                  </a:lnTo>
                  <a:cubicBezTo>
                    <a:pt x="2559" y="1982"/>
                    <a:pt x="2523" y="1960"/>
                    <a:pt x="2486" y="1960"/>
                  </a:cubicBezTo>
                  <a:cubicBezTo>
                    <a:pt x="2432" y="1960"/>
                    <a:pt x="2377" y="2007"/>
                    <a:pt x="2392" y="2081"/>
                  </a:cubicBezTo>
                  <a:lnTo>
                    <a:pt x="2646" y="3067"/>
                  </a:lnTo>
                  <a:lnTo>
                    <a:pt x="1668" y="2237"/>
                  </a:lnTo>
                  <a:cubicBezTo>
                    <a:pt x="1668" y="2237"/>
                    <a:pt x="1668" y="2229"/>
                    <a:pt x="1668" y="2229"/>
                  </a:cubicBezTo>
                  <a:lnTo>
                    <a:pt x="1348" y="972"/>
                  </a:lnTo>
                  <a:cubicBezTo>
                    <a:pt x="1335" y="926"/>
                    <a:pt x="1300" y="906"/>
                    <a:pt x="1264" y="906"/>
                  </a:cubicBezTo>
                  <a:cubicBezTo>
                    <a:pt x="1209" y="906"/>
                    <a:pt x="1152" y="952"/>
                    <a:pt x="1167" y="1021"/>
                  </a:cubicBezTo>
                  <a:lnTo>
                    <a:pt x="1430" y="2032"/>
                  </a:lnTo>
                  <a:lnTo>
                    <a:pt x="395" y="1152"/>
                  </a:lnTo>
                  <a:cubicBezTo>
                    <a:pt x="381" y="1139"/>
                    <a:pt x="361" y="1132"/>
                    <a:pt x="341" y="1132"/>
                  </a:cubicBezTo>
                  <a:cubicBezTo>
                    <a:pt x="313" y="1132"/>
                    <a:pt x="282" y="1145"/>
                    <a:pt x="263" y="1169"/>
                  </a:cubicBezTo>
                  <a:cubicBezTo>
                    <a:pt x="239" y="1202"/>
                    <a:pt x="239" y="1259"/>
                    <a:pt x="280" y="1292"/>
                  </a:cubicBezTo>
                  <a:lnTo>
                    <a:pt x="1142" y="2032"/>
                  </a:lnTo>
                  <a:lnTo>
                    <a:pt x="115" y="1925"/>
                  </a:lnTo>
                  <a:cubicBezTo>
                    <a:pt x="66" y="1925"/>
                    <a:pt x="17" y="1958"/>
                    <a:pt x="8" y="2007"/>
                  </a:cubicBezTo>
                  <a:cubicBezTo>
                    <a:pt x="0" y="2056"/>
                    <a:pt x="33" y="2106"/>
                    <a:pt x="82" y="2114"/>
                  </a:cubicBezTo>
                  <a:lnTo>
                    <a:pt x="91" y="2114"/>
                  </a:lnTo>
                  <a:lnTo>
                    <a:pt x="1381" y="2237"/>
                  </a:lnTo>
                  <a:lnTo>
                    <a:pt x="2318" y="3026"/>
                  </a:lnTo>
                  <a:lnTo>
                    <a:pt x="1266" y="2927"/>
                  </a:lnTo>
                  <a:cubicBezTo>
                    <a:pt x="1261" y="2927"/>
                    <a:pt x="1257" y="2926"/>
                    <a:pt x="1253" y="2926"/>
                  </a:cubicBezTo>
                  <a:cubicBezTo>
                    <a:pt x="1208" y="2926"/>
                    <a:pt x="1167" y="2964"/>
                    <a:pt x="1167" y="3010"/>
                  </a:cubicBezTo>
                  <a:cubicBezTo>
                    <a:pt x="1159" y="3059"/>
                    <a:pt x="1192" y="3100"/>
                    <a:pt x="1241" y="3108"/>
                  </a:cubicBezTo>
                  <a:lnTo>
                    <a:pt x="1249" y="3108"/>
                  </a:lnTo>
                  <a:lnTo>
                    <a:pt x="2540" y="3231"/>
                  </a:lnTo>
                  <a:lnTo>
                    <a:pt x="2556" y="3231"/>
                  </a:lnTo>
                  <a:lnTo>
                    <a:pt x="3542" y="4078"/>
                  </a:lnTo>
                  <a:lnTo>
                    <a:pt x="3534" y="4103"/>
                  </a:lnTo>
                  <a:lnTo>
                    <a:pt x="3139" y="4300"/>
                  </a:lnTo>
                  <a:lnTo>
                    <a:pt x="1874" y="4176"/>
                  </a:lnTo>
                  <a:cubicBezTo>
                    <a:pt x="1825" y="4176"/>
                    <a:pt x="1775" y="4209"/>
                    <a:pt x="1775" y="4259"/>
                  </a:cubicBezTo>
                  <a:cubicBezTo>
                    <a:pt x="1767" y="4308"/>
                    <a:pt x="1800" y="4357"/>
                    <a:pt x="1841" y="4365"/>
                  </a:cubicBezTo>
                  <a:lnTo>
                    <a:pt x="1857" y="4365"/>
                  </a:lnTo>
                  <a:lnTo>
                    <a:pt x="2819" y="4456"/>
                  </a:lnTo>
                  <a:lnTo>
                    <a:pt x="2063" y="4834"/>
                  </a:lnTo>
                  <a:lnTo>
                    <a:pt x="806" y="4719"/>
                  </a:lnTo>
                  <a:cubicBezTo>
                    <a:pt x="800" y="4718"/>
                    <a:pt x="795" y="4718"/>
                    <a:pt x="790" y="4718"/>
                  </a:cubicBezTo>
                  <a:cubicBezTo>
                    <a:pt x="689" y="4718"/>
                    <a:pt x="671" y="4876"/>
                    <a:pt x="781" y="4900"/>
                  </a:cubicBezTo>
                  <a:lnTo>
                    <a:pt x="789" y="4900"/>
                  </a:lnTo>
                  <a:lnTo>
                    <a:pt x="1751" y="4990"/>
                  </a:lnTo>
                  <a:lnTo>
                    <a:pt x="1290" y="5220"/>
                  </a:lnTo>
                  <a:cubicBezTo>
                    <a:pt x="1249" y="5237"/>
                    <a:pt x="1233" y="5294"/>
                    <a:pt x="1249" y="5343"/>
                  </a:cubicBezTo>
                  <a:cubicBezTo>
                    <a:pt x="1268" y="5374"/>
                    <a:pt x="1304" y="5391"/>
                    <a:pt x="1338" y="5391"/>
                  </a:cubicBezTo>
                  <a:cubicBezTo>
                    <a:pt x="1350" y="5391"/>
                    <a:pt x="1362" y="5389"/>
                    <a:pt x="1373" y="5384"/>
                  </a:cubicBezTo>
                  <a:lnTo>
                    <a:pt x="2112" y="5015"/>
                  </a:lnTo>
                  <a:cubicBezTo>
                    <a:pt x="2120" y="5015"/>
                    <a:pt x="2137" y="5006"/>
                    <a:pt x="2145" y="4998"/>
                  </a:cubicBezTo>
                  <a:lnTo>
                    <a:pt x="2457" y="4842"/>
                  </a:lnTo>
                  <a:lnTo>
                    <a:pt x="2096" y="5845"/>
                  </a:lnTo>
                  <a:cubicBezTo>
                    <a:pt x="2079" y="5894"/>
                    <a:pt x="2104" y="5943"/>
                    <a:pt x="2145" y="5960"/>
                  </a:cubicBezTo>
                  <a:lnTo>
                    <a:pt x="2161" y="5960"/>
                  </a:lnTo>
                  <a:cubicBezTo>
                    <a:pt x="2167" y="5961"/>
                    <a:pt x="2172" y="5961"/>
                    <a:pt x="2178" y="5961"/>
                  </a:cubicBezTo>
                  <a:cubicBezTo>
                    <a:pt x="2215" y="5961"/>
                    <a:pt x="2253" y="5938"/>
                    <a:pt x="2260" y="5902"/>
                  </a:cubicBezTo>
                  <a:lnTo>
                    <a:pt x="2696" y="4719"/>
                  </a:lnTo>
                  <a:lnTo>
                    <a:pt x="3485" y="4324"/>
                  </a:lnTo>
                  <a:lnTo>
                    <a:pt x="2844" y="7242"/>
                  </a:lnTo>
                  <a:cubicBezTo>
                    <a:pt x="2835" y="7291"/>
                    <a:pt x="2860" y="7332"/>
                    <a:pt x="2909" y="7349"/>
                  </a:cubicBezTo>
                  <a:cubicBezTo>
                    <a:pt x="2914" y="7349"/>
                    <a:pt x="2919" y="7350"/>
                    <a:pt x="2925" y="7350"/>
                  </a:cubicBezTo>
                  <a:cubicBezTo>
                    <a:pt x="2968" y="7350"/>
                    <a:pt x="3009" y="7319"/>
                    <a:pt x="3016" y="7275"/>
                  </a:cubicBezTo>
                  <a:lnTo>
                    <a:pt x="3665" y="4300"/>
                  </a:lnTo>
                  <a:lnTo>
                    <a:pt x="4306" y="5039"/>
                  </a:lnTo>
                  <a:lnTo>
                    <a:pt x="4249" y="6297"/>
                  </a:lnTo>
                  <a:cubicBezTo>
                    <a:pt x="4241" y="6346"/>
                    <a:pt x="4273" y="6387"/>
                    <a:pt x="4323" y="6395"/>
                  </a:cubicBezTo>
                  <a:lnTo>
                    <a:pt x="4331" y="6395"/>
                  </a:lnTo>
                  <a:cubicBezTo>
                    <a:pt x="4380" y="6395"/>
                    <a:pt x="4430" y="6354"/>
                    <a:pt x="4430" y="6305"/>
                  </a:cubicBezTo>
                  <a:lnTo>
                    <a:pt x="4479" y="5245"/>
                  </a:lnTo>
                  <a:lnTo>
                    <a:pt x="4717" y="5516"/>
                  </a:lnTo>
                  <a:cubicBezTo>
                    <a:pt x="4717" y="5524"/>
                    <a:pt x="4725" y="5532"/>
                    <a:pt x="4734" y="5541"/>
                  </a:cubicBezTo>
                  <a:lnTo>
                    <a:pt x="5268" y="6157"/>
                  </a:lnTo>
                  <a:cubicBezTo>
                    <a:pt x="5284" y="6173"/>
                    <a:pt x="5301" y="6182"/>
                    <a:pt x="5317" y="6190"/>
                  </a:cubicBezTo>
                  <a:cubicBezTo>
                    <a:pt x="5326" y="6192"/>
                    <a:pt x="5334" y="6193"/>
                    <a:pt x="5342" y="6193"/>
                  </a:cubicBezTo>
                  <a:cubicBezTo>
                    <a:pt x="5363" y="6193"/>
                    <a:pt x="5381" y="6185"/>
                    <a:pt x="5399" y="6173"/>
                  </a:cubicBezTo>
                  <a:cubicBezTo>
                    <a:pt x="5440" y="6141"/>
                    <a:pt x="5440" y="6075"/>
                    <a:pt x="5408" y="6042"/>
                  </a:cubicBezTo>
                  <a:lnTo>
                    <a:pt x="5071" y="5647"/>
                  </a:lnTo>
                  <a:lnTo>
                    <a:pt x="5999" y="5943"/>
                  </a:lnTo>
                  <a:lnTo>
                    <a:pt x="6007" y="5943"/>
                  </a:lnTo>
                  <a:cubicBezTo>
                    <a:pt x="6049" y="5943"/>
                    <a:pt x="6098" y="5919"/>
                    <a:pt x="6106" y="5878"/>
                  </a:cubicBezTo>
                  <a:cubicBezTo>
                    <a:pt x="6122" y="5828"/>
                    <a:pt x="6098" y="5779"/>
                    <a:pt x="6049" y="5762"/>
                  </a:cubicBezTo>
                  <a:lnTo>
                    <a:pt x="4841" y="5384"/>
                  </a:lnTo>
                  <a:lnTo>
                    <a:pt x="4290" y="4743"/>
                  </a:lnTo>
                  <a:lnTo>
                    <a:pt x="5219" y="5031"/>
                  </a:lnTo>
                  <a:lnTo>
                    <a:pt x="5227" y="5031"/>
                  </a:lnTo>
                  <a:cubicBezTo>
                    <a:pt x="5232" y="5032"/>
                    <a:pt x="5237" y="5033"/>
                    <a:pt x="5243" y="5033"/>
                  </a:cubicBezTo>
                  <a:cubicBezTo>
                    <a:pt x="5280" y="5033"/>
                    <a:pt x="5318" y="5009"/>
                    <a:pt x="5325" y="4974"/>
                  </a:cubicBezTo>
                  <a:cubicBezTo>
                    <a:pt x="5342" y="4924"/>
                    <a:pt x="5317" y="4867"/>
                    <a:pt x="5268" y="4859"/>
                  </a:cubicBezTo>
                  <a:lnTo>
                    <a:pt x="4060" y="4481"/>
                  </a:lnTo>
                  <a:lnTo>
                    <a:pt x="3764" y="4127"/>
                  </a:lnTo>
                  <a:cubicBezTo>
                    <a:pt x="3764" y="4127"/>
                    <a:pt x="3764" y="4119"/>
                    <a:pt x="3764" y="4119"/>
                  </a:cubicBezTo>
                  <a:lnTo>
                    <a:pt x="5013" y="3724"/>
                  </a:lnTo>
                  <a:lnTo>
                    <a:pt x="5021" y="3733"/>
                  </a:lnTo>
                  <a:lnTo>
                    <a:pt x="6254" y="4119"/>
                  </a:lnTo>
                  <a:lnTo>
                    <a:pt x="6262" y="4119"/>
                  </a:lnTo>
                  <a:cubicBezTo>
                    <a:pt x="6268" y="4120"/>
                    <a:pt x="6273" y="4120"/>
                    <a:pt x="6278" y="4120"/>
                  </a:cubicBezTo>
                  <a:cubicBezTo>
                    <a:pt x="6381" y="4120"/>
                    <a:pt x="6413" y="3969"/>
                    <a:pt x="6311" y="3938"/>
                  </a:cubicBezTo>
                  <a:lnTo>
                    <a:pt x="5309" y="3626"/>
                  </a:lnTo>
                  <a:lnTo>
                    <a:pt x="6476" y="3256"/>
                  </a:lnTo>
                  <a:lnTo>
                    <a:pt x="7709" y="3642"/>
                  </a:lnTo>
                  <a:lnTo>
                    <a:pt x="7717" y="3642"/>
                  </a:lnTo>
                  <a:cubicBezTo>
                    <a:pt x="7722" y="3643"/>
                    <a:pt x="7727" y="3644"/>
                    <a:pt x="7732" y="3644"/>
                  </a:cubicBezTo>
                  <a:cubicBezTo>
                    <a:pt x="7827" y="3644"/>
                    <a:pt x="7859" y="3501"/>
                    <a:pt x="7758" y="3462"/>
                  </a:cubicBezTo>
                  <a:lnTo>
                    <a:pt x="6772" y="3157"/>
                  </a:lnTo>
                  <a:lnTo>
                    <a:pt x="7856" y="2812"/>
                  </a:lnTo>
                  <a:cubicBezTo>
                    <a:pt x="7906" y="2812"/>
                    <a:pt x="7947" y="2771"/>
                    <a:pt x="7947" y="2714"/>
                  </a:cubicBezTo>
                  <a:cubicBezTo>
                    <a:pt x="7934" y="2675"/>
                    <a:pt x="7900" y="2651"/>
                    <a:pt x="7862" y="2651"/>
                  </a:cubicBezTo>
                  <a:cubicBezTo>
                    <a:pt x="7852" y="2651"/>
                    <a:pt x="7842" y="2653"/>
                    <a:pt x="7832" y="2656"/>
                  </a:cubicBezTo>
                  <a:lnTo>
                    <a:pt x="6542" y="3067"/>
                  </a:lnTo>
                  <a:lnTo>
                    <a:pt x="6542" y="3067"/>
                  </a:lnTo>
                  <a:lnTo>
                    <a:pt x="7166" y="2237"/>
                  </a:lnTo>
                  <a:cubicBezTo>
                    <a:pt x="7220" y="2165"/>
                    <a:pt x="7160" y="2084"/>
                    <a:pt x="7095" y="2084"/>
                  </a:cubicBezTo>
                  <a:cubicBezTo>
                    <a:pt x="7071" y="2084"/>
                    <a:pt x="7046" y="2095"/>
                    <a:pt x="7026" y="2122"/>
                  </a:cubicBezTo>
                  <a:lnTo>
                    <a:pt x="6246" y="3149"/>
                  </a:lnTo>
                  <a:lnTo>
                    <a:pt x="6246" y="3157"/>
                  </a:lnTo>
                  <a:lnTo>
                    <a:pt x="5013" y="3544"/>
                  </a:lnTo>
                  <a:lnTo>
                    <a:pt x="5013" y="3544"/>
                  </a:lnTo>
                  <a:lnTo>
                    <a:pt x="5629" y="2722"/>
                  </a:lnTo>
                  <a:cubicBezTo>
                    <a:pt x="5683" y="2651"/>
                    <a:pt x="5621" y="2576"/>
                    <a:pt x="5558" y="2576"/>
                  </a:cubicBezTo>
                  <a:cubicBezTo>
                    <a:pt x="5533" y="2576"/>
                    <a:pt x="5508" y="2587"/>
                    <a:pt x="5490" y="2615"/>
                  </a:cubicBezTo>
                  <a:lnTo>
                    <a:pt x="4709" y="3642"/>
                  </a:lnTo>
                  <a:lnTo>
                    <a:pt x="3756" y="3938"/>
                  </a:lnTo>
                  <a:lnTo>
                    <a:pt x="3756" y="3938"/>
                  </a:lnTo>
                  <a:lnTo>
                    <a:pt x="4035" y="2697"/>
                  </a:lnTo>
                  <a:lnTo>
                    <a:pt x="5161" y="2097"/>
                  </a:lnTo>
                  <a:cubicBezTo>
                    <a:pt x="5252" y="2048"/>
                    <a:pt x="5206" y="1921"/>
                    <a:pt x="5123" y="1921"/>
                  </a:cubicBezTo>
                  <a:cubicBezTo>
                    <a:pt x="5109" y="1921"/>
                    <a:pt x="5094" y="1925"/>
                    <a:pt x="5079" y="1933"/>
                  </a:cubicBezTo>
                  <a:lnTo>
                    <a:pt x="4093" y="2467"/>
                  </a:lnTo>
                  <a:lnTo>
                    <a:pt x="4323" y="1382"/>
                  </a:lnTo>
                  <a:lnTo>
                    <a:pt x="5432" y="791"/>
                  </a:lnTo>
                  <a:cubicBezTo>
                    <a:pt x="5473" y="766"/>
                    <a:pt x="5490" y="709"/>
                    <a:pt x="5465" y="667"/>
                  </a:cubicBezTo>
                  <a:cubicBezTo>
                    <a:pt x="5447" y="637"/>
                    <a:pt x="5415" y="620"/>
                    <a:pt x="5380" y="620"/>
                  </a:cubicBezTo>
                  <a:cubicBezTo>
                    <a:pt x="5367" y="620"/>
                    <a:pt x="5355" y="622"/>
                    <a:pt x="5342" y="626"/>
                  </a:cubicBezTo>
                  <a:lnTo>
                    <a:pt x="4380" y="1144"/>
                  </a:lnTo>
                  <a:lnTo>
                    <a:pt x="4602" y="109"/>
                  </a:lnTo>
                  <a:cubicBezTo>
                    <a:pt x="4619" y="59"/>
                    <a:pt x="4586" y="10"/>
                    <a:pt x="4536" y="2"/>
                  </a:cubicBezTo>
                  <a:cubicBezTo>
                    <a:pt x="4530" y="1"/>
                    <a:pt x="4524" y="0"/>
                    <a:pt x="451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11570100" y="2750525"/>
              <a:ext cx="372700" cy="297700"/>
            </a:xfrm>
            <a:custGeom>
              <a:avLst/>
              <a:gdLst/>
              <a:ahLst/>
              <a:cxnLst/>
              <a:rect l="l" t="t" r="r" b="b"/>
              <a:pathLst>
                <a:path w="14908" h="11908" extrusionOk="0">
                  <a:moveTo>
                    <a:pt x="8342" y="0"/>
                  </a:moveTo>
                  <a:cubicBezTo>
                    <a:pt x="7884" y="1688"/>
                    <a:pt x="7217" y="2003"/>
                    <a:pt x="6782" y="2003"/>
                  </a:cubicBezTo>
                  <a:cubicBezTo>
                    <a:pt x="6522" y="2003"/>
                    <a:pt x="6345" y="1891"/>
                    <a:pt x="6345" y="1891"/>
                  </a:cubicBezTo>
                  <a:cubicBezTo>
                    <a:pt x="6337" y="2934"/>
                    <a:pt x="5745" y="3090"/>
                    <a:pt x="5449" y="3099"/>
                  </a:cubicBezTo>
                  <a:cubicBezTo>
                    <a:pt x="5342" y="2844"/>
                    <a:pt x="5268" y="2581"/>
                    <a:pt x="5227" y="2310"/>
                  </a:cubicBezTo>
                  <a:cubicBezTo>
                    <a:pt x="5227" y="2310"/>
                    <a:pt x="4857" y="3253"/>
                    <a:pt x="4132" y="3253"/>
                  </a:cubicBezTo>
                  <a:cubicBezTo>
                    <a:pt x="3855" y="3253"/>
                    <a:pt x="3527" y="3116"/>
                    <a:pt x="3148" y="2737"/>
                  </a:cubicBezTo>
                  <a:cubicBezTo>
                    <a:pt x="3148" y="2737"/>
                    <a:pt x="2993" y="3534"/>
                    <a:pt x="1978" y="3534"/>
                  </a:cubicBezTo>
                  <a:cubicBezTo>
                    <a:pt x="1518" y="3534"/>
                    <a:pt x="880" y="3370"/>
                    <a:pt x="1" y="2893"/>
                  </a:cubicBezTo>
                  <a:lnTo>
                    <a:pt x="1" y="2893"/>
                  </a:lnTo>
                  <a:cubicBezTo>
                    <a:pt x="2902" y="4627"/>
                    <a:pt x="1546" y="5827"/>
                    <a:pt x="1546" y="5827"/>
                  </a:cubicBezTo>
                  <a:cubicBezTo>
                    <a:pt x="3173" y="6303"/>
                    <a:pt x="2598" y="7462"/>
                    <a:pt x="2598" y="7462"/>
                  </a:cubicBezTo>
                  <a:cubicBezTo>
                    <a:pt x="2902" y="7306"/>
                    <a:pt x="3222" y="7199"/>
                    <a:pt x="3551" y="7142"/>
                  </a:cubicBezTo>
                  <a:lnTo>
                    <a:pt x="3551" y="7142"/>
                  </a:lnTo>
                  <a:cubicBezTo>
                    <a:pt x="3493" y="7413"/>
                    <a:pt x="3280" y="7676"/>
                    <a:pt x="2729" y="7840"/>
                  </a:cubicBezTo>
                  <a:cubicBezTo>
                    <a:pt x="2729" y="7840"/>
                    <a:pt x="3830" y="8736"/>
                    <a:pt x="1620" y="10207"/>
                  </a:cubicBezTo>
                  <a:cubicBezTo>
                    <a:pt x="2417" y="9722"/>
                    <a:pt x="2988" y="9560"/>
                    <a:pt x="3394" y="9560"/>
                  </a:cubicBezTo>
                  <a:cubicBezTo>
                    <a:pt x="4207" y="9560"/>
                    <a:pt x="4364" y="10207"/>
                    <a:pt x="4364" y="10207"/>
                  </a:cubicBezTo>
                  <a:cubicBezTo>
                    <a:pt x="4722" y="9841"/>
                    <a:pt x="5032" y="9724"/>
                    <a:pt x="5281" y="9724"/>
                  </a:cubicBezTo>
                  <a:cubicBezTo>
                    <a:pt x="5715" y="9724"/>
                    <a:pt x="5967" y="10075"/>
                    <a:pt x="5967" y="10075"/>
                  </a:cubicBezTo>
                  <a:cubicBezTo>
                    <a:pt x="5975" y="9632"/>
                    <a:pt x="6082" y="9196"/>
                    <a:pt x="6296" y="8802"/>
                  </a:cubicBezTo>
                  <a:lnTo>
                    <a:pt x="6296" y="8802"/>
                  </a:lnTo>
                  <a:cubicBezTo>
                    <a:pt x="6337" y="9245"/>
                    <a:pt x="6263" y="9689"/>
                    <a:pt x="6098" y="10100"/>
                  </a:cubicBezTo>
                  <a:cubicBezTo>
                    <a:pt x="6098" y="10100"/>
                    <a:pt x="6292" y="9981"/>
                    <a:pt x="6551" y="9981"/>
                  </a:cubicBezTo>
                  <a:cubicBezTo>
                    <a:pt x="6854" y="9981"/>
                    <a:pt x="7246" y="10144"/>
                    <a:pt x="7520" y="10848"/>
                  </a:cubicBezTo>
                  <a:cubicBezTo>
                    <a:pt x="7520" y="10848"/>
                    <a:pt x="7758" y="10530"/>
                    <a:pt x="8213" y="10530"/>
                  </a:cubicBezTo>
                  <a:cubicBezTo>
                    <a:pt x="8641" y="10530"/>
                    <a:pt x="9262" y="10812"/>
                    <a:pt x="10059" y="11908"/>
                  </a:cubicBezTo>
                  <a:cubicBezTo>
                    <a:pt x="8588" y="9697"/>
                    <a:pt x="9953" y="9303"/>
                    <a:pt x="9953" y="9303"/>
                  </a:cubicBezTo>
                  <a:cubicBezTo>
                    <a:pt x="9427" y="8859"/>
                    <a:pt x="9394" y="8481"/>
                    <a:pt x="9517" y="8185"/>
                  </a:cubicBezTo>
                  <a:lnTo>
                    <a:pt x="9517" y="8185"/>
                  </a:lnTo>
                  <a:cubicBezTo>
                    <a:pt x="9994" y="8391"/>
                    <a:pt x="10413" y="8711"/>
                    <a:pt x="10742" y="9106"/>
                  </a:cubicBezTo>
                  <a:cubicBezTo>
                    <a:pt x="10742" y="9106"/>
                    <a:pt x="10678" y="7992"/>
                    <a:pt x="12019" y="7992"/>
                  </a:cubicBezTo>
                  <a:cubicBezTo>
                    <a:pt x="12122" y="7992"/>
                    <a:pt x="12233" y="7999"/>
                    <a:pt x="12352" y="8013"/>
                  </a:cubicBezTo>
                  <a:cubicBezTo>
                    <a:pt x="12344" y="8005"/>
                    <a:pt x="11563" y="6377"/>
                    <a:pt x="14908" y="5901"/>
                  </a:cubicBezTo>
                  <a:lnTo>
                    <a:pt x="14908" y="5901"/>
                  </a:lnTo>
                  <a:cubicBezTo>
                    <a:pt x="14630" y="5929"/>
                    <a:pt x="14380" y="5942"/>
                    <a:pt x="14153" y="5942"/>
                  </a:cubicBezTo>
                  <a:cubicBezTo>
                    <a:pt x="11784" y="5942"/>
                    <a:pt x="12065" y="4545"/>
                    <a:pt x="12065" y="4545"/>
                  </a:cubicBezTo>
                  <a:lnTo>
                    <a:pt x="12065" y="4545"/>
                  </a:lnTo>
                  <a:cubicBezTo>
                    <a:pt x="11782" y="4659"/>
                    <a:pt x="11545" y="4707"/>
                    <a:pt x="11347" y="4707"/>
                  </a:cubicBezTo>
                  <a:cubicBezTo>
                    <a:pt x="10288" y="4707"/>
                    <a:pt x="10322" y="3337"/>
                    <a:pt x="10322" y="3337"/>
                  </a:cubicBezTo>
                  <a:lnTo>
                    <a:pt x="10322" y="3337"/>
                  </a:lnTo>
                  <a:cubicBezTo>
                    <a:pt x="10174" y="3583"/>
                    <a:pt x="9994" y="3805"/>
                    <a:pt x="9780" y="4003"/>
                  </a:cubicBezTo>
                  <a:cubicBezTo>
                    <a:pt x="9394" y="3904"/>
                    <a:pt x="8547" y="3567"/>
                    <a:pt x="9164" y="2474"/>
                  </a:cubicBezTo>
                  <a:lnTo>
                    <a:pt x="9164" y="2474"/>
                  </a:lnTo>
                  <a:cubicBezTo>
                    <a:pt x="9164" y="2474"/>
                    <a:pt x="9155" y="2475"/>
                    <a:pt x="9140" y="2475"/>
                  </a:cubicBezTo>
                  <a:cubicBezTo>
                    <a:pt x="8959" y="2475"/>
                    <a:pt x="7795" y="2384"/>
                    <a:pt x="8342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11643625" y="2832675"/>
              <a:ext cx="199125" cy="183350"/>
            </a:xfrm>
            <a:custGeom>
              <a:avLst/>
              <a:gdLst/>
              <a:ahLst/>
              <a:cxnLst/>
              <a:rect l="l" t="t" r="r" b="b"/>
              <a:pathLst>
                <a:path w="7965" h="7334" extrusionOk="0">
                  <a:moveTo>
                    <a:pt x="4539" y="0"/>
                  </a:moveTo>
                  <a:cubicBezTo>
                    <a:pt x="4495" y="0"/>
                    <a:pt x="4455" y="31"/>
                    <a:pt x="4448" y="67"/>
                  </a:cubicBezTo>
                  <a:lnTo>
                    <a:pt x="4218" y="1127"/>
                  </a:lnTo>
                  <a:lnTo>
                    <a:pt x="3503" y="248"/>
                  </a:lnTo>
                  <a:cubicBezTo>
                    <a:pt x="3485" y="226"/>
                    <a:pt x="3461" y="216"/>
                    <a:pt x="3437" y="216"/>
                  </a:cubicBezTo>
                  <a:cubicBezTo>
                    <a:pt x="3416" y="216"/>
                    <a:pt x="3395" y="224"/>
                    <a:pt x="3379" y="240"/>
                  </a:cubicBezTo>
                  <a:cubicBezTo>
                    <a:pt x="3338" y="265"/>
                    <a:pt x="3330" y="322"/>
                    <a:pt x="3363" y="363"/>
                  </a:cubicBezTo>
                  <a:lnTo>
                    <a:pt x="4168" y="1357"/>
                  </a:lnTo>
                  <a:lnTo>
                    <a:pt x="3938" y="2409"/>
                  </a:lnTo>
                  <a:lnTo>
                    <a:pt x="3240" y="1555"/>
                  </a:lnTo>
                  <a:cubicBezTo>
                    <a:pt x="3221" y="1534"/>
                    <a:pt x="3199" y="1525"/>
                    <a:pt x="3177" y="1525"/>
                  </a:cubicBezTo>
                  <a:cubicBezTo>
                    <a:pt x="3112" y="1525"/>
                    <a:pt x="3051" y="1602"/>
                    <a:pt x="3100" y="1670"/>
                  </a:cubicBezTo>
                  <a:lnTo>
                    <a:pt x="3889" y="2639"/>
                  </a:lnTo>
                  <a:lnTo>
                    <a:pt x="3618" y="3864"/>
                  </a:lnTo>
                  <a:lnTo>
                    <a:pt x="2919" y="3272"/>
                  </a:lnTo>
                  <a:lnTo>
                    <a:pt x="2599" y="2023"/>
                  </a:lnTo>
                  <a:cubicBezTo>
                    <a:pt x="2585" y="1976"/>
                    <a:pt x="2549" y="1955"/>
                    <a:pt x="2512" y="1955"/>
                  </a:cubicBezTo>
                  <a:cubicBezTo>
                    <a:pt x="2458" y="1955"/>
                    <a:pt x="2403" y="1999"/>
                    <a:pt x="2418" y="2072"/>
                  </a:cubicBezTo>
                  <a:lnTo>
                    <a:pt x="2673" y="3067"/>
                  </a:lnTo>
                  <a:lnTo>
                    <a:pt x="2673" y="3067"/>
                  </a:lnTo>
                  <a:lnTo>
                    <a:pt x="1695" y="2237"/>
                  </a:lnTo>
                  <a:lnTo>
                    <a:pt x="1695" y="2220"/>
                  </a:lnTo>
                  <a:lnTo>
                    <a:pt x="1374" y="971"/>
                  </a:lnTo>
                  <a:cubicBezTo>
                    <a:pt x="1361" y="921"/>
                    <a:pt x="1324" y="899"/>
                    <a:pt x="1287" y="899"/>
                  </a:cubicBezTo>
                  <a:cubicBezTo>
                    <a:pt x="1235" y="899"/>
                    <a:pt x="1182" y="944"/>
                    <a:pt x="1202" y="1012"/>
                  </a:cubicBezTo>
                  <a:lnTo>
                    <a:pt x="1456" y="2031"/>
                  </a:lnTo>
                  <a:lnTo>
                    <a:pt x="421" y="1152"/>
                  </a:lnTo>
                  <a:cubicBezTo>
                    <a:pt x="402" y="1137"/>
                    <a:pt x="378" y="1128"/>
                    <a:pt x="356" y="1128"/>
                  </a:cubicBezTo>
                  <a:cubicBezTo>
                    <a:pt x="331" y="1128"/>
                    <a:pt x="307" y="1139"/>
                    <a:pt x="289" y="1160"/>
                  </a:cubicBezTo>
                  <a:cubicBezTo>
                    <a:pt x="257" y="1201"/>
                    <a:pt x="265" y="1259"/>
                    <a:pt x="306" y="1292"/>
                  </a:cubicBezTo>
                  <a:lnTo>
                    <a:pt x="1169" y="2023"/>
                  </a:lnTo>
                  <a:lnTo>
                    <a:pt x="142" y="1925"/>
                  </a:lnTo>
                  <a:cubicBezTo>
                    <a:pt x="134" y="1923"/>
                    <a:pt x="126" y="1922"/>
                    <a:pt x="119" y="1922"/>
                  </a:cubicBezTo>
                  <a:cubicBezTo>
                    <a:pt x="16" y="1922"/>
                    <a:pt x="1" y="2082"/>
                    <a:pt x="109" y="2105"/>
                  </a:cubicBezTo>
                  <a:lnTo>
                    <a:pt x="125" y="2105"/>
                  </a:lnTo>
                  <a:lnTo>
                    <a:pt x="1407" y="2220"/>
                  </a:lnTo>
                  <a:lnTo>
                    <a:pt x="2344" y="3017"/>
                  </a:lnTo>
                  <a:lnTo>
                    <a:pt x="1292" y="2911"/>
                  </a:lnTo>
                  <a:cubicBezTo>
                    <a:pt x="1289" y="2910"/>
                    <a:pt x="1287" y="2910"/>
                    <a:pt x="1284" y="2910"/>
                  </a:cubicBezTo>
                  <a:cubicBezTo>
                    <a:pt x="1176" y="2910"/>
                    <a:pt x="1155" y="3075"/>
                    <a:pt x="1267" y="3091"/>
                  </a:cubicBezTo>
                  <a:lnTo>
                    <a:pt x="1276" y="3091"/>
                  </a:lnTo>
                  <a:lnTo>
                    <a:pt x="2566" y="3215"/>
                  </a:lnTo>
                  <a:lnTo>
                    <a:pt x="2582" y="3215"/>
                  </a:lnTo>
                  <a:lnTo>
                    <a:pt x="3577" y="4061"/>
                  </a:lnTo>
                  <a:lnTo>
                    <a:pt x="3568" y="4086"/>
                  </a:lnTo>
                  <a:lnTo>
                    <a:pt x="3166" y="4283"/>
                  </a:lnTo>
                  <a:lnTo>
                    <a:pt x="1908" y="4160"/>
                  </a:lnTo>
                  <a:cubicBezTo>
                    <a:pt x="1903" y="4159"/>
                    <a:pt x="1898" y="4159"/>
                    <a:pt x="1893" y="4159"/>
                  </a:cubicBezTo>
                  <a:cubicBezTo>
                    <a:pt x="1783" y="4159"/>
                    <a:pt x="1765" y="4325"/>
                    <a:pt x="1875" y="4341"/>
                  </a:cubicBezTo>
                  <a:lnTo>
                    <a:pt x="1892" y="4341"/>
                  </a:lnTo>
                  <a:lnTo>
                    <a:pt x="2853" y="4439"/>
                  </a:lnTo>
                  <a:lnTo>
                    <a:pt x="2097" y="4809"/>
                  </a:lnTo>
                  <a:lnTo>
                    <a:pt x="840" y="4694"/>
                  </a:lnTo>
                  <a:cubicBezTo>
                    <a:pt x="836" y="4693"/>
                    <a:pt x="832" y="4693"/>
                    <a:pt x="827" y="4693"/>
                  </a:cubicBezTo>
                  <a:cubicBezTo>
                    <a:pt x="783" y="4693"/>
                    <a:pt x="741" y="4731"/>
                    <a:pt x="733" y="4776"/>
                  </a:cubicBezTo>
                  <a:cubicBezTo>
                    <a:pt x="725" y="4825"/>
                    <a:pt x="758" y="4866"/>
                    <a:pt x="807" y="4883"/>
                  </a:cubicBezTo>
                  <a:lnTo>
                    <a:pt x="815" y="4883"/>
                  </a:lnTo>
                  <a:lnTo>
                    <a:pt x="1785" y="4973"/>
                  </a:lnTo>
                  <a:lnTo>
                    <a:pt x="1325" y="5203"/>
                  </a:lnTo>
                  <a:cubicBezTo>
                    <a:pt x="1284" y="5220"/>
                    <a:pt x="1259" y="5277"/>
                    <a:pt x="1284" y="5327"/>
                  </a:cubicBezTo>
                  <a:cubicBezTo>
                    <a:pt x="1300" y="5351"/>
                    <a:pt x="1317" y="5368"/>
                    <a:pt x="1350" y="5376"/>
                  </a:cubicBezTo>
                  <a:cubicBezTo>
                    <a:pt x="1366" y="5376"/>
                    <a:pt x="1391" y="5376"/>
                    <a:pt x="1407" y="5368"/>
                  </a:cubicBezTo>
                  <a:lnTo>
                    <a:pt x="2138" y="4998"/>
                  </a:lnTo>
                  <a:cubicBezTo>
                    <a:pt x="2155" y="4998"/>
                    <a:pt x="2163" y="4990"/>
                    <a:pt x="2171" y="4982"/>
                  </a:cubicBezTo>
                  <a:lnTo>
                    <a:pt x="2492" y="4825"/>
                  </a:lnTo>
                  <a:lnTo>
                    <a:pt x="2122" y="5828"/>
                  </a:lnTo>
                  <a:cubicBezTo>
                    <a:pt x="2106" y="5877"/>
                    <a:pt x="2130" y="5927"/>
                    <a:pt x="2180" y="5943"/>
                  </a:cubicBezTo>
                  <a:lnTo>
                    <a:pt x="2196" y="5943"/>
                  </a:lnTo>
                  <a:cubicBezTo>
                    <a:pt x="2201" y="5944"/>
                    <a:pt x="2207" y="5945"/>
                    <a:pt x="2212" y="5945"/>
                  </a:cubicBezTo>
                  <a:cubicBezTo>
                    <a:pt x="2247" y="5945"/>
                    <a:pt x="2280" y="5921"/>
                    <a:pt x="2295" y="5885"/>
                  </a:cubicBezTo>
                  <a:lnTo>
                    <a:pt x="2730" y="4702"/>
                  </a:lnTo>
                  <a:lnTo>
                    <a:pt x="3511" y="4308"/>
                  </a:lnTo>
                  <a:lnTo>
                    <a:pt x="2878" y="7225"/>
                  </a:lnTo>
                  <a:cubicBezTo>
                    <a:pt x="2862" y="7274"/>
                    <a:pt x="2894" y="7324"/>
                    <a:pt x="2944" y="7332"/>
                  </a:cubicBezTo>
                  <a:cubicBezTo>
                    <a:pt x="2949" y="7333"/>
                    <a:pt x="2954" y="7333"/>
                    <a:pt x="2959" y="7333"/>
                  </a:cubicBezTo>
                  <a:cubicBezTo>
                    <a:pt x="3001" y="7333"/>
                    <a:pt x="3036" y="7302"/>
                    <a:pt x="3051" y="7258"/>
                  </a:cubicBezTo>
                  <a:lnTo>
                    <a:pt x="3700" y="4283"/>
                  </a:lnTo>
                  <a:lnTo>
                    <a:pt x="4341" y="5023"/>
                  </a:lnTo>
                  <a:lnTo>
                    <a:pt x="4275" y="6288"/>
                  </a:lnTo>
                  <a:cubicBezTo>
                    <a:pt x="4275" y="6329"/>
                    <a:pt x="4308" y="6370"/>
                    <a:pt x="4349" y="6379"/>
                  </a:cubicBezTo>
                  <a:lnTo>
                    <a:pt x="4365" y="6379"/>
                  </a:lnTo>
                  <a:cubicBezTo>
                    <a:pt x="4415" y="6379"/>
                    <a:pt x="4456" y="6346"/>
                    <a:pt x="4464" y="6296"/>
                  </a:cubicBezTo>
                  <a:lnTo>
                    <a:pt x="4513" y="5228"/>
                  </a:lnTo>
                  <a:lnTo>
                    <a:pt x="4743" y="5499"/>
                  </a:lnTo>
                  <a:cubicBezTo>
                    <a:pt x="4752" y="5507"/>
                    <a:pt x="4760" y="5516"/>
                    <a:pt x="4768" y="5524"/>
                  </a:cubicBezTo>
                  <a:lnTo>
                    <a:pt x="5302" y="6148"/>
                  </a:lnTo>
                  <a:cubicBezTo>
                    <a:pt x="5311" y="6165"/>
                    <a:pt x="5335" y="6173"/>
                    <a:pt x="5352" y="6173"/>
                  </a:cubicBezTo>
                  <a:cubicBezTo>
                    <a:pt x="5361" y="6176"/>
                    <a:pt x="5369" y="6177"/>
                    <a:pt x="5378" y="6177"/>
                  </a:cubicBezTo>
                  <a:cubicBezTo>
                    <a:pt x="5452" y="6177"/>
                    <a:pt x="5494" y="6084"/>
                    <a:pt x="5442" y="6025"/>
                  </a:cubicBezTo>
                  <a:lnTo>
                    <a:pt x="5105" y="5639"/>
                  </a:lnTo>
                  <a:lnTo>
                    <a:pt x="5105" y="5639"/>
                  </a:lnTo>
                  <a:lnTo>
                    <a:pt x="6034" y="5927"/>
                  </a:lnTo>
                  <a:lnTo>
                    <a:pt x="6042" y="5927"/>
                  </a:lnTo>
                  <a:cubicBezTo>
                    <a:pt x="6047" y="5928"/>
                    <a:pt x="6052" y="5928"/>
                    <a:pt x="6058" y="5928"/>
                  </a:cubicBezTo>
                  <a:cubicBezTo>
                    <a:pt x="6093" y="5928"/>
                    <a:pt x="6126" y="5904"/>
                    <a:pt x="6141" y="5861"/>
                  </a:cubicBezTo>
                  <a:cubicBezTo>
                    <a:pt x="6157" y="5820"/>
                    <a:pt x="6132" y="5762"/>
                    <a:pt x="6083" y="5754"/>
                  </a:cubicBezTo>
                  <a:lnTo>
                    <a:pt x="4875" y="5368"/>
                  </a:lnTo>
                  <a:lnTo>
                    <a:pt x="4324" y="4727"/>
                  </a:lnTo>
                  <a:lnTo>
                    <a:pt x="4324" y="4727"/>
                  </a:lnTo>
                  <a:lnTo>
                    <a:pt x="5245" y="5023"/>
                  </a:lnTo>
                  <a:lnTo>
                    <a:pt x="5253" y="5023"/>
                  </a:lnTo>
                  <a:cubicBezTo>
                    <a:pt x="5261" y="5024"/>
                    <a:pt x="5269" y="5025"/>
                    <a:pt x="5276" y="5025"/>
                  </a:cubicBezTo>
                  <a:cubicBezTo>
                    <a:pt x="5381" y="5025"/>
                    <a:pt x="5410" y="4873"/>
                    <a:pt x="5302" y="4842"/>
                  </a:cubicBezTo>
                  <a:lnTo>
                    <a:pt x="4094" y="4464"/>
                  </a:lnTo>
                  <a:lnTo>
                    <a:pt x="3798" y="4119"/>
                  </a:lnTo>
                  <a:lnTo>
                    <a:pt x="3798" y="4102"/>
                  </a:lnTo>
                  <a:lnTo>
                    <a:pt x="5048" y="3708"/>
                  </a:lnTo>
                  <a:cubicBezTo>
                    <a:pt x="5048" y="3708"/>
                    <a:pt x="5056" y="3716"/>
                    <a:pt x="5056" y="3716"/>
                  </a:cubicBezTo>
                  <a:lnTo>
                    <a:pt x="6288" y="4102"/>
                  </a:lnTo>
                  <a:lnTo>
                    <a:pt x="6297" y="4102"/>
                  </a:lnTo>
                  <a:cubicBezTo>
                    <a:pt x="6303" y="4103"/>
                    <a:pt x="6309" y="4104"/>
                    <a:pt x="6315" y="4104"/>
                  </a:cubicBezTo>
                  <a:cubicBezTo>
                    <a:pt x="6356" y="4104"/>
                    <a:pt x="6389" y="4080"/>
                    <a:pt x="6403" y="4036"/>
                  </a:cubicBezTo>
                  <a:cubicBezTo>
                    <a:pt x="6420" y="3995"/>
                    <a:pt x="6387" y="3938"/>
                    <a:pt x="6338" y="3930"/>
                  </a:cubicBezTo>
                  <a:lnTo>
                    <a:pt x="5335" y="3609"/>
                  </a:lnTo>
                  <a:lnTo>
                    <a:pt x="6502" y="3239"/>
                  </a:lnTo>
                  <a:lnTo>
                    <a:pt x="7735" y="3626"/>
                  </a:lnTo>
                  <a:lnTo>
                    <a:pt x="7743" y="3626"/>
                  </a:lnTo>
                  <a:cubicBezTo>
                    <a:pt x="7753" y="3628"/>
                    <a:pt x="7763" y="3630"/>
                    <a:pt x="7772" y="3630"/>
                  </a:cubicBezTo>
                  <a:cubicBezTo>
                    <a:pt x="7872" y="3630"/>
                    <a:pt x="7898" y="3476"/>
                    <a:pt x="7792" y="3453"/>
                  </a:cubicBezTo>
                  <a:lnTo>
                    <a:pt x="6806" y="3141"/>
                  </a:lnTo>
                  <a:lnTo>
                    <a:pt x="7883" y="2804"/>
                  </a:lnTo>
                  <a:cubicBezTo>
                    <a:pt x="7924" y="2796"/>
                    <a:pt x="7965" y="2763"/>
                    <a:pt x="7965" y="2722"/>
                  </a:cubicBezTo>
                  <a:cubicBezTo>
                    <a:pt x="7958" y="2681"/>
                    <a:pt x="7918" y="2652"/>
                    <a:pt x="7876" y="2652"/>
                  </a:cubicBezTo>
                  <a:cubicBezTo>
                    <a:pt x="7868" y="2652"/>
                    <a:pt x="7859" y="2653"/>
                    <a:pt x="7850" y="2656"/>
                  </a:cubicBezTo>
                  <a:lnTo>
                    <a:pt x="6560" y="3067"/>
                  </a:lnTo>
                  <a:lnTo>
                    <a:pt x="7192" y="2237"/>
                  </a:lnTo>
                  <a:cubicBezTo>
                    <a:pt x="7225" y="2196"/>
                    <a:pt x="7217" y="2138"/>
                    <a:pt x="7176" y="2105"/>
                  </a:cubicBezTo>
                  <a:cubicBezTo>
                    <a:pt x="7159" y="2092"/>
                    <a:pt x="7139" y="2085"/>
                    <a:pt x="7119" y="2085"/>
                  </a:cubicBezTo>
                  <a:cubicBezTo>
                    <a:pt x="7091" y="2085"/>
                    <a:pt x="7064" y="2098"/>
                    <a:pt x="7044" y="2122"/>
                  </a:cubicBezTo>
                  <a:lnTo>
                    <a:pt x="6264" y="3149"/>
                  </a:lnTo>
                  <a:lnTo>
                    <a:pt x="6264" y="3157"/>
                  </a:lnTo>
                  <a:lnTo>
                    <a:pt x="5039" y="3543"/>
                  </a:lnTo>
                  <a:lnTo>
                    <a:pt x="5039" y="3543"/>
                  </a:lnTo>
                  <a:lnTo>
                    <a:pt x="5656" y="2722"/>
                  </a:lnTo>
                  <a:cubicBezTo>
                    <a:pt x="5709" y="2651"/>
                    <a:pt x="5647" y="2576"/>
                    <a:pt x="5581" y="2576"/>
                  </a:cubicBezTo>
                  <a:cubicBezTo>
                    <a:pt x="5555" y="2576"/>
                    <a:pt x="5529" y="2587"/>
                    <a:pt x="5508" y="2615"/>
                  </a:cubicBezTo>
                  <a:lnTo>
                    <a:pt x="4735" y="3642"/>
                  </a:lnTo>
                  <a:lnTo>
                    <a:pt x="3782" y="3938"/>
                  </a:lnTo>
                  <a:lnTo>
                    <a:pt x="4053" y="2697"/>
                  </a:lnTo>
                  <a:lnTo>
                    <a:pt x="5187" y="2097"/>
                  </a:lnTo>
                  <a:cubicBezTo>
                    <a:pt x="5228" y="2072"/>
                    <a:pt x="5245" y="2015"/>
                    <a:pt x="5220" y="1974"/>
                  </a:cubicBezTo>
                  <a:cubicBezTo>
                    <a:pt x="5203" y="1940"/>
                    <a:pt x="5170" y="1921"/>
                    <a:pt x="5138" y="1921"/>
                  </a:cubicBezTo>
                  <a:cubicBezTo>
                    <a:pt x="5124" y="1921"/>
                    <a:pt x="5110" y="1925"/>
                    <a:pt x="5097" y="1933"/>
                  </a:cubicBezTo>
                  <a:lnTo>
                    <a:pt x="4103" y="2467"/>
                  </a:lnTo>
                  <a:lnTo>
                    <a:pt x="4341" y="1382"/>
                  </a:lnTo>
                  <a:lnTo>
                    <a:pt x="5450" y="790"/>
                  </a:lnTo>
                  <a:cubicBezTo>
                    <a:pt x="5491" y="766"/>
                    <a:pt x="5508" y="708"/>
                    <a:pt x="5483" y="667"/>
                  </a:cubicBezTo>
                  <a:cubicBezTo>
                    <a:pt x="5466" y="633"/>
                    <a:pt x="5437" y="615"/>
                    <a:pt x="5405" y="615"/>
                  </a:cubicBezTo>
                  <a:cubicBezTo>
                    <a:pt x="5390" y="615"/>
                    <a:pt x="5375" y="618"/>
                    <a:pt x="5360" y="626"/>
                  </a:cubicBezTo>
                  <a:lnTo>
                    <a:pt x="4398" y="1144"/>
                  </a:lnTo>
                  <a:lnTo>
                    <a:pt x="4398" y="1144"/>
                  </a:lnTo>
                  <a:lnTo>
                    <a:pt x="4620" y="108"/>
                  </a:lnTo>
                  <a:cubicBezTo>
                    <a:pt x="4628" y="59"/>
                    <a:pt x="4604" y="10"/>
                    <a:pt x="4554" y="2"/>
                  </a:cubicBezTo>
                  <a:cubicBezTo>
                    <a:pt x="4549" y="1"/>
                    <a:pt x="4544" y="0"/>
                    <a:pt x="453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1556550" y="2708300"/>
              <a:ext cx="162925" cy="225700"/>
            </a:xfrm>
            <a:custGeom>
              <a:avLst/>
              <a:gdLst/>
              <a:ahLst/>
              <a:cxnLst/>
              <a:rect l="l" t="t" r="r" b="b"/>
              <a:pathLst>
                <a:path w="6517" h="9028" extrusionOk="0">
                  <a:moveTo>
                    <a:pt x="4738" y="1"/>
                  </a:moveTo>
                  <a:cubicBezTo>
                    <a:pt x="3380" y="1"/>
                    <a:pt x="3621" y="2780"/>
                    <a:pt x="3205" y="3596"/>
                  </a:cubicBezTo>
                  <a:cubicBezTo>
                    <a:pt x="3132" y="3743"/>
                    <a:pt x="3070" y="3804"/>
                    <a:pt x="3015" y="3804"/>
                  </a:cubicBezTo>
                  <a:cubicBezTo>
                    <a:pt x="2917" y="3804"/>
                    <a:pt x="2841" y="3609"/>
                    <a:pt x="2762" y="3366"/>
                  </a:cubicBezTo>
                  <a:cubicBezTo>
                    <a:pt x="2582" y="2817"/>
                    <a:pt x="2320" y="2584"/>
                    <a:pt x="2091" y="2584"/>
                  </a:cubicBezTo>
                  <a:cubicBezTo>
                    <a:pt x="1775" y="2584"/>
                    <a:pt x="1521" y="3027"/>
                    <a:pt x="1636" y="3695"/>
                  </a:cubicBezTo>
                  <a:cubicBezTo>
                    <a:pt x="1812" y="4683"/>
                    <a:pt x="2098" y="6327"/>
                    <a:pt x="1940" y="6327"/>
                  </a:cubicBezTo>
                  <a:cubicBezTo>
                    <a:pt x="1915" y="6327"/>
                    <a:pt x="1877" y="6283"/>
                    <a:pt x="1825" y="6185"/>
                  </a:cubicBezTo>
                  <a:cubicBezTo>
                    <a:pt x="1563" y="5678"/>
                    <a:pt x="1318" y="4484"/>
                    <a:pt x="980" y="4484"/>
                  </a:cubicBezTo>
                  <a:cubicBezTo>
                    <a:pt x="852" y="4484"/>
                    <a:pt x="711" y="4655"/>
                    <a:pt x="551" y="5100"/>
                  </a:cubicBezTo>
                  <a:cubicBezTo>
                    <a:pt x="0" y="6628"/>
                    <a:pt x="1825" y="8798"/>
                    <a:pt x="2022" y="9028"/>
                  </a:cubicBezTo>
                  <a:cubicBezTo>
                    <a:pt x="2326" y="8987"/>
                    <a:pt x="5128" y="8560"/>
                    <a:pt x="5720" y="7047"/>
                  </a:cubicBezTo>
                  <a:cubicBezTo>
                    <a:pt x="5950" y="6460"/>
                    <a:pt x="5885" y="6263"/>
                    <a:pt x="5673" y="6263"/>
                  </a:cubicBezTo>
                  <a:cubicBezTo>
                    <a:pt x="5310" y="6263"/>
                    <a:pt x="4519" y="6841"/>
                    <a:pt x="4052" y="7023"/>
                  </a:cubicBezTo>
                  <a:cubicBezTo>
                    <a:pt x="3981" y="7049"/>
                    <a:pt x="3931" y="7062"/>
                    <a:pt x="3900" y="7062"/>
                  </a:cubicBezTo>
                  <a:cubicBezTo>
                    <a:pt x="3606" y="7062"/>
                    <a:pt x="5010" y="5942"/>
                    <a:pt x="5835" y="5281"/>
                  </a:cubicBezTo>
                  <a:cubicBezTo>
                    <a:pt x="6516" y="4729"/>
                    <a:pt x="6488" y="4048"/>
                    <a:pt x="5926" y="4048"/>
                  </a:cubicBezTo>
                  <a:cubicBezTo>
                    <a:pt x="5743" y="4048"/>
                    <a:pt x="5502" y="4120"/>
                    <a:pt x="5211" y="4294"/>
                  </a:cubicBezTo>
                  <a:cubicBezTo>
                    <a:pt x="5132" y="4339"/>
                    <a:pt x="4906" y="4475"/>
                    <a:pt x="4767" y="4475"/>
                  </a:cubicBezTo>
                  <a:cubicBezTo>
                    <a:pt x="4701" y="4475"/>
                    <a:pt x="4654" y="4445"/>
                    <a:pt x="4652" y="4360"/>
                  </a:cubicBezTo>
                  <a:cubicBezTo>
                    <a:pt x="4652" y="4221"/>
                    <a:pt x="4767" y="4056"/>
                    <a:pt x="4824" y="3949"/>
                  </a:cubicBezTo>
                  <a:cubicBezTo>
                    <a:pt x="4939" y="3744"/>
                    <a:pt x="5063" y="3547"/>
                    <a:pt x="5194" y="3358"/>
                  </a:cubicBezTo>
                  <a:cubicBezTo>
                    <a:pt x="5613" y="2708"/>
                    <a:pt x="6377" y="1895"/>
                    <a:pt x="6164" y="1048"/>
                  </a:cubicBezTo>
                  <a:cubicBezTo>
                    <a:pt x="6106" y="843"/>
                    <a:pt x="6008" y="654"/>
                    <a:pt x="5868" y="498"/>
                  </a:cubicBezTo>
                  <a:cubicBezTo>
                    <a:pt x="5687" y="317"/>
                    <a:pt x="5474" y="186"/>
                    <a:pt x="5235" y="103"/>
                  </a:cubicBezTo>
                  <a:cubicBezTo>
                    <a:pt x="5049" y="33"/>
                    <a:pt x="4885" y="1"/>
                    <a:pt x="4738" y="1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10909200" y="2715200"/>
              <a:ext cx="234850" cy="157825"/>
            </a:xfrm>
            <a:custGeom>
              <a:avLst/>
              <a:gdLst/>
              <a:ahLst/>
              <a:cxnLst/>
              <a:rect l="l" t="t" r="r" b="b"/>
              <a:pathLst>
                <a:path w="9394" h="6313" extrusionOk="0">
                  <a:moveTo>
                    <a:pt x="2177" y="0"/>
                  </a:moveTo>
                  <a:cubicBezTo>
                    <a:pt x="2131" y="0"/>
                    <a:pt x="2085" y="3"/>
                    <a:pt x="2038" y="8"/>
                  </a:cubicBezTo>
                  <a:cubicBezTo>
                    <a:pt x="1824" y="33"/>
                    <a:pt x="1627" y="107"/>
                    <a:pt x="1455" y="222"/>
                  </a:cubicBezTo>
                  <a:cubicBezTo>
                    <a:pt x="1249" y="378"/>
                    <a:pt x="1093" y="575"/>
                    <a:pt x="978" y="797"/>
                  </a:cubicBezTo>
                  <a:cubicBezTo>
                    <a:pt x="0" y="2597"/>
                    <a:pt x="3337" y="2695"/>
                    <a:pt x="4175" y="3279"/>
                  </a:cubicBezTo>
                  <a:cubicBezTo>
                    <a:pt x="4553" y="3542"/>
                    <a:pt x="4273" y="3616"/>
                    <a:pt x="3887" y="3690"/>
                  </a:cubicBezTo>
                  <a:cubicBezTo>
                    <a:pt x="2565" y="3930"/>
                    <a:pt x="2876" y="4842"/>
                    <a:pt x="3973" y="4842"/>
                  </a:cubicBezTo>
                  <a:cubicBezTo>
                    <a:pt x="4002" y="4842"/>
                    <a:pt x="4030" y="4842"/>
                    <a:pt x="4060" y="4840"/>
                  </a:cubicBezTo>
                  <a:cubicBezTo>
                    <a:pt x="4577" y="4822"/>
                    <a:pt x="5272" y="4796"/>
                    <a:pt x="5820" y="4796"/>
                  </a:cubicBezTo>
                  <a:cubicBezTo>
                    <a:pt x="6509" y="4796"/>
                    <a:pt x="6966" y="4837"/>
                    <a:pt x="6550" y="4988"/>
                  </a:cubicBezTo>
                  <a:cubicBezTo>
                    <a:pt x="5802" y="5259"/>
                    <a:pt x="3780" y="5309"/>
                    <a:pt x="5309" y="6106"/>
                  </a:cubicBezTo>
                  <a:cubicBezTo>
                    <a:pt x="5591" y="6252"/>
                    <a:pt x="5909" y="6312"/>
                    <a:pt x="6241" y="6312"/>
                  </a:cubicBezTo>
                  <a:cubicBezTo>
                    <a:pt x="7603" y="6312"/>
                    <a:pt x="9188" y="5308"/>
                    <a:pt x="9393" y="5169"/>
                  </a:cubicBezTo>
                  <a:cubicBezTo>
                    <a:pt x="9393" y="4865"/>
                    <a:pt x="9344" y="2038"/>
                    <a:pt x="7930" y="1241"/>
                  </a:cubicBezTo>
                  <a:cubicBezTo>
                    <a:pt x="7648" y="1085"/>
                    <a:pt x="7457" y="1019"/>
                    <a:pt x="7333" y="1019"/>
                  </a:cubicBezTo>
                  <a:cubicBezTo>
                    <a:pt x="6796" y="1019"/>
                    <a:pt x="7529" y="2265"/>
                    <a:pt x="7676" y="2893"/>
                  </a:cubicBezTo>
                  <a:cubicBezTo>
                    <a:pt x="7706" y="3025"/>
                    <a:pt x="7701" y="3083"/>
                    <a:pt x="7667" y="3083"/>
                  </a:cubicBezTo>
                  <a:cubicBezTo>
                    <a:pt x="7504" y="3083"/>
                    <a:pt x="6685" y="1727"/>
                    <a:pt x="6188" y="896"/>
                  </a:cubicBezTo>
                  <a:cubicBezTo>
                    <a:pt x="5931" y="475"/>
                    <a:pt x="5604" y="271"/>
                    <a:pt x="5354" y="271"/>
                  </a:cubicBezTo>
                  <a:cubicBezTo>
                    <a:pt x="5014" y="271"/>
                    <a:pt x="4815" y="651"/>
                    <a:pt x="5128" y="1381"/>
                  </a:cubicBezTo>
                  <a:cubicBezTo>
                    <a:pt x="5176" y="1500"/>
                    <a:pt x="5361" y="1941"/>
                    <a:pt x="5137" y="1941"/>
                  </a:cubicBezTo>
                  <a:cubicBezTo>
                    <a:pt x="5129" y="1941"/>
                    <a:pt x="5120" y="1941"/>
                    <a:pt x="5112" y="1939"/>
                  </a:cubicBezTo>
                  <a:cubicBezTo>
                    <a:pt x="4980" y="1923"/>
                    <a:pt x="4832" y="1791"/>
                    <a:pt x="4734" y="1718"/>
                  </a:cubicBezTo>
                  <a:cubicBezTo>
                    <a:pt x="4545" y="1578"/>
                    <a:pt x="4372" y="1430"/>
                    <a:pt x="4199" y="1274"/>
                  </a:cubicBezTo>
                  <a:cubicBezTo>
                    <a:pt x="3647" y="792"/>
                    <a:pt x="2985" y="0"/>
                    <a:pt x="2177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12127475" y="2671025"/>
              <a:ext cx="233625" cy="169625"/>
            </a:xfrm>
            <a:custGeom>
              <a:avLst/>
              <a:gdLst/>
              <a:ahLst/>
              <a:cxnLst/>
              <a:rect l="l" t="t" r="r" b="b"/>
              <a:pathLst>
                <a:path w="9345" h="6785" extrusionOk="0">
                  <a:moveTo>
                    <a:pt x="2335" y="0"/>
                  </a:moveTo>
                  <a:cubicBezTo>
                    <a:pt x="2129" y="0"/>
                    <a:pt x="1916" y="49"/>
                    <a:pt x="1727" y="148"/>
                  </a:cubicBezTo>
                  <a:cubicBezTo>
                    <a:pt x="1513" y="280"/>
                    <a:pt x="1332" y="452"/>
                    <a:pt x="1184" y="658"/>
                  </a:cubicBezTo>
                  <a:cubicBezTo>
                    <a:pt x="1" y="2334"/>
                    <a:pt x="3296" y="2827"/>
                    <a:pt x="4060" y="3509"/>
                  </a:cubicBezTo>
                  <a:cubicBezTo>
                    <a:pt x="4406" y="3813"/>
                    <a:pt x="4126" y="3854"/>
                    <a:pt x="3732" y="3879"/>
                  </a:cubicBezTo>
                  <a:cubicBezTo>
                    <a:pt x="2351" y="3961"/>
                    <a:pt x="2598" y="4947"/>
                    <a:pt x="3765" y="5046"/>
                  </a:cubicBezTo>
                  <a:cubicBezTo>
                    <a:pt x="4931" y="5136"/>
                    <a:pt x="6986" y="5301"/>
                    <a:pt x="6213" y="5481"/>
                  </a:cubicBezTo>
                  <a:cubicBezTo>
                    <a:pt x="5441" y="5662"/>
                    <a:pt x="3428" y="5473"/>
                    <a:pt x="4849" y="6443"/>
                  </a:cubicBezTo>
                  <a:cubicBezTo>
                    <a:pt x="5212" y="6692"/>
                    <a:pt x="5664" y="6785"/>
                    <a:pt x="6136" y="6785"/>
                  </a:cubicBezTo>
                  <a:cubicBezTo>
                    <a:pt x="7408" y="6785"/>
                    <a:pt x="8826" y="6111"/>
                    <a:pt x="9024" y="6016"/>
                  </a:cubicBezTo>
                  <a:cubicBezTo>
                    <a:pt x="9057" y="5703"/>
                    <a:pt x="9344" y="2893"/>
                    <a:pt x="8030" y="1940"/>
                  </a:cubicBezTo>
                  <a:cubicBezTo>
                    <a:pt x="7740" y="1727"/>
                    <a:pt x="7548" y="1639"/>
                    <a:pt x="7427" y="1639"/>
                  </a:cubicBezTo>
                  <a:cubicBezTo>
                    <a:pt x="6964" y="1639"/>
                    <a:pt x="7514" y="2917"/>
                    <a:pt x="7586" y="3542"/>
                  </a:cubicBezTo>
                  <a:cubicBezTo>
                    <a:pt x="7599" y="3672"/>
                    <a:pt x="7588" y="3730"/>
                    <a:pt x="7556" y="3730"/>
                  </a:cubicBezTo>
                  <a:cubicBezTo>
                    <a:pt x="7399" y="3730"/>
                    <a:pt x="6744" y="2266"/>
                    <a:pt x="6353" y="1381"/>
                  </a:cubicBezTo>
                  <a:cubicBezTo>
                    <a:pt x="6137" y="904"/>
                    <a:pt x="5810" y="660"/>
                    <a:pt x="5551" y="660"/>
                  </a:cubicBezTo>
                  <a:cubicBezTo>
                    <a:pt x="5240" y="660"/>
                    <a:pt x="5029" y="1015"/>
                    <a:pt x="5236" y="1742"/>
                  </a:cubicBezTo>
                  <a:cubicBezTo>
                    <a:pt x="5274" y="1858"/>
                    <a:pt x="5399" y="2299"/>
                    <a:pt x="5205" y="2299"/>
                  </a:cubicBezTo>
                  <a:cubicBezTo>
                    <a:pt x="5192" y="2299"/>
                    <a:pt x="5177" y="2297"/>
                    <a:pt x="5162" y="2293"/>
                  </a:cubicBezTo>
                  <a:cubicBezTo>
                    <a:pt x="5030" y="2260"/>
                    <a:pt x="4899" y="2104"/>
                    <a:pt x="4808" y="2022"/>
                  </a:cubicBezTo>
                  <a:cubicBezTo>
                    <a:pt x="4636" y="1857"/>
                    <a:pt x="4479" y="1693"/>
                    <a:pt x="4332" y="1520"/>
                  </a:cubicBezTo>
                  <a:cubicBezTo>
                    <a:pt x="3814" y="945"/>
                    <a:pt x="3214" y="8"/>
                    <a:pt x="2335" y="0"/>
                  </a:cubicBezTo>
                  <a:close/>
                </a:path>
              </a:pathLst>
            </a:custGeom>
            <a:solidFill>
              <a:srgbClr val="F382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35"/>
          <p:cNvGrpSpPr/>
          <p:nvPr/>
        </p:nvGrpSpPr>
        <p:grpSpPr>
          <a:xfrm>
            <a:off x="-480914" y="-928975"/>
            <a:ext cx="10105837" cy="2701927"/>
            <a:chOff x="10912275" y="1360275"/>
            <a:chExt cx="2063300" cy="551650"/>
          </a:xfrm>
        </p:grpSpPr>
        <p:sp>
          <p:nvSpPr>
            <p:cNvPr id="641" name="Google Shape;641;p35"/>
            <p:cNvSpPr/>
            <p:nvPr/>
          </p:nvSpPr>
          <p:spPr>
            <a:xfrm>
              <a:off x="11943400" y="1527525"/>
              <a:ext cx="72750" cy="232775"/>
            </a:xfrm>
            <a:custGeom>
              <a:avLst/>
              <a:gdLst/>
              <a:ahLst/>
              <a:cxnLst/>
              <a:rect l="l" t="t" r="r" b="b"/>
              <a:pathLst>
                <a:path w="2910" h="9311" extrusionOk="0">
                  <a:moveTo>
                    <a:pt x="2852" y="0"/>
                  </a:moveTo>
                  <a:cubicBezTo>
                    <a:pt x="2836" y="0"/>
                    <a:pt x="2819" y="8"/>
                    <a:pt x="2811" y="25"/>
                  </a:cubicBezTo>
                  <a:cubicBezTo>
                    <a:pt x="1" y="3969"/>
                    <a:pt x="190" y="9204"/>
                    <a:pt x="190" y="9261"/>
                  </a:cubicBezTo>
                  <a:cubicBezTo>
                    <a:pt x="190" y="9286"/>
                    <a:pt x="214" y="9311"/>
                    <a:pt x="247" y="9311"/>
                  </a:cubicBezTo>
                  <a:cubicBezTo>
                    <a:pt x="272" y="9303"/>
                    <a:pt x="296" y="9278"/>
                    <a:pt x="296" y="9253"/>
                  </a:cubicBezTo>
                  <a:cubicBezTo>
                    <a:pt x="296" y="9204"/>
                    <a:pt x="107" y="3994"/>
                    <a:pt x="2893" y="82"/>
                  </a:cubicBezTo>
                  <a:cubicBezTo>
                    <a:pt x="2910" y="58"/>
                    <a:pt x="2910" y="25"/>
                    <a:pt x="2885" y="8"/>
                  </a:cubicBezTo>
                  <a:cubicBezTo>
                    <a:pt x="2877" y="8"/>
                    <a:pt x="2869" y="0"/>
                    <a:pt x="285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11934575" y="1747050"/>
              <a:ext cx="31025" cy="26075"/>
            </a:xfrm>
            <a:custGeom>
              <a:avLst/>
              <a:gdLst/>
              <a:ahLst/>
              <a:cxnLst/>
              <a:rect l="l" t="t" r="r" b="b"/>
              <a:pathLst>
                <a:path w="1241" h="1043" extrusionOk="0">
                  <a:moveTo>
                    <a:pt x="584" y="0"/>
                  </a:moveTo>
                  <a:cubicBezTo>
                    <a:pt x="367" y="0"/>
                    <a:pt x="151" y="132"/>
                    <a:pt x="82" y="382"/>
                  </a:cubicBezTo>
                  <a:cubicBezTo>
                    <a:pt x="0" y="653"/>
                    <a:pt x="165" y="941"/>
                    <a:pt x="444" y="1023"/>
                  </a:cubicBezTo>
                  <a:cubicBezTo>
                    <a:pt x="493" y="1036"/>
                    <a:pt x="540" y="1043"/>
                    <a:pt x="587" y="1043"/>
                  </a:cubicBezTo>
                  <a:cubicBezTo>
                    <a:pt x="963" y="1043"/>
                    <a:pt x="1241" y="625"/>
                    <a:pt x="1036" y="267"/>
                  </a:cubicBezTo>
                  <a:cubicBezTo>
                    <a:pt x="936" y="87"/>
                    <a:pt x="760" y="0"/>
                    <a:pt x="584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11951825" y="1697425"/>
              <a:ext cx="36400" cy="36125"/>
            </a:xfrm>
            <a:custGeom>
              <a:avLst/>
              <a:gdLst/>
              <a:ahLst/>
              <a:cxnLst/>
              <a:rect l="l" t="t" r="r" b="b"/>
              <a:pathLst>
                <a:path w="1456" h="1445" extrusionOk="0">
                  <a:moveTo>
                    <a:pt x="58" y="0"/>
                  </a:moveTo>
                  <a:cubicBezTo>
                    <a:pt x="50" y="0"/>
                    <a:pt x="42" y="0"/>
                    <a:pt x="42" y="8"/>
                  </a:cubicBezTo>
                  <a:cubicBezTo>
                    <a:pt x="9" y="17"/>
                    <a:pt x="1" y="41"/>
                    <a:pt x="9" y="74"/>
                  </a:cubicBezTo>
                  <a:cubicBezTo>
                    <a:pt x="280" y="937"/>
                    <a:pt x="1315" y="1422"/>
                    <a:pt x="1356" y="1438"/>
                  </a:cubicBezTo>
                  <a:cubicBezTo>
                    <a:pt x="1364" y="1443"/>
                    <a:pt x="1372" y="1444"/>
                    <a:pt x="1379" y="1444"/>
                  </a:cubicBezTo>
                  <a:cubicBezTo>
                    <a:pt x="1425" y="1444"/>
                    <a:pt x="1456" y="1362"/>
                    <a:pt x="1406" y="1348"/>
                  </a:cubicBezTo>
                  <a:cubicBezTo>
                    <a:pt x="1398" y="1340"/>
                    <a:pt x="370" y="863"/>
                    <a:pt x="107" y="41"/>
                  </a:cubicBezTo>
                  <a:cubicBezTo>
                    <a:pt x="99" y="17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11971950" y="1719200"/>
              <a:ext cx="30850" cy="26200"/>
            </a:xfrm>
            <a:custGeom>
              <a:avLst/>
              <a:gdLst/>
              <a:ahLst/>
              <a:cxnLst/>
              <a:rect l="l" t="t" r="r" b="b"/>
              <a:pathLst>
                <a:path w="1234" h="1048" extrusionOk="0">
                  <a:moveTo>
                    <a:pt x="579" y="1"/>
                  </a:moveTo>
                  <a:cubicBezTo>
                    <a:pt x="363" y="1"/>
                    <a:pt x="147" y="133"/>
                    <a:pt x="75" y="378"/>
                  </a:cubicBezTo>
                  <a:cubicBezTo>
                    <a:pt x="1" y="658"/>
                    <a:pt x="157" y="945"/>
                    <a:pt x="436" y="1027"/>
                  </a:cubicBezTo>
                  <a:cubicBezTo>
                    <a:pt x="485" y="1041"/>
                    <a:pt x="533" y="1047"/>
                    <a:pt x="579" y="1047"/>
                  </a:cubicBezTo>
                  <a:cubicBezTo>
                    <a:pt x="956" y="1047"/>
                    <a:pt x="1233" y="630"/>
                    <a:pt x="1028" y="271"/>
                  </a:cubicBezTo>
                  <a:cubicBezTo>
                    <a:pt x="929" y="88"/>
                    <a:pt x="754" y="1"/>
                    <a:pt x="579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11960650" y="1649350"/>
              <a:ext cx="36200" cy="36125"/>
            </a:xfrm>
            <a:custGeom>
              <a:avLst/>
              <a:gdLst/>
              <a:ahLst/>
              <a:cxnLst/>
              <a:rect l="l" t="t" r="r" b="b"/>
              <a:pathLst>
                <a:path w="1448" h="1445" extrusionOk="0">
                  <a:moveTo>
                    <a:pt x="42" y="0"/>
                  </a:moveTo>
                  <a:cubicBezTo>
                    <a:pt x="17" y="8"/>
                    <a:pt x="1" y="41"/>
                    <a:pt x="9" y="66"/>
                  </a:cubicBezTo>
                  <a:cubicBezTo>
                    <a:pt x="289" y="929"/>
                    <a:pt x="1324" y="1422"/>
                    <a:pt x="1365" y="1438"/>
                  </a:cubicBezTo>
                  <a:cubicBezTo>
                    <a:pt x="1372" y="1443"/>
                    <a:pt x="1379" y="1445"/>
                    <a:pt x="1387" y="1445"/>
                  </a:cubicBezTo>
                  <a:cubicBezTo>
                    <a:pt x="1407" y="1445"/>
                    <a:pt x="1427" y="1431"/>
                    <a:pt x="1439" y="1414"/>
                  </a:cubicBezTo>
                  <a:cubicBezTo>
                    <a:pt x="1447" y="1389"/>
                    <a:pt x="1439" y="1356"/>
                    <a:pt x="1406" y="1348"/>
                  </a:cubicBezTo>
                  <a:cubicBezTo>
                    <a:pt x="1398" y="1340"/>
                    <a:pt x="371" y="855"/>
                    <a:pt x="108" y="33"/>
                  </a:cubicBezTo>
                  <a:cubicBezTo>
                    <a:pt x="100" y="17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11980800" y="1671025"/>
              <a:ext cx="31000" cy="26150"/>
            </a:xfrm>
            <a:custGeom>
              <a:avLst/>
              <a:gdLst/>
              <a:ahLst/>
              <a:cxnLst/>
              <a:rect l="l" t="t" r="r" b="b"/>
              <a:pathLst>
                <a:path w="1240" h="1046" extrusionOk="0">
                  <a:moveTo>
                    <a:pt x="584" y="1"/>
                  </a:moveTo>
                  <a:cubicBezTo>
                    <a:pt x="367" y="1"/>
                    <a:pt x="151" y="133"/>
                    <a:pt x="82" y="382"/>
                  </a:cubicBezTo>
                  <a:cubicBezTo>
                    <a:pt x="0" y="662"/>
                    <a:pt x="165" y="949"/>
                    <a:pt x="436" y="1023"/>
                  </a:cubicBezTo>
                  <a:cubicBezTo>
                    <a:pt x="488" y="1038"/>
                    <a:pt x="539" y="1046"/>
                    <a:pt x="589" y="1046"/>
                  </a:cubicBezTo>
                  <a:cubicBezTo>
                    <a:pt x="967" y="1046"/>
                    <a:pt x="1239" y="631"/>
                    <a:pt x="1036" y="267"/>
                  </a:cubicBezTo>
                  <a:cubicBezTo>
                    <a:pt x="936" y="87"/>
                    <a:pt x="760" y="1"/>
                    <a:pt x="584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11976075" y="1600250"/>
              <a:ext cx="36700" cy="36200"/>
            </a:xfrm>
            <a:custGeom>
              <a:avLst/>
              <a:gdLst/>
              <a:ahLst/>
              <a:cxnLst/>
              <a:rect l="l" t="t" r="r" b="b"/>
              <a:pathLst>
                <a:path w="1468" h="1448" extrusionOk="0">
                  <a:moveTo>
                    <a:pt x="58" y="0"/>
                  </a:moveTo>
                  <a:cubicBezTo>
                    <a:pt x="50" y="0"/>
                    <a:pt x="50" y="0"/>
                    <a:pt x="41" y="8"/>
                  </a:cubicBezTo>
                  <a:cubicBezTo>
                    <a:pt x="17" y="17"/>
                    <a:pt x="0" y="41"/>
                    <a:pt x="8" y="74"/>
                  </a:cubicBezTo>
                  <a:cubicBezTo>
                    <a:pt x="280" y="929"/>
                    <a:pt x="1315" y="1422"/>
                    <a:pt x="1364" y="1438"/>
                  </a:cubicBezTo>
                  <a:cubicBezTo>
                    <a:pt x="1375" y="1445"/>
                    <a:pt x="1385" y="1448"/>
                    <a:pt x="1394" y="1448"/>
                  </a:cubicBezTo>
                  <a:cubicBezTo>
                    <a:pt x="1443" y="1448"/>
                    <a:pt x="1468" y="1369"/>
                    <a:pt x="1405" y="1348"/>
                  </a:cubicBezTo>
                  <a:cubicBezTo>
                    <a:pt x="1397" y="1340"/>
                    <a:pt x="370" y="863"/>
                    <a:pt x="107" y="41"/>
                  </a:cubicBezTo>
                  <a:cubicBezTo>
                    <a:pt x="99" y="17"/>
                    <a:pt x="82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11996200" y="1622025"/>
              <a:ext cx="30850" cy="26200"/>
            </a:xfrm>
            <a:custGeom>
              <a:avLst/>
              <a:gdLst/>
              <a:ahLst/>
              <a:cxnLst/>
              <a:rect l="l" t="t" r="r" b="b"/>
              <a:pathLst>
                <a:path w="1234" h="1048" extrusionOk="0">
                  <a:moveTo>
                    <a:pt x="580" y="1"/>
                  </a:moveTo>
                  <a:cubicBezTo>
                    <a:pt x="363" y="1"/>
                    <a:pt x="147" y="133"/>
                    <a:pt x="75" y="378"/>
                  </a:cubicBezTo>
                  <a:cubicBezTo>
                    <a:pt x="1" y="658"/>
                    <a:pt x="157" y="945"/>
                    <a:pt x="436" y="1027"/>
                  </a:cubicBezTo>
                  <a:cubicBezTo>
                    <a:pt x="485" y="1041"/>
                    <a:pt x="533" y="1047"/>
                    <a:pt x="579" y="1047"/>
                  </a:cubicBezTo>
                  <a:cubicBezTo>
                    <a:pt x="955" y="1047"/>
                    <a:pt x="1234" y="630"/>
                    <a:pt x="1036" y="271"/>
                  </a:cubicBezTo>
                  <a:cubicBezTo>
                    <a:pt x="933" y="88"/>
                    <a:pt x="756" y="1"/>
                    <a:pt x="580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11907450" y="1703775"/>
              <a:ext cx="46050" cy="21600"/>
            </a:xfrm>
            <a:custGeom>
              <a:avLst/>
              <a:gdLst/>
              <a:ahLst/>
              <a:cxnLst/>
              <a:rect l="l" t="t" r="r" b="b"/>
              <a:pathLst>
                <a:path w="1842" h="864" extrusionOk="0">
                  <a:moveTo>
                    <a:pt x="1784" y="1"/>
                  </a:moveTo>
                  <a:cubicBezTo>
                    <a:pt x="1767" y="1"/>
                    <a:pt x="1751" y="9"/>
                    <a:pt x="1743" y="17"/>
                  </a:cubicBezTo>
                  <a:cubicBezTo>
                    <a:pt x="1200" y="683"/>
                    <a:pt x="66" y="757"/>
                    <a:pt x="50" y="757"/>
                  </a:cubicBezTo>
                  <a:cubicBezTo>
                    <a:pt x="25" y="757"/>
                    <a:pt x="0" y="782"/>
                    <a:pt x="0" y="806"/>
                  </a:cubicBezTo>
                  <a:cubicBezTo>
                    <a:pt x="9" y="839"/>
                    <a:pt x="25" y="864"/>
                    <a:pt x="58" y="864"/>
                  </a:cubicBezTo>
                  <a:cubicBezTo>
                    <a:pt x="107" y="856"/>
                    <a:pt x="1250" y="782"/>
                    <a:pt x="1825" y="83"/>
                  </a:cubicBezTo>
                  <a:cubicBezTo>
                    <a:pt x="1841" y="67"/>
                    <a:pt x="1841" y="34"/>
                    <a:pt x="1817" y="9"/>
                  </a:cubicBezTo>
                  <a:cubicBezTo>
                    <a:pt x="1808" y="1"/>
                    <a:pt x="1800" y="1"/>
                    <a:pt x="17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11891625" y="1710850"/>
              <a:ext cx="30975" cy="26125"/>
            </a:xfrm>
            <a:custGeom>
              <a:avLst/>
              <a:gdLst/>
              <a:ahLst/>
              <a:cxnLst/>
              <a:rect l="l" t="t" r="r" b="b"/>
              <a:pathLst>
                <a:path w="1239" h="1045" extrusionOk="0">
                  <a:moveTo>
                    <a:pt x="686" y="0"/>
                  </a:moveTo>
                  <a:cubicBezTo>
                    <a:pt x="575" y="0"/>
                    <a:pt x="461" y="38"/>
                    <a:pt x="362" y="121"/>
                  </a:cubicBezTo>
                  <a:cubicBezTo>
                    <a:pt x="1" y="416"/>
                    <a:pt x="173" y="992"/>
                    <a:pt x="633" y="1041"/>
                  </a:cubicBezTo>
                  <a:cubicBezTo>
                    <a:pt x="653" y="1043"/>
                    <a:pt x="673" y="1044"/>
                    <a:pt x="692" y="1044"/>
                  </a:cubicBezTo>
                  <a:cubicBezTo>
                    <a:pt x="955" y="1044"/>
                    <a:pt x="1178" y="841"/>
                    <a:pt x="1209" y="581"/>
                  </a:cubicBezTo>
                  <a:cubicBezTo>
                    <a:pt x="1238" y="244"/>
                    <a:pt x="970" y="0"/>
                    <a:pt x="686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11915450" y="1655300"/>
              <a:ext cx="46050" cy="21600"/>
            </a:xfrm>
            <a:custGeom>
              <a:avLst/>
              <a:gdLst/>
              <a:ahLst/>
              <a:cxnLst/>
              <a:rect l="l" t="t" r="r" b="b"/>
              <a:pathLst>
                <a:path w="1842" h="864" extrusionOk="0">
                  <a:moveTo>
                    <a:pt x="1784" y="1"/>
                  </a:moveTo>
                  <a:cubicBezTo>
                    <a:pt x="1768" y="1"/>
                    <a:pt x="1751" y="9"/>
                    <a:pt x="1743" y="25"/>
                  </a:cubicBezTo>
                  <a:cubicBezTo>
                    <a:pt x="1201" y="691"/>
                    <a:pt x="67" y="757"/>
                    <a:pt x="50" y="757"/>
                  </a:cubicBezTo>
                  <a:cubicBezTo>
                    <a:pt x="1" y="773"/>
                    <a:pt x="1" y="855"/>
                    <a:pt x="59" y="863"/>
                  </a:cubicBezTo>
                  <a:cubicBezTo>
                    <a:pt x="108" y="855"/>
                    <a:pt x="1250" y="789"/>
                    <a:pt x="1825" y="91"/>
                  </a:cubicBezTo>
                  <a:cubicBezTo>
                    <a:pt x="1842" y="66"/>
                    <a:pt x="1842" y="33"/>
                    <a:pt x="1817" y="17"/>
                  </a:cubicBezTo>
                  <a:cubicBezTo>
                    <a:pt x="1809" y="9"/>
                    <a:pt x="1801" y="1"/>
                    <a:pt x="17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1899650" y="1662500"/>
              <a:ext cx="30950" cy="26150"/>
            </a:xfrm>
            <a:custGeom>
              <a:avLst/>
              <a:gdLst/>
              <a:ahLst/>
              <a:cxnLst/>
              <a:rect l="l" t="t" r="r" b="b"/>
              <a:pathLst>
                <a:path w="1238" h="1046" extrusionOk="0">
                  <a:moveTo>
                    <a:pt x="681" y="0"/>
                  </a:moveTo>
                  <a:cubicBezTo>
                    <a:pt x="571" y="0"/>
                    <a:pt x="460" y="36"/>
                    <a:pt x="362" y="115"/>
                  </a:cubicBezTo>
                  <a:cubicBezTo>
                    <a:pt x="0" y="411"/>
                    <a:pt x="173" y="994"/>
                    <a:pt x="633" y="1044"/>
                  </a:cubicBezTo>
                  <a:cubicBezTo>
                    <a:pt x="649" y="1045"/>
                    <a:pt x="664" y="1046"/>
                    <a:pt x="680" y="1046"/>
                  </a:cubicBezTo>
                  <a:cubicBezTo>
                    <a:pt x="948" y="1046"/>
                    <a:pt x="1177" y="847"/>
                    <a:pt x="1208" y="575"/>
                  </a:cubicBezTo>
                  <a:cubicBezTo>
                    <a:pt x="1238" y="243"/>
                    <a:pt x="967" y="0"/>
                    <a:pt x="681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11929025" y="1608800"/>
              <a:ext cx="46050" cy="21450"/>
            </a:xfrm>
            <a:custGeom>
              <a:avLst/>
              <a:gdLst/>
              <a:ahLst/>
              <a:cxnLst/>
              <a:rect l="l" t="t" r="r" b="b"/>
              <a:pathLst>
                <a:path w="1842" h="858" extrusionOk="0">
                  <a:moveTo>
                    <a:pt x="1779" y="0"/>
                  </a:moveTo>
                  <a:cubicBezTo>
                    <a:pt x="1767" y="0"/>
                    <a:pt x="1755" y="8"/>
                    <a:pt x="1743" y="20"/>
                  </a:cubicBezTo>
                  <a:cubicBezTo>
                    <a:pt x="1200" y="685"/>
                    <a:pt x="66" y="759"/>
                    <a:pt x="58" y="759"/>
                  </a:cubicBezTo>
                  <a:cubicBezTo>
                    <a:pt x="25" y="759"/>
                    <a:pt x="0" y="784"/>
                    <a:pt x="9" y="809"/>
                  </a:cubicBezTo>
                  <a:cubicBezTo>
                    <a:pt x="9" y="841"/>
                    <a:pt x="33" y="858"/>
                    <a:pt x="58" y="858"/>
                  </a:cubicBezTo>
                  <a:cubicBezTo>
                    <a:pt x="107" y="858"/>
                    <a:pt x="1249" y="784"/>
                    <a:pt x="1825" y="85"/>
                  </a:cubicBezTo>
                  <a:cubicBezTo>
                    <a:pt x="1841" y="61"/>
                    <a:pt x="1841" y="28"/>
                    <a:pt x="1816" y="12"/>
                  </a:cubicBezTo>
                  <a:cubicBezTo>
                    <a:pt x="1808" y="3"/>
                    <a:pt x="1800" y="3"/>
                    <a:pt x="1792" y="3"/>
                  </a:cubicBezTo>
                  <a:cubicBezTo>
                    <a:pt x="1787" y="1"/>
                    <a:pt x="1783" y="0"/>
                    <a:pt x="177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11913200" y="1615925"/>
              <a:ext cx="31125" cy="26100"/>
            </a:xfrm>
            <a:custGeom>
              <a:avLst/>
              <a:gdLst/>
              <a:ahLst/>
              <a:cxnLst/>
              <a:rect l="l" t="t" r="r" b="b"/>
              <a:pathLst>
                <a:path w="1245" h="1044" extrusionOk="0">
                  <a:moveTo>
                    <a:pt x="692" y="1"/>
                  </a:moveTo>
                  <a:cubicBezTo>
                    <a:pt x="579" y="1"/>
                    <a:pt x="464" y="38"/>
                    <a:pt x="362" y="121"/>
                  </a:cubicBezTo>
                  <a:cubicBezTo>
                    <a:pt x="1" y="409"/>
                    <a:pt x="173" y="992"/>
                    <a:pt x="642" y="1041"/>
                  </a:cubicBezTo>
                  <a:cubicBezTo>
                    <a:pt x="657" y="1043"/>
                    <a:pt x="672" y="1043"/>
                    <a:pt x="687" y="1043"/>
                  </a:cubicBezTo>
                  <a:cubicBezTo>
                    <a:pt x="949" y="1043"/>
                    <a:pt x="1185" y="845"/>
                    <a:pt x="1209" y="573"/>
                  </a:cubicBezTo>
                  <a:cubicBezTo>
                    <a:pt x="1244" y="242"/>
                    <a:pt x="978" y="1"/>
                    <a:pt x="692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11076225" y="1587925"/>
              <a:ext cx="72750" cy="232425"/>
            </a:xfrm>
            <a:custGeom>
              <a:avLst/>
              <a:gdLst/>
              <a:ahLst/>
              <a:cxnLst/>
              <a:rect l="l" t="t" r="r" b="b"/>
              <a:pathLst>
                <a:path w="2910" h="9297" extrusionOk="0">
                  <a:moveTo>
                    <a:pt x="2852" y="0"/>
                  </a:moveTo>
                  <a:cubicBezTo>
                    <a:pt x="2835" y="0"/>
                    <a:pt x="2819" y="8"/>
                    <a:pt x="2802" y="25"/>
                  </a:cubicBezTo>
                  <a:cubicBezTo>
                    <a:pt x="0" y="3961"/>
                    <a:pt x="189" y="9204"/>
                    <a:pt x="189" y="9253"/>
                  </a:cubicBezTo>
                  <a:cubicBezTo>
                    <a:pt x="181" y="9282"/>
                    <a:pt x="208" y="9296"/>
                    <a:pt x="235" y="9296"/>
                  </a:cubicBezTo>
                  <a:cubicBezTo>
                    <a:pt x="263" y="9296"/>
                    <a:pt x="292" y="9282"/>
                    <a:pt x="288" y="9253"/>
                  </a:cubicBezTo>
                  <a:cubicBezTo>
                    <a:pt x="288" y="9204"/>
                    <a:pt x="107" y="4002"/>
                    <a:pt x="2893" y="82"/>
                  </a:cubicBezTo>
                  <a:cubicBezTo>
                    <a:pt x="2909" y="66"/>
                    <a:pt x="2901" y="33"/>
                    <a:pt x="2876" y="17"/>
                  </a:cubicBezTo>
                  <a:cubicBezTo>
                    <a:pt x="2868" y="8"/>
                    <a:pt x="2860" y="0"/>
                    <a:pt x="285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11067375" y="1807450"/>
              <a:ext cx="30825" cy="26150"/>
            </a:xfrm>
            <a:custGeom>
              <a:avLst/>
              <a:gdLst/>
              <a:ahLst/>
              <a:cxnLst/>
              <a:rect l="l" t="t" r="r" b="b"/>
              <a:pathLst>
                <a:path w="1233" h="1046" extrusionOk="0">
                  <a:moveTo>
                    <a:pt x="580" y="0"/>
                  </a:moveTo>
                  <a:cubicBezTo>
                    <a:pt x="363" y="0"/>
                    <a:pt x="147" y="132"/>
                    <a:pt x="75" y="382"/>
                  </a:cubicBezTo>
                  <a:cubicBezTo>
                    <a:pt x="1" y="653"/>
                    <a:pt x="157" y="949"/>
                    <a:pt x="436" y="1023"/>
                  </a:cubicBezTo>
                  <a:cubicBezTo>
                    <a:pt x="488" y="1038"/>
                    <a:pt x="538" y="1045"/>
                    <a:pt x="587" y="1045"/>
                  </a:cubicBezTo>
                  <a:cubicBezTo>
                    <a:pt x="959" y="1045"/>
                    <a:pt x="1233" y="630"/>
                    <a:pt x="1036" y="267"/>
                  </a:cubicBezTo>
                  <a:cubicBezTo>
                    <a:pt x="933" y="87"/>
                    <a:pt x="756" y="0"/>
                    <a:pt x="580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11084425" y="1757875"/>
              <a:ext cx="36200" cy="36175"/>
            </a:xfrm>
            <a:custGeom>
              <a:avLst/>
              <a:gdLst/>
              <a:ahLst/>
              <a:cxnLst/>
              <a:rect l="l" t="t" r="r" b="b"/>
              <a:pathLst>
                <a:path w="1448" h="1447" extrusionOk="0">
                  <a:moveTo>
                    <a:pt x="54" y="0"/>
                  </a:moveTo>
                  <a:cubicBezTo>
                    <a:pt x="50" y="0"/>
                    <a:pt x="46" y="2"/>
                    <a:pt x="42" y="6"/>
                  </a:cubicBezTo>
                  <a:cubicBezTo>
                    <a:pt x="17" y="15"/>
                    <a:pt x="1" y="39"/>
                    <a:pt x="9" y="72"/>
                  </a:cubicBezTo>
                  <a:cubicBezTo>
                    <a:pt x="289" y="935"/>
                    <a:pt x="1324" y="1420"/>
                    <a:pt x="1365" y="1444"/>
                  </a:cubicBezTo>
                  <a:cubicBezTo>
                    <a:pt x="1369" y="1446"/>
                    <a:pt x="1374" y="1447"/>
                    <a:pt x="1379" y="1447"/>
                  </a:cubicBezTo>
                  <a:cubicBezTo>
                    <a:pt x="1401" y="1447"/>
                    <a:pt x="1424" y="1432"/>
                    <a:pt x="1431" y="1412"/>
                  </a:cubicBezTo>
                  <a:cubicBezTo>
                    <a:pt x="1447" y="1387"/>
                    <a:pt x="1431" y="1354"/>
                    <a:pt x="1406" y="1346"/>
                  </a:cubicBezTo>
                  <a:cubicBezTo>
                    <a:pt x="1398" y="1338"/>
                    <a:pt x="371" y="861"/>
                    <a:pt x="108" y="39"/>
                  </a:cubicBezTo>
                  <a:cubicBezTo>
                    <a:pt x="100" y="15"/>
                    <a:pt x="83" y="6"/>
                    <a:pt x="67" y="6"/>
                  </a:cubicBezTo>
                  <a:cubicBezTo>
                    <a:pt x="63" y="2"/>
                    <a:pt x="58" y="0"/>
                    <a:pt x="5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5"/>
            <p:cNvSpPr/>
            <p:nvPr/>
          </p:nvSpPr>
          <p:spPr>
            <a:xfrm>
              <a:off x="11104575" y="1779600"/>
              <a:ext cx="30850" cy="26200"/>
            </a:xfrm>
            <a:custGeom>
              <a:avLst/>
              <a:gdLst/>
              <a:ahLst/>
              <a:cxnLst/>
              <a:rect l="l" t="t" r="r" b="b"/>
              <a:pathLst>
                <a:path w="1234" h="1048" extrusionOk="0">
                  <a:moveTo>
                    <a:pt x="580" y="1"/>
                  </a:moveTo>
                  <a:cubicBezTo>
                    <a:pt x="364" y="1"/>
                    <a:pt x="151" y="133"/>
                    <a:pt x="82" y="378"/>
                  </a:cubicBezTo>
                  <a:cubicBezTo>
                    <a:pt x="0" y="658"/>
                    <a:pt x="156" y="945"/>
                    <a:pt x="436" y="1027"/>
                  </a:cubicBezTo>
                  <a:cubicBezTo>
                    <a:pt x="484" y="1041"/>
                    <a:pt x="532" y="1047"/>
                    <a:pt x="578" y="1047"/>
                  </a:cubicBezTo>
                  <a:cubicBezTo>
                    <a:pt x="955" y="1047"/>
                    <a:pt x="1233" y="630"/>
                    <a:pt x="1036" y="271"/>
                  </a:cubicBezTo>
                  <a:cubicBezTo>
                    <a:pt x="933" y="88"/>
                    <a:pt x="756" y="1"/>
                    <a:pt x="580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5"/>
            <p:cNvSpPr/>
            <p:nvPr/>
          </p:nvSpPr>
          <p:spPr>
            <a:xfrm>
              <a:off x="11093275" y="1709750"/>
              <a:ext cx="36600" cy="36075"/>
            </a:xfrm>
            <a:custGeom>
              <a:avLst/>
              <a:gdLst/>
              <a:ahLst/>
              <a:cxnLst/>
              <a:rect l="l" t="t" r="r" b="b"/>
              <a:pathLst>
                <a:path w="1464" h="1443" extrusionOk="0">
                  <a:moveTo>
                    <a:pt x="66" y="0"/>
                  </a:moveTo>
                  <a:cubicBezTo>
                    <a:pt x="58" y="0"/>
                    <a:pt x="50" y="0"/>
                    <a:pt x="50" y="8"/>
                  </a:cubicBezTo>
                  <a:cubicBezTo>
                    <a:pt x="17" y="17"/>
                    <a:pt x="0" y="41"/>
                    <a:pt x="17" y="74"/>
                  </a:cubicBezTo>
                  <a:cubicBezTo>
                    <a:pt x="288" y="929"/>
                    <a:pt x="1323" y="1422"/>
                    <a:pt x="1373" y="1438"/>
                  </a:cubicBezTo>
                  <a:cubicBezTo>
                    <a:pt x="1380" y="1441"/>
                    <a:pt x="1387" y="1443"/>
                    <a:pt x="1394" y="1443"/>
                  </a:cubicBezTo>
                  <a:cubicBezTo>
                    <a:pt x="1439" y="1443"/>
                    <a:pt x="1464" y="1377"/>
                    <a:pt x="1414" y="1348"/>
                  </a:cubicBezTo>
                  <a:cubicBezTo>
                    <a:pt x="1406" y="1340"/>
                    <a:pt x="378" y="863"/>
                    <a:pt x="115" y="41"/>
                  </a:cubicBezTo>
                  <a:cubicBezTo>
                    <a:pt x="107" y="17"/>
                    <a:pt x="91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5"/>
            <p:cNvSpPr/>
            <p:nvPr/>
          </p:nvSpPr>
          <p:spPr>
            <a:xfrm>
              <a:off x="11113400" y="1731625"/>
              <a:ext cx="31025" cy="26100"/>
            </a:xfrm>
            <a:custGeom>
              <a:avLst/>
              <a:gdLst/>
              <a:ahLst/>
              <a:cxnLst/>
              <a:rect l="l" t="t" r="r" b="b"/>
              <a:pathLst>
                <a:path w="1241" h="1044" extrusionOk="0">
                  <a:moveTo>
                    <a:pt x="585" y="0"/>
                  </a:moveTo>
                  <a:cubicBezTo>
                    <a:pt x="370" y="0"/>
                    <a:pt x="155" y="130"/>
                    <a:pt x="83" y="374"/>
                  </a:cubicBezTo>
                  <a:cubicBezTo>
                    <a:pt x="1" y="654"/>
                    <a:pt x="165" y="941"/>
                    <a:pt x="444" y="1024"/>
                  </a:cubicBezTo>
                  <a:cubicBezTo>
                    <a:pt x="493" y="1037"/>
                    <a:pt x="541" y="1043"/>
                    <a:pt x="587" y="1043"/>
                  </a:cubicBezTo>
                  <a:cubicBezTo>
                    <a:pt x="964" y="1043"/>
                    <a:pt x="1241" y="626"/>
                    <a:pt x="1036" y="267"/>
                  </a:cubicBezTo>
                  <a:cubicBezTo>
                    <a:pt x="936" y="87"/>
                    <a:pt x="760" y="0"/>
                    <a:pt x="585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5"/>
            <p:cNvSpPr/>
            <p:nvPr/>
          </p:nvSpPr>
          <p:spPr>
            <a:xfrm>
              <a:off x="11108675" y="1660650"/>
              <a:ext cx="36175" cy="36125"/>
            </a:xfrm>
            <a:custGeom>
              <a:avLst/>
              <a:gdLst/>
              <a:ahLst/>
              <a:cxnLst/>
              <a:rect l="l" t="t" r="r" b="b"/>
              <a:pathLst>
                <a:path w="1447" h="1445" extrusionOk="0">
                  <a:moveTo>
                    <a:pt x="66" y="0"/>
                  </a:moveTo>
                  <a:lnTo>
                    <a:pt x="42" y="8"/>
                  </a:lnTo>
                  <a:cubicBezTo>
                    <a:pt x="17" y="17"/>
                    <a:pt x="1" y="41"/>
                    <a:pt x="9" y="74"/>
                  </a:cubicBezTo>
                  <a:cubicBezTo>
                    <a:pt x="288" y="937"/>
                    <a:pt x="1324" y="1422"/>
                    <a:pt x="1365" y="1438"/>
                  </a:cubicBezTo>
                  <a:cubicBezTo>
                    <a:pt x="1372" y="1443"/>
                    <a:pt x="1379" y="1445"/>
                    <a:pt x="1387" y="1445"/>
                  </a:cubicBezTo>
                  <a:cubicBezTo>
                    <a:pt x="1406" y="1445"/>
                    <a:pt x="1427" y="1431"/>
                    <a:pt x="1439" y="1414"/>
                  </a:cubicBezTo>
                  <a:cubicBezTo>
                    <a:pt x="1447" y="1389"/>
                    <a:pt x="1439" y="1356"/>
                    <a:pt x="1414" y="1348"/>
                  </a:cubicBezTo>
                  <a:cubicBezTo>
                    <a:pt x="1398" y="1340"/>
                    <a:pt x="370" y="863"/>
                    <a:pt x="107" y="41"/>
                  </a:cubicBezTo>
                  <a:cubicBezTo>
                    <a:pt x="107" y="17"/>
                    <a:pt x="83" y="8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5"/>
            <p:cNvSpPr/>
            <p:nvPr/>
          </p:nvSpPr>
          <p:spPr>
            <a:xfrm>
              <a:off x="11128800" y="1682425"/>
              <a:ext cx="31050" cy="26200"/>
            </a:xfrm>
            <a:custGeom>
              <a:avLst/>
              <a:gdLst/>
              <a:ahLst/>
              <a:cxnLst/>
              <a:rect l="l" t="t" r="r" b="b"/>
              <a:pathLst>
                <a:path w="1242" h="1048" extrusionOk="0">
                  <a:moveTo>
                    <a:pt x="581" y="1"/>
                  </a:moveTo>
                  <a:cubicBezTo>
                    <a:pt x="365" y="1"/>
                    <a:pt x="151" y="133"/>
                    <a:pt x="83" y="378"/>
                  </a:cubicBezTo>
                  <a:cubicBezTo>
                    <a:pt x="1" y="658"/>
                    <a:pt x="165" y="945"/>
                    <a:pt x="445" y="1027"/>
                  </a:cubicBezTo>
                  <a:cubicBezTo>
                    <a:pt x="493" y="1041"/>
                    <a:pt x="541" y="1047"/>
                    <a:pt x="587" y="1047"/>
                  </a:cubicBezTo>
                  <a:cubicBezTo>
                    <a:pt x="964" y="1047"/>
                    <a:pt x="1241" y="630"/>
                    <a:pt x="1036" y="271"/>
                  </a:cubicBezTo>
                  <a:cubicBezTo>
                    <a:pt x="933" y="88"/>
                    <a:pt x="756" y="1"/>
                    <a:pt x="581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5"/>
            <p:cNvSpPr/>
            <p:nvPr/>
          </p:nvSpPr>
          <p:spPr>
            <a:xfrm>
              <a:off x="11040275" y="1764175"/>
              <a:ext cx="46250" cy="21600"/>
            </a:xfrm>
            <a:custGeom>
              <a:avLst/>
              <a:gdLst/>
              <a:ahLst/>
              <a:cxnLst/>
              <a:rect l="l" t="t" r="r" b="b"/>
              <a:pathLst>
                <a:path w="1850" h="864" extrusionOk="0">
                  <a:moveTo>
                    <a:pt x="1783" y="1"/>
                  </a:moveTo>
                  <a:cubicBezTo>
                    <a:pt x="1767" y="1"/>
                    <a:pt x="1750" y="9"/>
                    <a:pt x="1734" y="17"/>
                  </a:cubicBezTo>
                  <a:cubicBezTo>
                    <a:pt x="1192" y="683"/>
                    <a:pt x="58" y="757"/>
                    <a:pt x="49" y="757"/>
                  </a:cubicBezTo>
                  <a:cubicBezTo>
                    <a:pt x="17" y="757"/>
                    <a:pt x="0" y="782"/>
                    <a:pt x="0" y="814"/>
                  </a:cubicBezTo>
                  <a:cubicBezTo>
                    <a:pt x="0" y="839"/>
                    <a:pt x="25" y="864"/>
                    <a:pt x="49" y="864"/>
                  </a:cubicBezTo>
                  <a:cubicBezTo>
                    <a:pt x="99" y="856"/>
                    <a:pt x="1241" y="790"/>
                    <a:pt x="1816" y="83"/>
                  </a:cubicBezTo>
                  <a:cubicBezTo>
                    <a:pt x="1849" y="50"/>
                    <a:pt x="1824" y="1"/>
                    <a:pt x="178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5"/>
            <p:cNvSpPr/>
            <p:nvPr/>
          </p:nvSpPr>
          <p:spPr>
            <a:xfrm>
              <a:off x="11024250" y="1771350"/>
              <a:ext cx="31100" cy="26025"/>
            </a:xfrm>
            <a:custGeom>
              <a:avLst/>
              <a:gdLst/>
              <a:ahLst/>
              <a:cxnLst/>
              <a:rect l="l" t="t" r="r" b="b"/>
              <a:pathLst>
                <a:path w="1244" h="1041" extrusionOk="0">
                  <a:moveTo>
                    <a:pt x="689" y="0"/>
                  </a:moveTo>
                  <a:cubicBezTo>
                    <a:pt x="577" y="0"/>
                    <a:pt x="463" y="36"/>
                    <a:pt x="362" y="117"/>
                  </a:cubicBezTo>
                  <a:cubicBezTo>
                    <a:pt x="0" y="412"/>
                    <a:pt x="181" y="996"/>
                    <a:pt x="641" y="1037"/>
                  </a:cubicBezTo>
                  <a:cubicBezTo>
                    <a:pt x="661" y="1039"/>
                    <a:pt x="680" y="1040"/>
                    <a:pt x="700" y="1040"/>
                  </a:cubicBezTo>
                  <a:cubicBezTo>
                    <a:pt x="962" y="1040"/>
                    <a:pt x="1185" y="837"/>
                    <a:pt x="1208" y="577"/>
                  </a:cubicBezTo>
                  <a:cubicBezTo>
                    <a:pt x="1244" y="239"/>
                    <a:pt x="976" y="0"/>
                    <a:pt x="689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11048275" y="1715700"/>
              <a:ext cx="46050" cy="21600"/>
            </a:xfrm>
            <a:custGeom>
              <a:avLst/>
              <a:gdLst/>
              <a:ahLst/>
              <a:cxnLst/>
              <a:rect l="l" t="t" r="r" b="b"/>
              <a:pathLst>
                <a:path w="1842" h="864" extrusionOk="0">
                  <a:moveTo>
                    <a:pt x="1784" y="1"/>
                  </a:moveTo>
                  <a:cubicBezTo>
                    <a:pt x="1767" y="1"/>
                    <a:pt x="1751" y="9"/>
                    <a:pt x="1735" y="25"/>
                  </a:cubicBezTo>
                  <a:cubicBezTo>
                    <a:pt x="1192" y="683"/>
                    <a:pt x="58" y="757"/>
                    <a:pt x="50" y="757"/>
                  </a:cubicBezTo>
                  <a:cubicBezTo>
                    <a:pt x="17" y="757"/>
                    <a:pt x="1" y="781"/>
                    <a:pt x="1" y="814"/>
                  </a:cubicBezTo>
                  <a:cubicBezTo>
                    <a:pt x="1" y="839"/>
                    <a:pt x="25" y="863"/>
                    <a:pt x="58" y="863"/>
                  </a:cubicBezTo>
                  <a:cubicBezTo>
                    <a:pt x="99" y="863"/>
                    <a:pt x="1241" y="789"/>
                    <a:pt x="1817" y="91"/>
                  </a:cubicBezTo>
                  <a:cubicBezTo>
                    <a:pt x="1841" y="66"/>
                    <a:pt x="1833" y="33"/>
                    <a:pt x="1808" y="17"/>
                  </a:cubicBezTo>
                  <a:cubicBezTo>
                    <a:pt x="1800" y="9"/>
                    <a:pt x="1792" y="1"/>
                    <a:pt x="178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11032250" y="1722900"/>
              <a:ext cx="31125" cy="26150"/>
            </a:xfrm>
            <a:custGeom>
              <a:avLst/>
              <a:gdLst/>
              <a:ahLst/>
              <a:cxnLst/>
              <a:rect l="l" t="t" r="r" b="b"/>
              <a:pathLst>
                <a:path w="1245" h="1046" extrusionOk="0">
                  <a:moveTo>
                    <a:pt x="686" y="0"/>
                  </a:moveTo>
                  <a:cubicBezTo>
                    <a:pt x="576" y="0"/>
                    <a:pt x="462" y="36"/>
                    <a:pt x="362" y="115"/>
                  </a:cubicBezTo>
                  <a:cubicBezTo>
                    <a:pt x="1" y="411"/>
                    <a:pt x="181" y="995"/>
                    <a:pt x="642" y="1044"/>
                  </a:cubicBezTo>
                  <a:cubicBezTo>
                    <a:pt x="657" y="1045"/>
                    <a:pt x="673" y="1046"/>
                    <a:pt x="688" y="1046"/>
                  </a:cubicBezTo>
                  <a:cubicBezTo>
                    <a:pt x="956" y="1046"/>
                    <a:pt x="1185" y="847"/>
                    <a:pt x="1209" y="575"/>
                  </a:cubicBezTo>
                  <a:cubicBezTo>
                    <a:pt x="1244" y="243"/>
                    <a:pt x="975" y="0"/>
                    <a:pt x="686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11061825" y="1669275"/>
              <a:ext cx="46050" cy="21425"/>
            </a:xfrm>
            <a:custGeom>
              <a:avLst/>
              <a:gdLst/>
              <a:ahLst/>
              <a:cxnLst/>
              <a:rect l="l" t="t" r="r" b="b"/>
              <a:pathLst>
                <a:path w="1842" h="857" extrusionOk="0">
                  <a:moveTo>
                    <a:pt x="1792" y="0"/>
                  </a:moveTo>
                  <a:cubicBezTo>
                    <a:pt x="1768" y="0"/>
                    <a:pt x="1760" y="0"/>
                    <a:pt x="1743" y="17"/>
                  </a:cubicBezTo>
                  <a:cubicBezTo>
                    <a:pt x="1201" y="682"/>
                    <a:pt x="67" y="756"/>
                    <a:pt x="58" y="756"/>
                  </a:cubicBezTo>
                  <a:cubicBezTo>
                    <a:pt x="26" y="756"/>
                    <a:pt x="1" y="781"/>
                    <a:pt x="9" y="806"/>
                  </a:cubicBezTo>
                  <a:cubicBezTo>
                    <a:pt x="9" y="834"/>
                    <a:pt x="28" y="857"/>
                    <a:pt x="49" y="857"/>
                  </a:cubicBezTo>
                  <a:cubicBezTo>
                    <a:pt x="52" y="857"/>
                    <a:pt x="55" y="856"/>
                    <a:pt x="58" y="855"/>
                  </a:cubicBezTo>
                  <a:cubicBezTo>
                    <a:pt x="108" y="855"/>
                    <a:pt x="1250" y="781"/>
                    <a:pt x="1825" y="82"/>
                  </a:cubicBezTo>
                  <a:cubicBezTo>
                    <a:pt x="1842" y="58"/>
                    <a:pt x="1842" y="25"/>
                    <a:pt x="1817" y="9"/>
                  </a:cubicBezTo>
                  <a:cubicBezTo>
                    <a:pt x="1809" y="0"/>
                    <a:pt x="1801" y="0"/>
                    <a:pt x="179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5"/>
            <p:cNvSpPr/>
            <p:nvPr/>
          </p:nvSpPr>
          <p:spPr>
            <a:xfrm>
              <a:off x="11046025" y="1676325"/>
              <a:ext cx="30950" cy="26100"/>
            </a:xfrm>
            <a:custGeom>
              <a:avLst/>
              <a:gdLst/>
              <a:ahLst/>
              <a:cxnLst/>
              <a:rect l="l" t="t" r="r" b="b"/>
              <a:pathLst>
                <a:path w="1238" h="1044" extrusionOk="0">
                  <a:moveTo>
                    <a:pt x="683" y="1"/>
                  </a:moveTo>
                  <a:cubicBezTo>
                    <a:pt x="571" y="1"/>
                    <a:pt x="455" y="38"/>
                    <a:pt x="354" y="121"/>
                  </a:cubicBezTo>
                  <a:cubicBezTo>
                    <a:pt x="0" y="417"/>
                    <a:pt x="173" y="992"/>
                    <a:pt x="633" y="1041"/>
                  </a:cubicBezTo>
                  <a:cubicBezTo>
                    <a:pt x="649" y="1043"/>
                    <a:pt x="664" y="1043"/>
                    <a:pt x="680" y="1043"/>
                  </a:cubicBezTo>
                  <a:cubicBezTo>
                    <a:pt x="948" y="1043"/>
                    <a:pt x="1177" y="845"/>
                    <a:pt x="1208" y="573"/>
                  </a:cubicBezTo>
                  <a:cubicBezTo>
                    <a:pt x="1238" y="242"/>
                    <a:pt x="970" y="1"/>
                    <a:pt x="683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5"/>
            <p:cNvSpPr/>
            <p:nvPr/>
          </p:nvSpPr>
          <p:spPr>
            <a:xfrm>
              <a:off x="12805050" y="1564700"/>
              <a:ext cx="55075" cy="240450"/>
            </a:xfrm>
            <a:custGeom>
              <a:avLst/>
              <a:gdLst/>
              <a:ahLst/>
              <a:cxnLst/>
              <a:rect l="l" t="t" r="r" b="b"/>
              <a:pathLst>
                <a:path w="2203" h="9618" extrusionOk="0">
                  <a:moveTo>
                    <a:pt x="2137" y="0"/>
                  </a:moveTo>
                  <a:cubicBezTo>
                    <a:pt x="2120" y="0"/>
                    <a:pt x="2104" y="17"/>
                    <a:pt x="2096" y="33"/>
                  </a:cubicBezTo>
                  <a:cubicBezTo>
                    <a:pt x="0" y="4397"/>
                    <a:pt x="1077" y="9525"/>
                    <a:pt x="1093" y="9574"/>
                  </a:cubicBezTo>
                  <a:cubicBezTo>
                    <a:pt x="1093" y="9601"/>
                    <a:pt x="1116" y="9617"/>
                    <a:pt x="1137" y="9617"/>
                  </a:cubicBezTo>
                  <a:cubicBezTo>
                    <a:pt x="1142" y="9617"/>
                    <a:pt x="1146" y="9617"/>
                    <a:pt x="1151" y="9615"/>
                  </a:cubicBezTo>
                  <a:cubicBezTo>
                    <a:pt x="1175" y="9607"/>
                    <a:pt x="1200" y="9582"/>
                    <a:pt x="1192" y="9558"/>
                  </a:cubicBezTo>
                  <a:cubicBezTo>
                    <a:pt x="1175" y="9500"/>
                    <a:pt x="107" y="4405"/>
                    <a:pt x="2186" y="74"/>
                  </a:cubicBezTo>
                  <a:cubicBezTo>
                    <a:pt x="2203" y="50"/>
                    <a:pt x="2186" y="17"/>
                    <a:pt x="2161" y="9"/>
                  </a:cubicBezTo>
                  <a:cubicBezTo>
                    <a:pt x="2153" y="0"/>
                    <a:pt x="2145" y="0"/>
                    <a:pt x="213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5"/>
            <p:cNvSpPr/>
            <p:nvPr/>
          </p:nvSpPr>
          <p:spPr>
            <a:xfrm>
              <a:off x="12819625" y="1792000"/>
              <a:ext cx="30925" cy="26125"/>
            </a:xfrm>
            <a:custGeom>
              <a:avLst/>
              <a:gdLst/>
              <a:ahLst/>
              <a:cxnLst/>
              <a:rect l="l" t="t" r="r" b="b"/>
              <a:pathLst>
                <a:path w="1237" h="1045" extrusionOk="0">
                  <a:moveTo>
                    <a:pt x="555" y="0"/>
                  </a:moveTo>
                  <a:cubicBezTo>
                    <a:pt x="308" y="0"/>
                    <a:pt x="65" y="176"/>
                    <a:pt x="33" y="466"/>
                  </a:cubicBezTo>
                  <a:cubicBezTo>
                    <a:pt x="1" y="753"/>
                    <a:pt x="214" y="1008"/>
                    <a:pt x="494" y="1041"/>
                  </a:cubicBezTo>
                  <a:cubicBezTo>
                    <a:pt x="514" y="1043"/>
                    <a:pt x="534" y="1044"/>
                    <a:pt x="554" y="1044"/>
                  </a:cubicBezTo>
                  <a:cubicBezTo>
                    <a:pt x="986" y="1044"/>
                    <a:pt x="1237" y="540"/>
                    <a:pt x="954" y="195"/>
                  </a:cubicBezTo>
                  <a:cubicBezTo>
                    <a:pt x="847" y="61"/>
                    <a:pt x="700" y="0"/>
                    <a:pt x="555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5"/>
            <p:cNvSpPr/>
            <p:nvPr/>
          </p:nvSpPr>
          <p:spPr>
            <a:xfrm>
              <a:off x="12825375" y="1742625"/>
              <a:ext cx="41525" cy="30050"/>
            </a:xfrm>
            <a:custGeom>
              <a:avLst/>
              <a:gdLst/>
              <a:ahLst/>
              <a:cxnLst/>
              <a:rect l="l" t="t" r="r" b="b"/>
              <a:pathLst>
                <a:path w="1661" h="1202" extrusionOk="0">
                  <a:moveTo>
                    <a:pt x="58" y="0"/>
                  </a:moveTo>
                  <a:cubicBezTo>
                    <a:pt x="50" y="0"/>
                    <a:pt x="42" y="8"/>
                    <a:pt x="42" y="8"/>
                  </a:cubicBezTo>
                  <a:cubicBezTo>
                    <a:pt x="9" y="25"/>
                    <a:pt x="1" y="58"/>
                    <a:pt x="17" y="82"/>
                  </a:cubicBezTo>
                  <a:cubicBezTo>
                    <a:pt x="436" y="879"/>
                    <a:pt x="1537" y="1183"/>
                    <a:pt x="1587" y="1200"/>
                  </a:cubicBezTo>
                  <a:cubicBezTo>
                    <a:pt x="1591" y="1201"/>
                    <a:pt x="1595" y="1202"/>
                    <a:pt x="1600" y="1202"/>
                  </a:cubicBezTo>
                  <a:cubicBezTo>
                    <a:pt x="1622" y="1202"/>
                    <a:pt x="1646" y="1186"/>
                    <a:pt x="1652" y="1159"/>
                  </a:cubicBezTo>
                  <a:cubicBezTo>
                    <a:pt x="1661" y="1134"/>
                    <a:pt x="1636" y="1101"/>
                    <a:pt x="1611" y="1101"/>
                  </a:cubicBezTo>
                  <a:cubicBezTo>
                    <a:pt x="1603" y="1101"/>
                    <a:pt x="510" y="789"/>
                    <a:pt x="108" y="33"/>
                  </a:cubicBezTo>
                  <a:cubicBezTo>
                    <a:pt x="99" y="8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5"/>
            <p:cNvSpPr/>
            <p:nvPr/>
          </p:nvSpPr>
          <p:spPr>
            <a:xfrm>
              <a:off x="12851675" y="1758300"/>
              <a:ext cx="30725" cy="26125"/>
            </a:xfrm>
            <a:custGeom>
              <a:avLst/>
              <a:gdLst/>
              <a:ahLst/>
              <a:cxnLst/>
              <a:rect l="l" t="t" r="r" b="b"/>
              <a:pathLst>
                <a:path w="1229" h="1045" extrusionOk="0">
                  <a:moveTo>
                    <a:pt x="551" y="1"/>
                  </a:moveTo>
                  <a:cubicBezTo>
                    <a:pt x="301" y="1"/>
                    <a:pt x="59" y="179"/>
                    <a:pt x="33" y="474"/>
                  </a:cubicBezTo>
                  <a:cubicBezTo>
                    <a:pt x="1" y="754"/>
                    <a:pt x="206" y="1017"/>
                    <a:pt x="494" y="1041"/>
                  </a:cubicBezTo>
                  <a:cubicBezTo>
                    <a:pt x="514" y="1043"/>
                    <a:pt x="533" y="1044"/>
                    <a:pt x="553" y="1044"/>
                  </a:cubicBezTo>
                  <a:cubicBezTo>
                    <a:pt x="978" y="1044"/>
                    <a:pt x="1229" y="541"/>
                    <a:pt x="954" y="195"/>
                  </a:cubicBezTo>
                  <a:cubicBezTo>
                    <a:pt x="845" y="61"/>
                    <a:pt x="697" y="1"/>
                    <a:pt x="551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5"/>
            <p:cNvSpPr/>
            <p:nvPr/>
          </p:nvSpPr>
          <p:spPr>
            <a:xfrm>
              <a:off x="12826000" y="1693725"/>
              <a:ext cx="41525" cy="29850"/>
            </a:xfrm>
            <a:custGeom>
              <a:avLst/>
              <a:gdLst/>
              <a:ahLst/>
              <a:cxnLst/>
              <a:rect l="l" t="t" r="r" b="b"/>
              <a:pathLst>
                <a:path w="1661" h="1194" extrusionOk="0">
                  <a:moveTo>
                    <a:pt x="58" y="0"/>
                  </a:moveTo>
                  <a:lnTo>
                    <a:pt x="41" y="8"/>
                  </a:lnTo>
                  <a:cubicBezTo>
                    <a:pt x="17" y="17"/>
                    <a:pt x="0" y="50"/>
                    <a:pt x="17" y="74"/>
                  </a:cubicBezTo>
                  <a:cubicBezTo>
                    <a:pt x="436" y="880"/>
                    <a:pt x="1537" y="1184"/>
                    <a:pt x="1586" y="1192"/>
                  </a:cubicBezTo>
                  <a:cubicBezTo>
                    <a:pt x="1591" y="1193"/>
                    <a:pt x="1595" y="1194"/>
                    <a:pt x="1600" y="1194"/>
                  </a:cubicBezTo>
                  <a:cubicBezTo>
                    <a:pt x="1622" y="1194"/>
                    <a:pt x="1645" y="1179"/>
                    <a:pt x="1652" y="1159"/>
                  </a:cubicBezTo>
                  <a:cubicBezTo>
                    <a:pt x="1660" y="1126"/>
                    <a:pt x="1636" y="1101"/>
                    <a:pt x="1611" y="1093"/>
                  </a:cubicBezTo>
                  <a:cubicBezTo>
                    <a:pt x="1603" y="1093"/>
                    <a:pt x="510" y="789"/>
                    <a:pt x="107" y="25"/>
                  </a:cubicBezTo>
                  <a:cubicBezTo>
                    <a:pt x="99" y="8"/>
                    <a:pt x="74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5"/>
            <p:cNvSpPr/>
            <p:nvPr/>
          </p:nvSpPr>
          <p:spPr>
            <a:xfrm>
              <a:off x="12852300" y="1709350"/>
              <a:ext cx="30725" cy="25975"/>
            </a:xfrm>
            <a:custGeom>
              <a:avLst/>
              <a:gdLst/>
              <a:ahLst/>
              <a:cxnLst/>
              <a:rect l="l" t="t" r="r" b="b"/>
              <a:pathLst>
                <a:path w="1229" h="1039" extrusionOk="0">
                  <a:moveTo>
                    <a:pt x="553" y="0"/>
                  </a:moveTo>
                  <a:cubicBezTo>
                    <a:pt x="302" y="0"/>
                    <a:pt x="56" y="177"/>
                    <a:pt x="25" y="468"/>
                  </a:cubicBezTo>
                  <a:cubicBezTo>
                    <a:pt x="0" y="756"/>
                    <a:pt x="206" y="1011"/>
                    <a:pt x="493" y="1035"/>
                  </a:cubicBezTo>
                  <a:cubicBezTo>
                    <a:pt x="513" y="1037"/>
                    <a:pt x="533" y="1038"/>
                    <a:pt x="552" y="1038"/>
                  </a:cubicBezTo>
                  <a:cubicBezTo>
                    <a:pt x="977" y="1038"/>
                    <a:pt x="1229" y="535"/>
                    <a:pt x="954" y="189"/>
                  </a:cubicBezTo>
                  <a:cubicBezTo>
                    <a:pt x="845" y="59"/>
                    <a:pt x="698" y="0"/>
                    <a:pt x="553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5"/>
            <p:cNvSpPr/>
            <p:nvPr/>
          </p:nvSpPr>
          <p:spPr>
            <a:xfrm>
              <a:off x="12832775" y="1642775"/>
              <a:ext cx="41325" cy="29850"/>
            </a:xfrm>
            <a:custGeom>
              <a:avLst/>
              <a:gdLst/>
              <a:ahLst/>
              <a:cxnLst/>
              <a:rect l="l" t="t" r="r" b="b"/>
              <a:pathLst>
                <a:path w="1653" h="1194" extrusionOk="0">
                  <a:moveTo>
                    <a:pt x="58" y="0"/>
                  </a:moveTo>
                  <a:cubicBezTo>
                    <a:pt x="50" y="0"/>
                    <a:pt x="42" y="0"/>
                    <a:pt x="42" y="8"/>
                  </a:cubicBezTo>
                  <a:cubicBezTo>
                    <a:pt x="9" y="17"/>
                    <a:pt x="1" y="50"/>
                    <a:pt x="17" y="74"/>
                  </a:cubicBezTo>
                  <a:cubicBezTo>
                    <a:pt x="436" y="880"/>
                    <a:pt x="1537" y="1184"/>
                    <a:pt x="1587" y="1192"/>
                  </a:cubicBezTo>
                  <a:cubicBezTo>
                    <a:pt x="1591" y="1193"/>
                    <a:pt x="1596" y="1194"/>
                    <a:pt x="1600" y="1194"/>
                  </a:cubicBezTo>
                  <a:cubicBezTo>
                    <a:pt x="1622" y="1194"/>
                    <a:pt x="1646" y="1179"/>
                    <a:pt x="1652" y="1159"/>
                  </a:cubicBezTo>
                  <a:cubicBezTo>
                    <a:pt x="1652" y="1126"/>
                    <a:pt x="1636" y="1101"/>
                    <a:pt x="1611" y="1093"/>
                  </a:cubicBezTo>
                  <a:cubicBezTo>
                    <a:pt x="1603" y="1093"/>
                    <a:pt x="510" y="789"/>
                    <a:pt x="107" y="25"/>
                  </a:cubicBezTo>
                  <a:cubicBezTo>
                    <a:pt x="99" y="8"/>
                    <a:pt x="75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5"/>
            <p:cNvSpPr/>
            <p:nvPr/>
          </p:nvSpPr>
          <p:spPr>
            <a:xfrm>
              <a:off x="12859075" y="1658250"/>
              <a:ext cx="30725" cy="26125"/>
            </a:xfrm>
            <a:custGeom>
              <a:avLst/>
              <a:gdLst/>
              <a:ahLst/>
              <a:cxnLst/>
              <a:rect l="l" t="t" r="r" b="b"/>
              <a:pathLst>
                <a:path w="1229" h="1045" extrusionOk="0">
                  <a:moveTo>
                    <a:pt x="550" y="1"/>
                  </a:moveTo>
                  <a:cubicBezTo>
                    <a:pt x="300" y="1"/>
                    <a:pt x="56" y="179"/>
                    <a:pt x="25" y="474"/>
                  </a:cubicBezTo>
                  <a:cubicBezTo>
                    <a:pt x="0" y="754"/>
                    <a:pt x="206" y="1017"/>
                    <a:pt x="494" y="1041"/>
                  </a:cubicBezTo>
                  <a:cubicBezTo>
                    <a:pt x="514" y="1043"/>
                    <a:pt x="533" y="1044"/>
                    <a:pt x="553" y="1044"/>
                  </a:cubicBezTo>
                  <a:cubicBezTo>
                    <a:pt x="978" y="1044"/>
                    <a:pt x="1229" y="541"/>
                    <a:pt x="954" y="195"/>
                  </a:cubicBezTo>
                  <a:cubicBezTo>
                    <a:pt x="845" y="61"/>
                    <a:pt x="696" y="1"/>
                    <a:pt x="550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5"/>
            <p:cNvSpPr/>
            <p:nvPr/>
          </p:nvSpPr>
          <p:spPr>
            <a:xfrm>
              <a:off x="12785650" y="1748975"/>
              <a:ext cx="42625" cy="28625"/>
            </a:xfrm>
            <a:custGeom>
              <a:avLst/>
              <a:gdLst/>
              <a:ahLst/>
              <a:cxnLst/>
              <a:rect l="l" t="t" r="r" b="b"/>
              <a:pathLst>
                <a:path w="1705" h="1145" extrusionOk="0">
                  <a:moveTo>
                    <a:pt x="1639" y="1"/>
                  </a:moveTo>
                  <a:cubicBezTo>
                    <a:pt x="1623" y="9"/>
                    <a:pt x="1614" y="17"/>
                    <a:pt x="1606" y="25"/>
                  </a:cubicBezTo>
                  <a:cubicBezTo>
                    <a:pt x="1179" y="773"/>
                    <a:pt x="78" y="1044"/>
                    <a:pt x="61" y="1044"/>
                  </a:cubicBezTo>
                  <a:cubicBezTo>
                    <a:pt x="0" y="1060"/>
                    <a:pt x="17" y="1145"/>
                    <a:pt x="72" y="1145"/>
                  </a:cubicBezTo>
                  <a:cubicBezTo>
                    <a:pt x="76" y="1145"/>
                    <a:pt x="81" y="1144"/>
                    <a:pt x="86" y="1143"/>
                  </a:cubicBezTo>
                  <a:cubicBezTo>
                    <a:pt x="135" y="1135"/>
                    <a:pt x="1245" y="872"/>
                    <a:pt x="1697" y="83"/>
                  </a:cubicBezTo>
                  <a:cubicBezTo>
                    <a:pt x="1705" y="58"/>
                    <a:pt x="1697" y="25"/>
                    <a:pt x="1672" y="9"/>
                  </a:cubicBezTo>
                  <a:cubicBezTo>
                    <a:pt x="1664" y="1"/>
                    <a:pt x="1655" y="1"/>
                    <a:pt x="163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5"/>
            <p:cNvSpPr/>
            <p:nvPr/>
          </p:nvSpPr>
          <p:spPr>
            <a:xfrm>
              <a:off x="12770325" y="1763250"/>
              <a:ext cx="30625" cy="26050"/>
            </a:xfrm>
            <a:custGeom>
              <a:avLst/>
              <a:gdLst/>
              <a:ahLst/>
              <a:cxnLst/>
              <a:rect l="l" t="t" r="r" b="b"/>
              <a:pathLst>
                <a:path w="1225" h="1042" extrusionOk="0">
                  <a:moveTo>
                    <a:pt x="683" y="1"/>
                  </a:moveTo>
                  <a:cubicBezTo>
                    <a:pt x="544" y="1"/>
                    <a:pt x="403" y="56"/>
                    <a:pt x="296" y="178"/>
                  </a:cubicBezTo>
                  <a:cubicBezTo>
                    <a:pt x="1" y="521"/>
                    <a:pt x="248" y="1042"/>
                    <a:pt x="684" y="1042"/>
                  </a:cubicBezTo>
                  <a:cubicBezTo>
                    <a:pt x="697" y="1042"/>
                    <a:pt x="710" y="1041"/>
                    <a:pt x="724" y="1040"/>
                  </a:cubicBezTo>
                  <a:cubicBezTo>
                    <a:pt x="1011" y="1024"/>
                    <a:pt x="1225" y="778"/>
                    <a:pt x="1208" y="490"/>
                  </a:cubicBezTo>
                  <a:cubicBezTo>
                    <a:pt x="1187" y="187"/>
                    <a:pt x="939" y="1"/>
                    <a:pt x="683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5"/>
            <p:cNvSpPr/>
            <p:nvPr/>
          </p:nvSpPr>
          <p:spPr>
            <a:xfrm>
              <a:off x="12785250" y="1700000"/>
              <a:ext cx="42825" cy="28500"/>
            </a:xfrm>
            <a:custGeom>
              <a:avLst/>
              <a:gdLst/>
              <a:ahLst/>
              <a:cxnLst/>
              <a:rect l="l" t="t" r="r" b="b"/>
              <a:pathLst>
                <a:path w="1713" h="1140" extrusionOk="0">
                  <a:moveTo>
                    <a:pt x="1655" y="0"/>
                  </a:moveTo>
                  <a:cubicBezTo>
                    <a:pt x="1652" y="0"/>
                    <a:pt x="1650" y="1"/>
                    <a:pt x="1647" y="4"/>
                  </a:cubicBezTo>
                  <a:cubicBezTo>
                    <a:pt x="1630" y="4"/>
                    <a:pt x="1614" y="12"/>
                    <a:pt x="1606" y="29"/>
                  </a:cubicBezTo>
                  <a:cubicBezTo>
                    <a:pt x="1178" y="768"/>
                    <a:pt x="77" y="1039"/>
                    <a:pt x="69" y="1039"/>
                  </a:cubicBezTo>
                  <a:cubicBezTo>
                    <a:pt x="1" y="1055"/>
                    <a:pt x="16" y="1140"/>
                    <a:pt x="71" y="1140"/>
                  </a:cubicBezTo>
                  <a:cubicBezTo>
                    <a:pt x="76" y="1140"/>
                    <a:pt x="80" y="1139"/>
                    <a:pt x="85" y="1138"/>
                  </a:cubicBezTo>
                  <a:cubicBezTo>
                    <a:pt x="135" y="1130"/>
                    <a:pt x="1252" y="867"/>
                    <a:pt x="1696" y="78"/>
                  </a:cubicBezTo>
                  <a:cubicBezTo>
                    <a:pt x="1713" y="53"/>
                    <a:pt x="1704" y="20"/>
                    <a:pt x="1680" y="4"/>
                  </a:cubicBezTo>
                  <a:cubicBezTo>
                    <a:pt x="1669" y="4"/>
                    <a:pt x="1661" y="0"/>
                    <a:pt x="165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5"/>
            <p:cNvSpPr/>
            <p:nvPr/>
          </p:nvSpPr>
          <p:spPr>
            <a:xfrm>
              <a:off x="12769875" y="1714250"/>
              <a:ext cx="30875" cy="26150"/>
            </a:xfrm>
            <a:custGeom>
              <a:avLst/>
              <a:gdLst/>
              <a:ahLst/>
              <a:cxnLst/>
              <a:rect l="l" t="t" r="r" b="b"/>
              <a:pathLst>
                <a:path w="1235" h="1046" extrusionOk="0">
                  <a:moveTo>
                    <a:pt x="686" y="1"/>
                  </a:moveTo>
                  <a:cubicBezTo>
                    <a:pt x="547" y="1"/>
                    <a:pt x="405" y="57"/>
                    <a:pt x="298" y="182"/>
                  </a:cubicBezTo>
                  <a:cubicBezTo>
                    <a:pt x="0" y="519"/>
                    <a:pt x="253" y="1045"/>
                    <a:pt x="695" y="1045"/>
                  </a:cubicBezTo>
                  <a:cubicBezTo>
                    <a:pt x="705" y="1045"/>
                    <a:pt x="715" y="1045"/>
                    <a:pt x="725" y="1045"/>
                  </a:cubicBezTo>
                  <a:cubicBezTo>
                    <a:pt x="1013" y="1020"/>
                    <a:pt x="1235" y="773"/>
                    <a:pt x="1210" y="486"/>
                  </a:cubicBezTo>
                  <a:cubicBezTo>
                    <a:pt x="1189" y="188"/>
                    <a:pt x="941" y="1"/>
                    <a:pt x="686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5"/>
            <p:cNvSpPr/>
            <p:nvPr/>
          </p:nvSpPr>
          <p:spPr>
            <a:xfrm>
              <a:off x="12791275" y="1651925"/>
              <a:ext cx="42150" cy="28525"/>
            </a:xfrm>
            <a:custGeom>
              <a:avLst/>
              <a:gdLst/>
              <a:ahLst/>
              <a:cxnLst/>
              <a:rect l="l" t="t" r="r" b="b"/>
              <a:pathLst>
                <a:path w="1686" h="1141" extrusionOk="0">
                  <a:moveTo>
                    <a:pt x="1633" y="0"/>
                  </a:moveTo>
                  <a:cubicBezTo>
                    <a:pt x="1630" y="0"/>
                    <a:pt x="1625" y="1"/>
                    <a:pt x="1619" y="4"/>
                  </a:cubicBezTo>
                  <a:cubicBezTo>
                    <a:pt x="1603" y="4"/>
                    <a:pt x="1595" y="12"/>
                    <a:pt x="1587" y="29"/>
                  </a:cubicBezTo>
                  <a:cubicBezTo>
                    <a:pt x="1159" y="776"/>
                    <a:pt x="58" y="1039"/>
                    <a:pt x="42" y="1039"/>
                  </a:cubicBezTo>
                  <a:cubicBezTo>
                    <a:pt x="17" y="1048"/>
                    <a:pt x="1" y="1072"/>
                    <a:pt x="1" y="1105"/>
                  </a:cubicBezTo>
                  <a:cubicBezTo>
                    <a:pt x="7" y="1125"/>
                    <a:pt x="31" y="1140"/>
                    <a:pt x="53" y="1140"/>
                  </a:cubicBezTo>
                  <a:cubicBezTo>
                    <a:pt x="57" y="1140"/>
                    <a:pt x="62" y="1140"/>
                    <a:pt x="66" y="1138"/>
                  </a:cubicBezTo>
                  <a:cubicBezTo>
                    <a:pt x="116" y="1130"/>
                    <a:pt x="1225" y="867"/>
                    <a:pt x="1677" y="78"/>
                  </a:cubicBezTo>
                  <a:cubicBezTo>
                    <a:pt x="1685" y="53"/>
                    <a:pt x="1677" y="20"/>
                    <a:pt x="1652" y="4"/>
                  </a:cubicBezTo>
                  <a:cubicBezTo>
                    <a:pt x="1647" y="4"/>
                    <a:pt x="1641" y="0"/>
                    <a:pt x="163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5"/>
            <p:cNvSpPr/>
            <p:nvPr/>
          </p:nvSpPr>
          <p:spPr>
            <a:xfrm>
              <a:off x="12775475" y="1665975"/>
              <a:ext cx="30625" cy="26150"/>
            </a:xfrm>
            <a:custGeom>
              <a:avLst/>
              <a:gdLst/>
              <a:ahLst/>
              <a:cxnLst/>
              <a:rect l="l" t="t" r="r" b="b"/>
              <a:pathLst>
                <a:path w="1225" h="1046" extrusionOk="0">
                  <a:moveTo>
                    <a:pt x="684" y="1"/>
                  </a:moveTo>
                  <a:cubicBezTo>
                    <a:pt x="545" y="1"/>
                    <a:pt x="403" y="57"/>
                    <a:pt x="296" y="182"/>
                  </a:cubicBezTo>
                  <a:cubicBezTo>
                    <a:pt x="0" y="525"/>
                    <a:pt x="247" y="1046"/>
                    <a:pt x="683" y="1046"/>
                  </a:cubicBezTo>
                  <a:cubicBezTo>
                    <a:pt x="696" y="1046"/>
                    <a:pt x="710" y="1045"/>
                    <a:pt x="723" y="1044"/>
                  </a:cubicBezTo>
                  <a:cubicBezTo>
                    <a:pt x="1011" y="1020"/>
                    <a:pt x="1224" y="773"/>
                    <a:pt x="1208" y="486"/>
                  </a:cubicBezTo>
                  <a:cubicBezTo>
                    <a:pt x="1187" y="188"/>
                    <a:pt x="939" y="1"/>
                    <a:pt x="684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5"/>
            <p:cNvSpPr/>
            <p:nvPr/>
          </p:nvSpPr>
          <p:spPr>
            <a:xfrm>
              <a:off x="12567125" y="1494650"/>
              <a:ext cx="111200" cy="312800"/>
            </a:xfrm>
            <a:custGeom>
              <a:avLst/>
              <a:gdLst/>
              <a:ahLst/>
              <a:cxnLst/>
              <a:rect l="l" t="t" r="r" b="b"/>
              <a:pathLst>
                <a:path w="4448" h="12512" extrusionOk="0">
                  <a:moveTo>
                    <a:pt x="173" y="0"/>
                  </a:moveTo>
                  <a:cubicBezTo>
                    <a:pt x="141" y="8"/>
                    <a:pt x="124" y="41"/>
                    <a:pt x="124" y="74"/>
                  </a:cubicBezTo>
                  <a:cubicBezTo>
                    <a:pt x="1" y="6673"/>
                    <a:pt x="4250" y="12425"/>
                    <a:pt x="4291" y="12483"/>
                  </a:cubicBezTo>
                  <a:cubicBezTo>
                    <a:pt x="4306" y="12503"/>
                    <a:pt x="4327" y="12512"/>
                    <a:pt x="4346" y="12512"/>
                  </a:cubicBezTo>
                  <a:cubicBezTo>
                    <a:pt x="4398" y="12512"/>
                    <a:pt x="4447" y="12452"/>
                    <a:pt x="4406" y="12393"/>
                  </a:cubicBezTo>
                  <a:cubicBezTo>
                    <a:pt x="4365" y="12343"/>
                    <a:pt x="149" y="6624"/>
                    <a:pt x="264" y="74"/>
                  </a:cubicBezTo>
                  <a:cubicBezTo>
                    <a:pt x="272" y="33"/>
                    <a:pt x="239" y="0"/>
                    <a:pt x="19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5"/>
            <p:cNvSpPr/>
            <p:nvPr/>
          </p:nvSpPr>
          <p:spPr>
            <a:xfrm>
              <a:off x="12626000" y="1775150"/>
              <a:ext cx="44300" cy="37275"/>
            </a:xfrm>
            <a:custGeom>
              <a:avLst/>
              <a:gdLst/>
              <a:ahLst/>
              <a:cxnLst/>
              <a:rect l="l" t="t" r="r" b="b"/>
              <a:pathLst>
                <a:path w="1772" h="1491" extrusionOk="0">
                  <a:moveTo>
                    <a:pt x="790" y="1"/>
                  </a:moveTo>
                  <a:cubicBezTo>
                    <a:pt x="382" y="1"/>
                    <a:pt x="0" y="348"/>
                    <a:pt x="54" y="827"/>
                  </a:cubicBezTo>
                  <a:cubicBezTo>
                    <a:pt x="92" y="1201"/>
                    <a:pt x="413" y="1490"/>
                    <a:pt x="788" y="1490"/>
                  </a:cubicBezTo>
                  <a:cubicBezTo>
                    <a:pt x="817" y="1490"/>
                    <a:pt x="846" y="1488"/>
                    <a:pt x="876" y="1485"/>
                  </a:cubicBezTo>
                  <a:cubicBezTo>
                    <a:pt x="1533" y="1411"/>
                    <a:pt x="1771" y="581"/>
                    <a:pt x="1254" y="170"/>
                  </a:cubicBezTo>
                  <a:cubicBezTo>
                    <a:pt x="1111" y="53"/>
                    <a:pt x="949" y="1"/>
                    <a:pt x="79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5"/>
            <p:cNvSpPr/>
            <p:nvPr/>
          </p:nvSpPr>
          <p:spPr>
            <a:xfrm>
              <a:off x="12633175" y="1791825"/>
              <a:ext cx="22525" cy="18875"/>
            </a:xfrm>
            <a:custGeom>
              <a:avLst/>
              <a:gdLst/>
              <a:ahLst/>
              <a:cxnLst/>
              <a:rect l="l" t="t" r="r" b="b"/>
              <a:pathLst>
                <a:path w="901" h="755" extrusionOk="0">
                  <a:moveTo>
                    <a:pt x="406" y="1"/>
                  </a:moveTo>
                  <a:cubicBezTo>
                    <a:pt x="198" y="1"/>
                    <a:pt x="0" y="180"/>
                    <a:pt x="30" y="423"/>
                  </a:cubicBezTo>
                  <a:cubicBezTo>
                    <a:pt x="45" y="607"/>
                    <a:pt x="210" y="755"/>
                    <a:pt x="398" y="755"/>
                  </a:cubicBezTo>
                  <a:cubicBezTo>
                    <a:pt x="412" y="755"/>
                    <a:pt x="426" y="754"/>
                    <a:pt x="441" y="752"/>
                  </a:cubicBezTo>
                  <a:cubicBezTo>
                    <a:pt x="778" y="719"/>
                    <a:pt x="901" y="300"/>
                    <a:pt x="638" y="86"/>
                  </a:cubicBezTo>
                  <a:cubicBezTo>
                    <a:pt x="567" y="27"/>
                    <a:pt x="486" y="1"/>
                    <a:pt x="40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5"/>
            <p:cNvSpPr/>
            <p:nvPr/>
          </p:nvSpPr>
          <p:spPr>
            <a:xfrm>
              <a:off x="12646400" y="1744800"/>
              <a:ext cx="43200" cy="37325"/>
            </a:xfrm>
            <a:custGeom>
              <a:avLst/>
              <a:gdLst/>
              <a:ahLst/>
              <a:cxnLst/>
              <a:rect l="l" t="t" r="r" b="b"/>
              <a:pathLst>
                <a:path w="1728" h="1493" extrusionOk="0">
                  <a:moveTo>
                    <a:pt x="874" y="0"/>
                  </a:moveTo>
                  <a:cubicBezTo>
                    <a:pt x="402" y="0"/>
                    <a:pt x="1" y="463"/>
                    <a:pt x="166" y="973"/>
                  </a:cubicBezTo>
                  <a:cubicBezTo>
                    <a:pt x="273" y="1314"/>
                    <a:pt x="572" y="1493"/>
                    <a:pt x="874" y="1493"/>
                  </a:cubicBezTo>
                  <a:cubicBezTo>
                    <a:pt x="1133" y="1493"/>
                    <a:pt x="1395" y="1361"/>
                    <a:pt x="1539" y="1088"/>
                  </a:cubicBezTo>
                  <a:cubicBezTo>
                    <a:pt x="1728" y="727"/>
                    <a:pt x="1580" y="275"/>
                    <a:pt x="1218" y="86"/>
                  </a:cubicBezTo>
                  <a:cubicBezTo>
                    <a:pt x="1104" y="27"/>
                    <a:pt x="987" y="0"/>
                    <a:pt x="874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5"/>
            <p:cNvSpPr/>
            <p:nvPr/>
          </p:nvSpPr>
          <p:spPr>
            <a:xfrm>
              <a:off x="12665025" y="1754250"/>
              <a:ext cx="21900" cy="18875"/>
            </a:xfrm>
            <a:custGeom>
              <a:avLst/>
              <a:gdLst/>
              <a:ahLst/>
              <a:cxnLst/>
              <a:rect l="l" t="t" r="r" b="b"/>
              <a:pathLst>
                <a:path w="876" h="755" extrusionOk="0">
                  <a:moveTo>
                    <a:pt x="440" y="1"/>
                  </a:moveTo>
                  <a:cubicBezTo>
                    <a:pt x="203" y="1"/>
                    <a:pt x="1" y="238"/>
                    <a:pt x="87" y="497"/>
                  </a:cubicBezTo>
                  <a:cubicBezTo>
                    <a:pt x="140" y="665"/>
                    <a:pt x="292" y="755"/>
                    <a:pt x="445" y="755"/>
                  </a:cubicBezTo>
                  <a:cubicBezTo>
                    <a:pt x="575" y="755"/>
                    <a:pt x="706" y="690"/>
                    <a:pt x="777" y="554"/>
                  </a:cubicBezTo>
                  <a:cubicBezTo>
                    <a:pt x="876" y="365"/>
                    <a:pt x="802" y="135"/>
                    <a:pt x="613" y="45"/>
                  </a:cubicBezTo>
                  <a:cubicBezTo>
                    <a:pt x="556" y="14"/>
                    <a:pt x="497" y="1"/>
                    <a:pt x="44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5"/>
            <p:cNvSpPr/>
            <p:nvPr/>
          </p:nvSpPr>
          <p:spPr>
            <a:xfrm>
              <a:off x="12622575" y="1698150"/>
              <a:ext cx="43000" cy="37250"/>
            </a:xfrm>
            <a:custGeom>
              <a:avLst/>
              <a:gdLst/>
              <a:ahLst/>
              <a:cxnLst/>
              <a:rect l="l" t="t" r="r" b="b"/>
              <a:pathLst>
                <a:path w="1720" h="1490" extrusionOk="0">
                  <a:moveTo>
                    <a:pt x="873" y="1"/>
                  </a:moveTo>
                  <a:cubicBezTo>
                    <a:pt x="402" y="1"/>
                    <a:pt x="0" y="463"/>
                    <a:pt x="166" y="974"/>
                  </a:cubicBezTo>
                  <a:cubicBezTo>
                    <a:pt x="272" y="1314"/>
                    <a:pt x="570" y="1490"/>
                    <a:pt x="870" y="1490"/>
                  </a:cubicBezTo>
                  <a:cubicBezTo>
                    <a:pt x="1129" y="1490"/>
                    <a:pt x="1389" y="1359"/>
                    <a:pt x="1530" y="1089"/>
                  </a:cubicBezTo>
                  <a:cubicBezTo>
                    <a:pt x="1719" y="719"/>
                    <a:pt x="1580" y="275"/>
                    <a:pt x="1218" y="86"/>
                  </a:cubicBezTo>
                  <a:cubicBezTo>
                    <a:pt x="1104" y="27"/>
                    <a:pt x="986" y="1"/>
                    <a:pt x="87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5"/>
            <p:cNvSpPr/>
            <p:nvPr/>
          </p:nvSpPr>
          <p:spPr>
            <a:xfrm>
              <a:off x="12641200" y="1707700"/>
              <a:ext cx="21900" cy="18875"/>
            </a:xfrm>
            <a:custGeom>
              <a:avLst/>
              <a:gdLst/>
              <a:ahLst/>
              <a:cxnLst/>
              <a:rect l="l" t="t" r="r" b="b"/>
              <a:pathLst>
                <a:path w="876" h="755" extrusionOk="0">
                  <a:moveTo>
                    <a:pt x="444" y="0"/>
                  </a:moveTo>
                  <a:cubicBezTo>
                    <a:pt x="205" y="0"/>
                    <a:pt x="0" y="233"/>
                    <a:pt x="87" y="493"/>
                  </a:cubicBezTo>
                  <a:cubicBezTo>
                    <a:pt x="140" y="665"/>
                    <a:pt x="290" y="754"/>
                    <a:pt x="441" y="754"/>
                  </a:cubicBezTo>
                  <a:cubicBezTo>
                    <a:pt x="572" y="754"/>
                    <a:pt x="705" y="688"/>
                    <a:pt x="777" y="551"/>
                  </a:cubicBezTo>
                  <a:cubicBezTo>
                    <a:pt x="876" y="362"/>
                    <a:pt x="802" y="140"/>
                    <a:pt x="613" y="41"/>
                  </a:cubicBezTo>
                  <a:cubicBezTo>
                    <a:pt x="557" y="13"/>
                    <a:pt x="499" y="0"/>
                    <a:pt x="44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5"/>
            <p:cNvSpPr/>
            <p:nvPr/>
          </p:nvSpPr>
          <p:spPr>
            <a:xfrm>
              <a:off x="12598500" y="1640625"/>
              <a:ext cx="43025" cy="37250"/>
            </a:xfrm>
            <a:custGeom>
              <a:avLst/>
              <a:gdLst/>
              <a:ahLst/>
              <a:cxnLst/>
              <a:rect l="l" t="t" r="r" b="b"/>
              <a:pathLst>
                <a:path w="1721" h="1490" extrusionOk="0">
                  <a:moveTo>
                    <a:pt x="867" y="1"/>
                  </a:moveTo>
                  <a:cubicBezTo>
                    <a:pt x="397" y="1"/>
                    <a:pt x="0" y="463"/>
                    <a:pt x="159" y="974"/>
                  </a:cubicBezTo>
                  <a:cubicBezTo>
                    <a:pt x="270" y="1314"/>
                    <a:pt x="570" y="1490"/>
                    <a:pt x="871" y="1490"/>
                  </a:cubicBezTo>
                  <a:cubicBezTo>
                    <a:pt x="1130" y="1490"/>
                    <a:pt x="1391" y="1359"/>
                    <a:pt x="1532" y="1089"/>
                  </a:cubicBezTo>
                  <a:cubicBezTo>
                    <a:pt x="1721" y="719"/>
                    <a:pt x="1573" y="275"/>
                    <a:pt x="1211" y="86"/>
                  </a:cubicBezTo>
                  <a:cubicBezTo>
                    <a:pt x="1097" y="27"/>
                    <a:pt x="980" y="1"/>
                    <a:pt x="867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5"/>
            <p:cNvSpPr/>
            <p:nvPr/>
          </p:nvSpPr>
          <p:spPr>
            <a:xfrm>
              <a:off x="12617125" y="1650175"/>
              <a:ext cx="21725" cy="18875"/>
            </a:xfrm>
            <a:custGeom>
              <a:avLst/>
              <a:gdLst/>
              <a:ahLst/>
              <a:cxnLst/>
              <a:rect l="l" t="t" r="r" b="b"/>
              <a:pathLst>
                <a:path w="869" h="755" extrusionOk="0">
                  <a:moveTo>
                    <a:pt x="442" y="0"/>
                  </a:moveTo>
                  <a:cubicBezTo>
                    <a:pt x="201" y="0"/>
                    <a:pt x="0" y="233"/>
                    <a:pt x="80" y="493"/>
                  </a:cubicBezTo>
                  <a:cubicBezTo>
                    <a:pt x="133" y="665"/>
                    <a:pt x="283" y="754"/>
                    <a:pt x="435" y="754"/>
                  </a:cubicBezTo>
                  <a:cubicBezTo>
                    <a:pt x="566" y="754"/>
                    <a:pt x="698" y="688"/>
                    <a:pt x="770" y="551"/>
                  </a:cubicBezTo>
                  <a:cubicBezTo>
                    <a:pt x="869" y="370"/>
                    <a:pt x="795" y="140"/>
                    <a:pt x="614" y="41"/>
                  </a:cubicBezTo>
                  <a:cubicBezTo>
                    <a:pt x="557" y="13"/>
                    <a:pt x="498" y="0"/>
                    <a:pt x="44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5"/>
            <p:cNvSpPr/>
            <p:nvPr/>
          </p:nvSpPr>
          <p:spPr>
            <a:xfrm>
              <a:off x="12581075" y="1589275"/>
              <a:ext cx="43000" cy="37150"/>
            </a:xfrm>
            <a:custGeom>
              <a:avLst/>
              <a:gdLst/>
              <a:ahLst/>
              <a:cxnLst/>
              <a:rect l="l" t="t" r="r" b="b"/>
              <a:pathLst>
                <a:path w="1720" h="1486" extrusionOk="0">
                  <a:moveTo>
                    <a:pt x="873" y="0"/>
                  </a:moveTo>
                  <a:cubicBezTo>
                    <a:pt x="401" y="0"/>
                    <a:pt x="0" y="461"/>
                    <a:pt x="166" y="965"/>
                  </a:cubicBezTo>
                  <a:cubicBezTo>
                    <a:pt x="273" y="1307"/>
                    <a:pt x="574" y="1486"/>
                    <a:pt x="876" y="1486"/>
                  </a:cubicBezTo>
                  <a:cubicBezTo>
                    <a:pt x="1133" y="1486"/>
                    <a:pt x="1390" y="1356"/>
                    <a:pt x="1530" y="1088"/>
                  </a:cubicBezTo>
                  <a:cubicBezTo>
                    <a:pt x="1719" y="719"/>
                    <a:pt x="1580" y="267"/>
                    <a:pt x="1218" y="86"/>
                  </a:cubicBezTo>
                  <a:cubicBezTo>
                    <a:pt x="1103" y="27"/>
                    <a:pt x="986" y="0"/>
                    <a:pt x="873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5"/>
            <p:cNvSpPr/>
            <p:nvPr/>
          </p:nvSpPr>
          <p:spPr>
            <a:xfrm>
              <a:off x="12599700" y="1598725"/>
              <a:ext cx="21900" cy="18875"/>
            </a:xfrm>
            <a:custGeom>
              <a:avLst/>
              <a:gdLst/>
              <a:ahLst/>
              <a:cxnLst/>
              <a:rect l="l" t="t" r="r" b="b"/>
              <a:pathLst>
                <a:path w="876" h="755" extrusionOk="0">
                  <a:moveTo>
                    <a:pt x="440" y="1"/>
                  </a:moveTo>
                  <a:cubicBezTo>
                    <a:pt x="203" y="1"/>
                    <a:pt x="1" y="238"/>
                    <a:pt x="87" y="497"/>
                  </a:cubicBezTo>
                  <a:cubicBezTo>
                    <a:pt x="140" y="665"/>
                    <a:pt x="292" y="755"/>
                    <a:pt x="444" y="755"/>
                  </a:cubicBezTo>
                  <a:cubicBezTo>
                    <a:pt x="574" y="755"/>
                    <a:pt x="705" y="690"/>
                    <a:pt x="777" y="554"/>
                  </a:cubicBezTo>
                  <a:cubicBezTo>
                    <a:pt x="876" y="365"/>
                    <a:pt x="802" y="143"/>
                    <a:pt x="613" y="45"/>
                  </a:cubicBezTo>
                  <a:cubicBezTo>
                    <a:pt x="556" y="15"/>
                    <a:pt x="497" y="1"/>
                    <a:pt x="44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5"/>
            <p:cNvSpPr/>
            <p:nvPr/>
          </p:nvSpPr>
          <p:spPr>
            <a:xfrm>
              <a:off x="12571625" y="1541200"/>
              <a:ext cx="43000" cy="37325"/>
            </a:xfrm>
            <a:custGeom>
              <a:avLst/>
              <a:gdLst/>
              <a:ahLst/>
              <a:cxnLst/>
              <a:rect l="l" t="t" r="r" b="b"/>
              <a:pathLst>
                <a:path w="1720" h="1493" extrusionOk="0">
                  <a:moveTo>
                    <a:pt x="869" y="1"/>
                  </a:moveTo>
                  <a:cubicBezTo>
                    <a:pt x="402" y="1"/>
                    <a:pt x="0" y="463"/>
                    <a:pt x="166" y="973"/>
                  </a:cubicBezTo>
                  <a:cubicBezTo>
                    <a:pt x="272" y="1314"/>
                    <a:pt x="571" y="1493"/>
                    <a:pt x="872" y="1493"/>
                  </a:cubicBezTo>
                  <a:cubicBezTo>
                    <a:pt x="1131" y="1493"/>
                    <a:pt x="1390" y="1361"/>
                    <a:pt x="1530" y="1088"/>
                  </a:cubicBezTo>
                  <a:cubicBezTo>
                    <a:pt x="1719" y="727"/>
                    <a:pt x="1580" y="275"/>
                    <a:pt x="1210" y="86"/>
                  </a:cubicBezTo>
                  <a:cubicBezTo>
                    <a:pt x="1097" y="27"/>
                    <a:pt x="981" y="1"/>
                    <a:pt x="86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5"/>
            <p:cNvSpPr/>
            <p:nvPr/>
          </p:nvSpPr>
          <p:spPr>
            <a:xfrm>
              <a:off x="12590225" y="1550850"/>
              <a:ext cx="21725" cy="18850"/>
            </a:xfrm>
            <a:custGeom>
              <a:avLst/>
              <a:gdLst/>
              <a:ahLst/>
              <a:cxnLst/>
              <a:rect l="l" t="t" r="r" b="b"/>
              <a:pathLst>
                <a:path w="869" h="754" extrusionOk="0">
                  <a:moveTo>
                    <a:pt x="438" y="0"/>
                  </a:moveTo>
                  <a:cubicBezTo>
                    <a:pt x="202" y="0"/>
                    <a:pt x="0" y="231"/>
                    <a:pt x="79" y="489"/>
                  </a:cubicBezTo>
                  <a:cubicBezTo>
                    <a:pt x="137" y="662"/>
                    <a:pt x="290" y="753"/>
                    <a:pt x="444" y="753"/>
                  </a:cubicBezTo>
                  <a:cubicBezTo>
                    <a:pt x="575" y="753"/>
                    <a:pt x="706" y="686"/>
                    <a:pt x="778" y="546"/>
                  </a:cubicBezTo>
                  <a:cubicBezTo>
                    <a:pt x="868" y="365"/>
                    <a:pt x="794" y="135"/>
                    <a:pt x="614" y="45"/>
                  </a:cubicBezTo>
                  <a:cubicBezTo>
                    <a:pt x="555" y="14"/>
                    <a:pt x="496" y="0"/>
                    <a:pt x="43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5"/>
            <p:cNvSpPr/>
            <p:nvPr/>
          </p:nvSpPr>
          <p:spPr>
            <a:xfrm>
              <a:off x="12600475" y="1732650"/>
              <a:ext cx="44350" cy="37250"/>
            </a:xfrm>
            <a:custGeom>
              <a:avLst/>
              <a:gdLst/>
              <a:ahLst/>
              <a:cxnLst/>
              <a:rect l="l" t="t" r="r" b="b"/>
              <a:pathLst>
                <a:path w="1774" h="1490" extrusionOk="0">
                  <a:moveTo>
                    <a:pt x="792" y="1"/>
                  </a:moveTo>
                  <a:cubicBezTo>
                    <a:pt x="381" y="1"/>
                    <a:pt x="0" y="351"/>
                    <a:pt x="48" y="826"/>
                  </a:cubicBezTo>
                  <a:cubicBezTo>
                    <a:pt x="86" y="1207"/>
                    <a:pt x="406" y="1489"/>
                    <a:pt x="780" y="1489"/>
                  </a:cubicBezTo>
                  <a:cubicBezTo>
                    <a:pt x="809" y="1489"/>
                    <a:pt x="839" y="1487"/>
                    <a:pt x="869" y="1484"/>
                  </a:cubicBezTo>
                  <a:cubicBezTo>
                    <a:pt x="1527" y="1410"/>
                    <a:pt x="1773" y="580"/>
                    <a:pt x="1256" y="169"/>
                  </a:cubicBezTo>
                  <a:cubicBezTo>
                    <a:pt x="1112" y="53"/>
                    <a:pt x="950" y="1"/>
                    <a:pt x="792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5"/>
            <p:cNvSpPr/>
            <p:nvPr/>
          </p:nvSpPr>
          <p:spPr>
            <a:xfrm>
              <a:off x="12607625" y="1749300"/>
              <a:ext cx="22600" cy="18875"/>
            </a:xfrm>
            <a:custGeom>
              <a:avLst/>
              <a:gdLst/>
              <a:ahLst/>
              <a:cxnLst/>
              <a:rect l="l" t="t" r="r" b="b"/>
              <a:pathLst>
                <a:path w="904" h="755" extrusionOk="0">
                  <a:moveTo>
                    <a:pt x="405" y="1"/>
                  </a:moveTo>
                  <a:cubicBezTo>
                    <a:pt x="196" y="1"/>
                    <a:pt x="1" y="180"/>
                    <a:pt x="24" y="423"/>
                  </a:cubicBezTo>
                  <a:cubicBezTo>
                    <a:pt x="47" y="607"/>
                    <a:pt x="205" y="755"/>
                    <a:pt x="393" y="755"/>
                  </a:cubicBezTo>
                  <a:cubicBezTo>
                    <a:pt x="407" y="755"/>
                    <a:pt x="421" y="754"/>
                    <a:pt x="435" y="752"/>
                  </a:cubicBezTo>
                  <a:cubicBezTo>
                    <a:pt x="772" y="719"/>
                    <a:pt x="904" y="300"/>
                    <a:pt x="641" y="86"/>
                  </a:cubicBezTo>
                  <a:cubicBezTo>
                    <a:pt x="568" y="27"/>
                    <a:pt x="485" y="1"/>
                    <a:pt x="40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12578650" y="1686725"/>
              <a:ext cx="41000" cy="37350"/>
            </a:xfrm>
            <a:custGeom>
              <a:avLst/>
              <a:gdLst/>
              <a:ahLst/>
              <a:cxnLst/>
              <a:rect l="l" t="t" r="r" b="b"/>
              <a:pathLst>
                <a:path w="1640" h="1494" extrusionOk="0">
                  <a:moveTo>
                    <a:pt x="837" y="1"/>
                  </a:moveTo>
                  <a:cubicBezTo>
                    <a:pt x="624" y="1"/>
                    <a:pt x="409" y="91"/>
                    <a:pt x="255" y="288"/>
                  </a:cubicBezTo>
                  <a:cubicBezTo>
                    <a:pt x="0" y="609"/>
                    <a:pt x="58" y="1077"/>
                    <a:pt x="386" y="1332"/>
                  </a:cubicBezTo>
                  <a:cubicBezTo>
                    <a:pt x="529" y="1444"/>
                    <a:pt x="689" y="1494"/>
                    <a:pt x="844" y="1494"/>
                  </a:cubicBezTo>
                  <a:cubicBezTo>
                    <a:pt x="1258" y="1494"/>
                    <a:pt x="1640" y="1137"/>
                    <a:pt x="1586" y="658"/>
                  </a:cubicBezTo>
                  <a:cubicBezTo>
                    <a:pt x="1535" y="248"/>
                    <a:pt x="1189" y="1"/>
                    <a:pt x="837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12582125" y="1699650"/>
              <a:ext cx="20700" cy="18900"/>
            </a:xfrm>
            <a:custGeom>
              <a:avLst/>
              <a:gdLst/>
              <a:ahLst/>
              <a:cxnLst/>
              <a:rect l="l" t="t" r="r" b="b"/>
              <a:pathLst>
                <a:path w="828" h="756" extrusionOk="0">
                  <a:moveTo>
                    <a:pt x="425" y="1"/>
                  </a:moveTo>
                  <a:cubicBezTo>
                    <a:pt x="318" y="1"/>
                    <a:pt x="210" y="47"/>
                    <a:pt x="132" y="149"/>
                  </a:cubicBezTo>
                  <a:cubicBezTo>
                    <a:pt x="1" y="306"/>
                    <a:pt x="25" y="544"/>
                    <a:pt x="190" y="675"/>
                  </a:cubicBezTo>
                  <a:cubicBezTo>
                    <a:pt x="263" y="731"/>
                    <a:pt x="345" y="756"/>
                    <a:pt x="423" y="756"/>
                  </a:cubicBezTo>
                  <a:cubicBezTo>
                    <a:pt x="635" y="756"/>
                    <a:pt x="828" y="576"/>
                    <a:pt x="798" y="330"/>
                  </a:cubicBezTo>
                  <a:cubicBezTo>
                    <a:pt x="772" y="126"/>
                    <a:pt x="601" y="1"/>
                    <a:pt x="42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12558925" y="1637775"/>
              <a:ext cx="41025" cy="37400"/>
            </a:xfrm>
            <a:custGeom>
              <a:avLst/>
              <a:gdLst/>
              <a:ahLst/>
              <a:cxnLst/>
              <a:rect l="l" t="t" r="r" b="b"/>
              <a:pathLst>
                <a:path w="1641" h="1496" extrusionOk="0">
                  <a:moveTo>
                    <a:pt x="840" y="1"/>
                  </a:moveTo>
                  <a:cubicBezTo>
                    <a:pt x="627" y="1"/>
                    <a:pt x="410" y="92"/>
                    <a:pt x="255" y="291"/>
                  </a:cubicBezTo>
                  <a:cubicBezTo>
                    <a:pt x="0" y="611"/>
                    <a:pt x="58" y="1080"/>
                    <a:pt x="386" y="1334"/>
                  </a:cubicBezTo>
                  <a:cubicBezTo>
                    <a:pt x="527" y="1446"/>
                    <a:pt x="686" y="1496"/>
                    <a:pt x="840" y="1496"/>
                  </a:cubicBezTo>
                  <a:cubicBezTo>
                    <a:pt x="1254" y="1496"/>
                    <a:pt x="1640" y="1139"/>
                    <a:pt x="1586" y="660"/>
                  </a:cubicBezTo>
                  <a:cubicBezTo>
                    <a:pt x="1535" y="246"/>
                    <a:pt x="1192" y="1"/>
                    <a:pt x="84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5"/>
            <p:cNvSpPr/>
            <p:nvPr/>
          </p:nvSpPr>
          <p:spPr>
            <a:xfrm>
              <a:off x="12562400" y="1650650"/>
              <a:ext cx="20700" cy="18900"/>
            </a:xfrm>
            <a:custGeom>
              <a:avLst/>
              <a:gdLst/>
              <a:ahLst/>
              <a:cxnLst/>
              <a:rect l="l" t="t" r="r" b="b"/>
              <a:pathLst>
                <a:path w="828" h="756" extrusionOk="0">
                  <a:moveTo>
                    <a:pt x="422" y="1"/>
                  </a:moveTo>
                  <a:cubicBezTo>
                    <a:pt x="315" y="1"/>
                    <a:pt x="205" y="46"/>
                    <a:pt x="124" y="145"/>
                  </a:cubicBezTo>
                  <a:cubicBezTo>
                    <a:pt x="1" y="310"/>
                    <a:pt x="26" y="548"/>
                    <a:pt x="190" y="671"/>
                  </a:cubicBezTo>
                  <a:cubicBezTo>
                    <a:pt x="262" y="730"/>
                    <a:pt x="343" y="756"/>
                    <a:pt x="422" y="756"/>
                  </a:cubicBezTo>
                  <a:cubicBezTo>
                    <a:pt x="632" y="756"/>
                    <a:pt x="828" y="573"/>
                    <a:pt x="798" y="334"/>
                  </a:cubicBezTo>
                  <a:cubicBezTo>
                    <a:pt x="772" y="125"/>
                    <a:pt x="600" y="1"/>
                    <a:pt x="42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5"/>
            <p:cNvSpPr/>
            <p:nvPr/>
          </p:nvSpPr>
          <p:spPr>
            <a:xfrm>
              <a:off x="12543100" y="1585550"/>
              <a:ext cx="40975" cy="37250"/>
            </a:xfrm>
            <a:custGeom>
              <a:avLst/>
              <a:gdLst/>
              <a:ahLst/>
              <a:cxnLst/>
              <a:rect l="l" t="t" r="r" b="b"/>
              <a:pathLst>
                <a:path w="1639" h="1490" extrusionOk="0">
                  <a:moveTo>
                    <a:pt x="837" y="0"/>
                  </a:moveTo>
                  <a:cubicBezTo>
                    <a:pt x="625" y="0"/>
                    <a:pt x="410" y="89"/>
                    <a:pt x="255" y="284"/>
                  </a:cubicBezTo>
                  <a:cubicBezTo>
                    <a:pt x="0" y="613"/>
                    <a:pt x="58" y="1081"/>
                    <a:pt x="387" y="1328"/>
                  </a:cubicBezTo>
                  <a:cubicBezTo>
                    <a:pt x="527" y="1439"/>
                    <a:pt x="686" y="1489"/>
                    <a:pt x="840" y="1489"/>
                  </a:cubicBezTo>
                  <a:cubicBezTo>
                    <a:pt x="1254" y="1489"/>
                    <a:pt x="1638" y="1133"/>
                    <a:pt x="1578" y="654"/>
                  </a:cubicBezTo>
                  <a:cubicBezTo>
                    <a:pt x="1532" y="244"/>
                    <a:pt x="1189" y="0"/>
                    <a:pt x="837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5"/>
            <p:cNvSpPr/>
            <p:nvPr/>
          </p:nvSpPr>
          <p:spPr>
            <a:xfrm>
              <a:off x="12546600" y="1598325"/>
              <a:ext cx="20700" cy="18925"/>
            </a:xfrm>
            <a:custGeom>
              <a:avLst/>
              <a:gdLst/>
              <a:ahLst/>
              <a:cxnLst/>
              <a:rect l="l" t="t" r="r" b="b"/>
              <a:pathLst>
                <a:path w="828" h="757" extrusionOk="0">
                  <a:moveTo>
                    <a:pt x="420" y="0"/>
                  </a:moveTo>
                  <a:cubicBezTo>
                    <a:pt x="315" y="0"/>
                    <a:pt x="208" y="45"/>
                    <a:pt x="132" y="143"/>
                  </a:cubicBezTo>
                  <a:cubicBezTo>
                    <a:pt x="0" y="307"/>
                    <a:pt x="25" y="546"/>
                    <a:pt x="189" y="677"/>
                  </a:cubicBezTo>
                  <a:cubicBezTo>
                    <a:pt x="259" y="732"/>
                    <a:pt x="338" y="756"/>
                    <a:pt x="416" y="756"/>
                  </a:cubicBezTo>
                  <a:cubicBezTo>
                    <a:pt x="628" y="756"/>
                    <a:pt x="827" y="573"/>
                    <a:pt x="797" y="332"/>
                  </a:cubicBezTo>
                  <a:cubicBezTo>
                    <a:pt x="771" y="126"/>
                    <a:pt x="597" y="0"/>
                    <a:pt x="42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5"/>
            <p:cNvSpPr/>
            <p:nvPr/>
          </p:nvSpPr>
          <p:spPr>
            <a:xfrm>
              <a:off x="12535700" y="1534600"/>
              <a:ext cx="40975" cy="37325"/>
            </a:xfrm>
            <a:custGeom>
              <a:avLst/>
              <a:gdLst/>
              <a:ahLst/>
              <a:cxnLst/>
              <a:rect l="l" t="t" r="r" b="b"/>
              <a:pathLst>
                <a:path w="1639" h="1493" extrusionOk="0">
                  <a:moveTo>
                    <a:pt x="838" y="0"/>
                  </a:moveTo>
                  <a:cubicBezTo>
                    <a:pt x="625" y="0"/>
                    <a:pt x="410" y="89"/>
                    <a:pt x="255" y="284"/>
                  </a:cubicBezTo>
                  <a:cubicBezTo>
                    <a:pt x="1" y="613"/>
                    <a:pt x="58" y="1081"/>
                    <a:pt x="387" y="1336"/>
                  </a:cubicBezTo>
                  <a:cubicBezTo>
                    <a:pt x="526" y="1444"/>
                    <a:pt x="682" y="1492"/>
                    <a:pt x="835" y="1492"/>
                  </a:cubicBezTo>
                  <a:cubicBezTo>
                    <a:pt x="1250" y="1492"/>
                    <a:pt x="1639" y="1135"/>
                    <a:pt x="1578" y="654"/>
                  </a:cubicBezTo>
                  <a:cubicBezTo>
                    <a:pt x="1532" y="244"/>
                    <a:pt x="1189" y="0"/>
                    <a:pt x="838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5"/>
            <p:cNvSpPr/>
            <p:nvPr/>
          </p:nvSpPr>
          <p:spPr>
            <a:xfrm>
              <a:off x="12539200" y="1547425"/>
              <a:ext cx="20700" cy="18900"/>
            </a:xfrm>
            <a:custGeom>
              <a:avLst/>
              <a:gdLst/>
              <a:ahLst/>
              <a:cxnLst/>
              <a:rect l="l" t="t" r="r" b="b"/>
              <a:pathLst>
                <a:path w="828" h="756" extrusionOk="0">
                  <a:moveTo>
                    <a:pt x="419" y="0"/>
                  </a:moveTo>
                  <a:cubicBezTo>
                    <a:pt x="311" y="0"/>
                    <a:pt x="201" y="47"/>
                    <a:pt x="124" y="149"/>
                  </a:cubicBezTo>
                  <a:cubicBezTo>
                    <a:pt x="0" y="305"/>
                    <a:pt x="25" y="544"/>
                    <a:pt x="189" y="675"/>
                  </a:cubicBezTo>
                  <a:cubicBezTo>
                    <a:pt x="261" y="731"/>
                    <a:pt x="341" y="756"/>
                    <a:pt x="419" y="756"/>
                  </a:cubicBezTo>
                  <a:cubicBezTo>
                    <a:pt x="630" y="756"/>
                    <a:pt x="827" y="575"/>
                    <a:pt x="797" y="330"/>
                  </a:cubicBezTo>
                  <a:cubicBezTo>
                    <a:pt x="772" y="125"/>
                    <a:pt x="597" y="0"/>
                    <a:pt x="41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5"/>
            <p:cNvSpPr/>
            <p:nvPr/>
          </p:nvSpPr>
          <p:spPr>
            <a:xfrm>
              <a:off x="11730150" y="1448625"/>
              <a:ext cx="206500" cy="354825"/>
            </a:xfrm>
            <a:custGeom>
              <a:avLst/>
              <a:gdLst/>
              <a:ahLst/>
              <a:cxnLst/>
              <a:rect l="l" t="t" r="r" b="b"/>
              <a:pathLst>
                <a:path w="8260" h="14193" extrusionOk="0">
                  <a:moveTo>
                    <a:pt x="8157" y="0"/>
                  </a:moveTo>
                  <a:cubicBezTo>
                    <a:pt x="8134" y="0"/>
                    <a:pt x="8111" y="9"/>
                    <a:pt x="8095" y="25"/>
                  </a:cubicBezTo>
                  <a:cubicBezTo>
                    <a:pt x="773" y="7109"/>
                    <a:pt x="17" y="14020"/>
                    <a:pt x="9" y="14094"/>
                  </a:cubicBezTo>
                  <a:cubicBezTo>
                    <a:pt x="1" y="14143"/>
                    <a:pt x="42" y="14184"/>
                    <a:pt x="91" y="14193"/>
                  </a:cubicBezTo>
                  <a:lnTo>
                    <a:pt x="99" y="14193"/>
                  </a:lnTo>
                  <a:cubicBezTo>
                    <a:pt x="148" y="14193"/>
                    <a:pt x="190" y="14151"/>
                    <a:pt x="190" y="14102"/>
                  </a:cubicBezTo>
                  <a:cubicBezTo>
                    <a:pt x="198" y="14036"/>
                    <a:pt x="946" y="7183"/>
                    <a:pt x="8218" y="148"/>
                  </a:cubicBezTo>
                  <a:cubicBezTo>
                    <a:pt x="8259" y="115"/>
                    <a:pt x="8259" y="58"/>
                    <a:pt x="8218" y="25"/>
                  </a:cubicBezTo>
                  <a:cubicBezTo>
                    <a:pt x="8202" y="9"/>
                    <a:pt x="8179" y="0"/>
                    <a:pt x="815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11742475" y="1744250"/>
              <a:ext cx="68650" cy="105625"/>
            </a:xfrm>
            <a:custGeom>
              <a:avLst/>
              <a:gdLst/>
              <a:ahLst/>
              <a:cxnLst/>
              <a:rect l="l" t="t" r="r" b="b"/>
              <a:pathLst>
                <a:path w="2746" h="4225" extrusionOk="0">
                  <a:moveTo>
                    <a:pt x="653" y="1"/>
                  </a:moveTo>
                  <a:cubicBezTo>
                    <a:pt x="594" y="1"/>
                    <a:pt x="538" y="11"/>
                    <a:pt x="485" y="34"/>
                  </a:cubicBezTo>
                  <a:cubicBezTo>
                    <a:pt x="1" y="239"/>
                    <a:pt x="1" y="1340"/>
                    <a:pt x="494" y="2499"/>
                  </a:cubicBezTo>
                  <a:cubicBezTo>
                    <a:pt x="987" y="3658"/>
                    <a:pt x="2260" y="4225"/>
                    <a:pt x="2260" y="4225"/>
                  </a:cubicBezTo>
                  <a:cubicBezTo>
                    <a:pt x="2260" y="4225"/>
                    <a:pt x="2745" y="2918"/>
                    <a:pt x="2252" y="1759"/>
                  </a:cubicBezTo>
                  <a:cubicBezTo>
                    <a:pt x="1813" y="727"/>
                    <a:pt x="1138" y="1"/>
                    <a:pt x="653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11747775" y="1731550"/>
              <a:ext cx="46000" cy="103025"/>
            </a:xfrm>
            <a:custGeom>
              <a:avLst/>
              <a:gdLst/>
              <a:ahLst/>
              <a:cxnLst/>
              <a:rect l="l" t="t" r="r" b="b"/>
              <a:pathLst>
                <a:path w="1840" h="4121" extrusionOk="0">
                  <a:moveTo>
                    <a:pt x="72" y="0"/>
                  </a:moveTo>
                  <a:cubicBezTo>
                    <a:pt x="36" y="0"/>
                    <a:pt x="0" y="37"/>
                    <a:pt x="19" y="73"/>
                  </a:cubicBezTo>
                  <a:lnTo>
                    <a:pt x="1720" y="4084"/>
                  </a:lnTo>
                  <a:cubicBezTo>
                    <a:pt x="1729" y="4110"/>
                    <a:pt x="1748" y="4120"/>
                    <a:pt x="1767" y="4120"/>
                  </a:cubicBezTo>
                  <a:cubicBezTo>
                    <a:pt x="1803" y="4120"/>
                    <a:pt x="1840" y="4085"/>
                    <a:pt x="1818" y="4042"/>
                  </a:cubicBezTo>
                  <a:lnTo>
                    <a:pt x="126" y="40"/>
                  </a:lnTo>
                  <a:cubicBezTo>
                    <a:pt x="117" y="32"/>
                    <a:pt x="117" y="24"/>
                    <a:pt x="109" y="24"/>
                  </a:cubicBezTo>
                  <a:lnTo>
                    <a:pt x="109" y="16"/>
                  </a:lnTo>
                  <a:cubicBezTo>
                    <a:pt x="98" y="5"/>
                    <a:pt x="85" y="0"/>
                    <a:pt x="7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11775375" y="1812600"/>
              <a:ext cx="9850" cy="18175"/>
            </a:xfrm>
            <a:custGeom>
              <a:avLst/>
              <a:gdLst/>
              <a:ahLst/>
              <a:cxnLst/>
              <a:rect l="l" t="t" r="r" b="b"/>
              <a:pathLst>
                <a:path w="394" h="727" extrusionOk="0">
                  <a:moveTo>
                    <a:pt x="338" y="0"/>
                  </a:moveTo>
                  <a:cubicBezTo>
                    <a:pt x="314" y="0"/>
                    <a:pt x="293" y="11"/>
                    <a:pt x="287" y="36"/>
                  </a:cubicBezTo>
                  <a:lnTo>
                    <a:pt x="16" y="653"/>
                  </a:lnTo>
                  <a:cubicBezTo>
                    <a:pt x="0" y="695"/>
                    <a:pt x="35" y="727"/>
                    <a:pt x="71" y="727"/>
                  </a:cubicBezTo>
                  <a:cubicBezTo>
                    <a:pt x="91" y="727"/>
                    <a:pt x="111" y="717"/>
                    <a:pt x="123" y="694"/>
                  </a:cubicBezTo>
                  <a:lnTo>
                    <a:pt x="386" y="77"/>
                  </a:lnTo>
                  <a:cubicBezTo>
                    <a:pt x="394" y="53"/>
                    <a:pt x="394" y="36"/>
                    <a:pt x="377" y="20"/>
                  </a:cubicBezTo>
                  <a:cubicBezTo>
                    <a:pt x="369" y="12"/>
                    <a:pt x="369" y="3"/>
                    <a:pt x="361" y="3"/>
                  </a:cubicBezTo>
                  <a:cubicBezTo>
                    <a:pt x="353" y="1"/>
                    <a:pt x="345" y="0"/>
                    <a:pt x="33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11768375" y="1796075"/>
              <a:ext cx="9875" cy="18275"/>
            </a:xfrm>
            <a:custGeom>
              <a:avLst/>
              <a:gdLst/>
              <a:ahLst/>
              <a:cxnLst/>
              <a:rect l="l" t="t" r="r" b="b"/>
              <a:pathLst>
                <a:path w="395" h="731" extrusionOk="0">
                  <a:moveTo>
                    <a:pt x="335" y="0"/>
                  </a:moveTo>
                  <a:cubicBezTo>
                    <a:pt x="312" y="0"/>
                    <a:pt x="294" y="14"/>
                    <a:pt x="288" y="32"/>
                  </a:cubicBezTo>
                  <a:lnTo>
                    <a:pt x="16" y="648"/>
                  </a:lnTo>
                  <a:cubicBezTo>
                    <a:pt x="0" y="696"/>
                    <a:pt x="36" y="730"/>
                    <a:pt x="73" y="730"/>
                  </a:cubicBezTo>
                  <a:cubicBezTo>
                    <a:pt x="92" y="730"/>
                    <a:pt x="112" y="720"/>
                    <a:pt x="123" y="697"/>
                  </a:cubicBezTo>
                  <a:lnTo>
                    <a:pt x="386" y="81"/>
                  </a:lnTo>
                  <a:cubicBezTo>
                    <a:pt x="394" y="56"/>
                    <a:pt x="394" y="32"/>
                    <a:pt x="378" y="15"/>
                  </a:cubicBezTo>
                  <a:cubicBezTo>
                    <a:pt x="370" y="7"/>
                    <a:pt x="362" y="7"/>
                    <a:pt x="362" y="7"/>
                  </a:cubicBezTo>
                  <a:cubicBezTo>
                    <a:pt x="352" y="2"/>
                    <a:pt x="343" y="0"/>
                    <a:pt x="33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11758500" y="1779525"/>
              <a:ext cx="12775" cy="25025"/>
            </a:xfrm>
            <a:custGeom>
              <a:avLst/>
              <a:gdLst/>
              <a:ahLst/>
              <a:cxnLst/>
              <a:rect l="l" t="t" r="r" b="b"/>
              <a:pathLst>
                <a:path w="511" h="1001" extrusionOk="0">
                  <a:moveTo>
                    <a:pt x="454" y="0"/>
                  </a:moveTo>
                  <a:cubicBezTo>
                    <a:pt x="430" y="0"/>
                    <a:pt x="410" y="11"/>
                    <a:pt x="403" y="36"/>
                  </a:cubicBezTo>
                  <a:lnTo>
                    <a:pt x="17" y="924"/>
                  </a:lnTo>
                  <a:cubicBezTo>
                    <a:pt x="1" y="948"/>
                    <a:pt x="17" y="981"/>
                    <a:pt x="42" y="998"/>
                  </a:cubicBezTo>
                  <a:cubicBezTo>
                    <a:pt x="47" y="1000"/>
                    <a:pt x="54" y="1001"/>
                    <a:pt x="60" y="1001"/>
                  </a:cubicBezTo>
                  <a:cubicBezTo>
                    <a:pt x="81" y="1001"/>
                    <a:pt x="103" y="990"/>
                    <a:pt x="116" y="965"/>
                  </a:cubicBezTo>
                  <a:lnTo>
                    <a:pt x="502" y="77"/>
                  </a:lnTo>
                  <a:cubicBezTo>
                    <a:pt x="510" y="53"/>
                    <a:pt x="510" y="28"/>
                    <a:pt x="494" y="11"/>
                  </a:cubicBezTo>
                  <a:cubicBezTo>
                    <a:pt x="485" y="11"/>
                    <a:pt x="477" y="3"/>
                    <a:pt x="477" y="3"/>
                  </a:cubicBezTo>
                  <a:cubicBezTo>
                    <a:pt x="469" y="1"/>
                    <a:pt x="462" y="0"/>
                    <a:pt x="45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5"/>
            <p:cNvSpPr/>
            <p:nvPr/>
          </p:nvSpPr>
          <p:spPr>
            <a:xfrm>
              <a:off x="11754600" y="1763000"/>
              <a:ext cx="9675" cy="18125"/>
            </a:xfrm>
            <a:custGeom>
              <a:avLst/>
              <a:gdLst/>
              <a:ahLst/>
              <a:cxnLst/>
              <a:rect l="l" t="t" r="r" b="b"/>
              <a:pathLst>
                <a:path w="387" h="725" extrusionOk="0">
                  <a:moveTo>
                    <a:pt x="327" y="0"/>
                  </a:moveTo>
                  <a:cubicBezTo>
                    <a:pt x="304" y="0"/>
                    <a:pt x="286" y="14"/>
                    <a:pt x="280" y="31"/>
                  </a:cubicBezTo>
                  <a:lnTo>
                    <a:pt x="9" y="648"/>
                  </a:lnTo>
                  <a:cubicBezTo>
                    <a:pt x="0" y="672"/>
                    <a:pt x="9" y="705"/>
                    <a:pt x="42" y="722"/>
                  </a:cubicBezTo>
                  <a:cubicBezTo>
                    <a:pt x="47" y="724"/>
                    <a:pt x="54" y="725"/>
                    <a:pt x="60" y="725"/>
                  </a:cubicBezTo>
                  <a:cubicBezTo>
                    <a:pt x="81" y="725"/>
                    <a:pt x="103" y="714"/>
                    <a:pt x="115" y="689"/>
                  </a:cubicBezTo>
                  <a:lnTo>
                    <a:pt x="378" y="73"/>
                  </a:lnTo>
                  <a:cubicBezTo>
                    <a:pt x="387" y="56"/>
                    <a:pt x="387" y="31"/>
                    <a:pt x="370" y="15"/>
                  </a:cubicBezTo>
                  <a:cubicBezTo>
                    <a:pt x="362" y="7"/>
                    <a:pt x="354" y="7"/>
                    <a:pt x="354" y="7"/>
                  </a:cubicBezTo>
                  <a:cubicBezTo>
                    <a:pt x="345" y="2"/>
                    <a:pt x="335" y="0"/>
                    <a:pt x="32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5"/>
            <p:cNvSpPr/>
            <p:nvPr/>
          </p:nvSpPr>
          <p:spPr>
            <a:xfrm>
              <a:off x="11782325" y="1812600"/>
              <a:ext cx="19025" cy="8575"/>
            </a:xfrm>
            <a:custGeom>
              <a:avLst/>
              <a:gdLst/>
              <a:ahLst/>
              <a:cxnLst/>
              <a:rect l="l" t="t" r="r" b="b"/>
              <a:pathLst>
                <a:path w="761" h="343" extrusionOk="0">
                  <a:moveTo>
                    <a:pt x="60" y="0"/>
                  </a:moveTo>
                  <a:cubicBezTo>
                    <a:pt x="36" y="0"/>
                    <a:pt x="15" y="11"/>
                    <a:pt x="9" y="36"/>
                  </a:cubicBezTo>
                  <a:cubicBezTo>
                    <a:pt x="1" y="61"/>
                    <a:pt x="9" y="94"/>
                    <a:pt x="42" y="102"/>
                  </a:cubicBezTo>
                  <a:lnTo>
                    <a:pt x="666" y="340"/>
                  </a:lnTo>
                  <a:cubicBezTo>
                    <a:pt x="673" y="342"/>
                    <a:pt x="679" y="343"/>
                    <a:pt x="684" y="343"/>
                  </a:cubicBezTo>
                  <a:cubicBezTo>
                    <a:pt x="732" y="343"/>
                    <a:pt x="761" y="287"/>
                    <a:pt x="724" y="250"/>
                  </a:cubicBezTo>
                  <a:cubicBezTo>
                    <a:pt x="716" y="242"/>
                    <a:pt x="716" y="242"/>
                    <a:pt x="708" y="242"/>
                  </a:cubicBezTo>
                  <a:lnTo>
                    <a:pt x="83" y="3"/>
                  </a:lnTo>
                  <a:cubicBezTo>
                    <a:pt x="75" y="1"/>
                    <a:pt x="67" y="0"/>
                    <a:pt x="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11775075" y="1796175"/>
              <a:ext cx="19000" cy="8550"/>
            </a:xfrm>
            <a:custGeom>
              <a:avLst/>
              <a:gdLst/>
              <a:ahLst/>
              <a:cxnLst/>
              <a:rect l="l" t="t" r="r" b="b"/>
              <a:pathLst>
                <a:path w="760" h="342" extrusionOk="0">
                  <a:moveTo>
                    <a:pt x="77" y="1"/>
                  </a:moveTo>
                  <a:cubicBezTo>
                    <a:pt x="23" y="1"/>
                    <a:pt x="0" y="72"/>
                    <a:pt x="53" y="102"/>
                  </a:cubicBezTo>
                  <a:lnTo>
                    <a:pt x="677" y="340"/>
                  </a:lnTo>
                  <a:cubicBezTo>
                    <a:pt x="681" y="341"/>
                    <a:pt x="686" y="342"/>
                    <a:pt x="691" y="342"/>
                  </a:cubicBezTo>
                  <a:cubicBezTo>
                    <a:pt x="713" y="342"/>
                    <a:pt x="738" y="327"/>
                    <a:pt x="751" y="307"/>
                  </a:cubicBezTo>
                  <a:cubicBezTo>
                    <a:pt x="759" y="282"/>
                    <a:pt x="751" y="266"/>
                    <a:pt x="735" y="249"/>
                  </a:cubicBezTo>
                  <a:cubicBezTo>
                    <a:pt x="726" y="241"/>
                    <a:pt x="726" y="241"/>
                    <a:pt x="718" y="233"/>
                  </a:cubicBezTo>
                  <a:lnTo>
                    <a:pt x="94" y="3"/>
                  </a:lnTo>
                  <a:cubicBezTo>
                    <a:pt x="88" y="1"/>
                    <a:pt x="82" y="1"/>
                    <a:pt x="7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11768150" y="1779525"/>
              <a:ext cx="25925" cy="11250"/>
            </a:xfrm>
            <a:custGeom>
              <a:avLst/>
              <a:gdLst/>
              <a:ahLst/>
              <a:cxnLst/>
              <a:rect l="l" t="t" r="r" b="b"/>
              <a:pathLst>
                <a:path w="1037" h="450" extrusionOk="0">
                  <a:moveTo>
                    <a:pt x="65" y="0"/>
                  </a:moveTo>
                  <a:cubicBezTo>
                    <a:pt x="44" y="0"/>
                    <a:pt x="24" y="11"/>
                    <a:pt x="17" y="36"/>
                  </a:cubicBezTo>
                  <a:cubicBezTo>
                    <a:pt x="1" y="61"/>
                    <a:pt x="17" y="94"/>
                    <a:pt x="50" y="110"/>
                  </a:cubicBezTo>
                  <a:lnTo>
                    <a:pt x="954" y="447"/>
                  </a:lnTo>
                  <a:cubicBezTo>
                    <a:pt x="962" y="449"/>
                    <a:pt x="970" y="450"/>
                    <a:pt x="977" y="450"/>
                  </a:cubicBezTo>
                  <a:cubicBezTo>
                    <a:pt x="1001" y="450"/>
                    <a:pt x="1022" y="439"/>
                    <a:pt x="1028" y="414"/>
                  </a:cubicBezTo>
                  <a:cubicBezTo>
                    <a:pt x="1036" y="398"/>
                    <a:pt x="1028" y="373"/>
                    <a:pt x="1012" y="357"/>
                  </a:cubicBezTo>
                  <a:cubicBezTo>
                    <a:pt x="1012" y="348"/>
                    <a:pt x="1003" y="348"/>
                    <a:pt x="995" y="348"/>
                  </a:cubicBezTo>
                  <a:lnTo>
                    <a:pt x="83" y="3"/>
                  </a:lnTo>
                  <a:cubicBezTo>
                    <a:pt x="77" y="1"/>
                    <a:pt x="71" y="0"/>
                    <a:pt x="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11761175" y="1762900"/>
              <a:ext cx="19050" cy="8775"/>
            </a:xfrm>
            <a:custGeom>
              <a:avLst/>
              <a:gdLst/>
              <a:ahLst/>
              <a:cxnLst/>
              <a:rect l="l" t="t" r="r" b="b"/>
              <a:pathLst>
                <a:path w="762" h="351" extrusionOk="0">
                  <a:moveTo>
                    <a:pt x="66" y="0"/>
                  </a:moveTo>
                  <a:cubicBezTo>
                    <a:pt x="41" y="0"/>
                    <a:pt x="22" y="15"/>
                    <a:pt x="9" y="35"/>
                  </a:cubicBezTo>
                  <a:cubicBezTo>
                    <a:pt x="0" y="68"/>
                    <a:pt x="17" y="101"/>
                    <a:pt x="41" y="109"/>
                  </a:cubicBezTo>
                  <a:lnTo>
                    <a:pt x="666" y="348"/>
                  </a:lnTo>
                  <a:cubicBezTo>
                    <a:pt x="672" y="350"/>
                    <a:pt x="678" y="350"/>
                    <a:pt x="684" y="350"/>
                  </a:cubicBezTo>
                  <a:cubicBezTo>
                    <a:pt x="732" y="350"/>
                    <a:pt x="761" y="294"/>
                    <a:pt x="732" y="257"/>
                  </a:cubicBezTo>
                  <a:cubicBezTo>
                    <a:pt x="724" y="249"/>
                    <a:pt x="715" y="241"/>
                    <a:pt x="707" y="241"/>
                  </a:cubicBezTo>
                  <a:lnTo>
                    <a:pt x="83" y="3"/>
                  </a:lnTo>
                  <a:cubicBezTo>
                    <a:pt x="77" y="1"/>
                    <a:pt x="71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5"/>
            <p:cNvSpPr/>
            <p:nvPr/>
          </p:nvSpPr>
          <p:spPr>
            <a:xfrm>
              <a:off x="11643250" y="1723775"/>
              <a:ext cx="104600" cy="66375"/>
            </a:xfrm>
            <a:custGeom>
              <a:avLst/>
              <a:gdLst/>
              <a:ahLst/>
              <a:cxnLst/>
              <a:rect l="l" t="t" r="r" b="b"/>
              <a:pathLst>
                <a:path w="4184" h="2655" extrusionOk="0">
                  <a:moveTo>
                    <a:pt x="3275" y="0"/>
                  </a:moveTo>
                  <a:cubicBezTo>
                    <a:pt x="2796" y="0"/>
                    <a:pt x="2129" y="210"/>
                    <a:pt x="1471" y="606"/>
                  </a:cubicBezTo>
                  <a:cubicBezTo>
                    <a:pt x="395" y="1247"/>
                    <a:pt x="0" y="2587"/>
                    <a:pt x="0" y="2587"/>
                  </a:cubicBezTo>
                  <a:cubicBezTo>
                    <a:pt x="0" y="2587"/>
                    <a:pt x="315" y="2655"/>
                    <a:pt x="762" y="2655"/>
                  </a:cubicBezTo>
                  <a:cubicBezTo>
                    <a:pt x="1246" y="2655"/>
                    <a:pt x="1885" y="2575"/>
                    <a:pt x="2449" y="2241"/>
                  </a:cubicBezTo>
                  <a:cubicBezTo>
                    <a:pt x="3526" y="1600"/>
                    <a:pt x="4183" y="713"/>
                    <a:pt x="3912" y="261"/>
                  </a:cubicBezTo>
                  <a:cubicBezTo>
                    <a:pt x="3810" y="85"/>
                    <a:pt x="3580" y="0"/>
                    <a:pt x="3275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11656975" y="1722225"/>
              <a:ext cx="97025" cy="58325"/>
            </a:xfrm>
            <a:custGeom>
              <a:avLst/>
              <a:gdLst/>
              <a:ahLst/>
              <a:cxnLst/>
              <a:rect l="l" t="t" r="r" b="b"/>
              <a:pathLst>
                <a:path w="3881" h="2333" extrusionOk="0">
                  <a:moveTo>
                    <a:pt x="3820" y="0"/>
                  </a:moveTo>
                  <a:cubicBezTo>
                    <a:pt x="3816" y="0"/>
                    <a:pt x="3811" y="1"/>
                    <a:pt x="3807" y="2"/>
                  </a:cubicBezTo>
                  <a:cubicBezTo>
                    <a:pt x="3799" y="2"/>
                    <a:pt x="3790" y="2"/>
                    <a:pt x="3790" y="11"/>
                  </a:cubicBezTo>
                  <a:lnTo>
                    <a:pt x="43" y="2238"/>
                  </a:lnTo>
                  <a:cubicBezTo>
                    <a:pt x="0" y="2266"/>
                    <a:pt x="26" y="2333"/>
                    <a:pt x="77" y="2333"/>
                  </a:cubicBezTo>
                  <a:cubicBezTo>
                    <a:pt x="84" y="2333"/>
                    <a:pt x="92" y="2331"/>
                    <a:pt x="101" y="2328"/>
                  </a:cubicBezTo>
                  <a:lnTo>
                    <a:pt x="3840" y="101"/>
                  </a:lnTo>
                  <a:cubicBezTo>
                    <a:pt x="3873" y="85"/>
                    <a:pt x="3881" y="52"/>
                    <a:pt x="3864" y="27"/>
                  </a:cubicBezTo>
                  <a:cubicBezTo>
                    <a:pt x="3851" y="14"/>
                    <a:pt x="3838" y="0"/>
                    <a:pt x="382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11671300" y="1767050"/>
              <a:ext cx="6900" cy="19025"/>
            </a:xfrm>
            <a:custGeom>
              <a:avLst/>
              <a:gdLst/>
              <a:ahLst/>
              <a:cxnLst/>
              <a:rect l="l" t="t" r="r" b="b"/>
              <a:pathLst>
                <a:path w="276" h="761" extrusionOk="0">
                  <a:moveTo>
                    <a:pt x="218" y="1"/>
                  </a:moveTo>
                  <a:cubicBezTo>
                    <a:pt x="193" y="9"/>
                    <a:pt x="177" y="26"/>
                    <a:pt x="169" y="50"/>
                  </a:cubicBezTo>
                  <a:lnTo>
                    <a:pt x="21" y="699"/>
                  </a:lnTo>
                  <a:cubicBezTo>
                    <a:pt x="1" y="735"/>
                    <a:pt x="42" y="760"/>
                    <a:pt x="77" y="760"/>
                  </a:cubicBezTo>
                  <a:cubicBezTo>
                    <a:pt x="99" y="760"/>
                    <a:pt x="119" y="750"/>
                    <a:pt x="119" y="724"/>
                  </a:cubicBezTo>
                  <a:lnTo>
                    <a:pt x="275" y="75"/>
                  </a:lnTo>
                  <a:cubicBezTo>
                    <a:pt x="275" y="42"/>
                    <a:pt x="259" y="9"/>
                    <a:pt x="234" y="9"/>
                  </a:cubicBezTo>
                  <a:cubicBezTo>
                    <a:pt x="226" y="1"/>
                    <a:pt x="218" y="1"/>
                    <a:pt x="21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11687200" y="1758025"/>
              <a:ext cx="6400" cy="18625"/>
            </a:xfrm>
            <a:custGeom>
              <a:avLst/>
              <a:gdLst/>
              <a:ahLst/>
              <a:cxnLst/>
              <a:rect l="l" t="t" r="r" b="b"/>
              <a:pathLst>
                <a:path w="256" h="745" extrusionOk="0">
                  <a:moveTo>
                    <a:pt x="198" y="0"/>
                  </a:moveTo>
                  <a:cubicBezTo>
                    <a:pt x="174" y="0"/>
                    <a:pt x="149" y="17"/>
                    <a:pt x="149" y="41"/>
                  </a:cubicBezTo>
                  <a:lnTo>
                    <a:pt x="1" y="691"/>
                  </a:lnTo>
                  <a:cubicBezTo>
                    <a:pt x="1" y="725"/>
                    <a:pt x="27" y="745"/>
                    <a:pt x="53" y="745"/>
                  </a:cubicBezTo>
                  <a:cubicBezTo>
                    <a:pt x="71" y="745"/>
                    <a:pt x="90" y="735"/>
                    <a:pt x="100" y="715"/>
                  </a:cubicBezTo>
                  <a:lnTo>
                    <a:pt x="248" y="66"/>
                  </a:lnTo>
                  <a:cubicBezTo>
                    <a:pt x="256" y="33"/>
                    <a:pt x="239" y="9"/>
                    <a:pt x="20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11700775" y="1748775"/>
              <a:ext cx="8450" cy="26525"/>
            </a:xfrm>
            <a:custGeom>
              <a:avLst/>
              <a:gdLst/>
              <a:ahLst/>
              <a:cxnLst/>
              <a:rect l="l" t="t" r="r" b="b"/>
              <a:pathLst>
                <a:path w="338" h="1061" extrusionOk="0">
                  <a:moveTo>
                    <a:pt x="272" y="1"/>
                  </a:moveTo>
                  <a:cubicBezTo>
                    <a:pt x="247" y="1"/>
                    <a:pt x="222" y="17"/>
                    <a:pt x="222" y="42"/>
                  </a:cubicBezTo>
                  <a:lnTo>
                    <a:pt x="9" y="995"/>
                  </a:lnTo>
                  <a:cubicBezTo>
                    <a:pt x="0" y="1020"/>
                    <a:pt x="17" y="1052"/>
                    <a:pt x="50" y="1061"/>
                  </a:cubicBezTo>
                  <a:cubicBezTo>
                    <a:pt x="74" y="1061"/>
                    <a:pt x="107" y="1044"/>
                    <a:pt x="115" y="1020"/>
                  </a:cubicBezTo>
                  <a:lnTo>
                    <a:pt x="329" y="66"/>
                  </a:lnTo>
                  <a:cubicBezTo>
                    <a:pt x="337" y="42"/>
                    <a:pt x="321" y="9"/>
                    <a:pt x="28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11717825" y="1739525"/>
              <a:ext cx="6800" cy="19175"/>
            </a:xfrm>
            <a:custGeom>
              <a:avLst/>
              <a:gdLst/>
              <a:ahLst/>
              <a:cxnLst/>
              <a:rect l="l" t="t" r="r" b="b"/>
              <a:pathLst>
                <a:path w="272" h="767" extrusionOk="0">
                  <a:moveTo>
                    <a:pt x="206" y="1"/>
                  </a:moveTo>
                  <a:cubicBezTo>
                    <a:pt x="181" y="9"/>
                    <a:pt x="165" y="25"/>
                    <a:pt x="157" y="42"/>
                  </a:cubicBezTo>
                  <a:lnTo>
                    <a:pt x="9" y="699"/>
                  </a:lnTo>
                  <a:cubicBezTo>
                    <a:pt x="0" y="724"/>
                    <a:pt x="17" y="757"/>
                    <a:pt x="50" y="765"/>
                  </a:cubicBezTo>
                  <a:cubicBezTo>
                    <a:pt x="53" y="766"/>
                    <a:pt x="57" y="767"/>
                    <a:pt x="60" y="767"/>
                  </a:cubicBezTo>
                  <a:cubicBezTo>
                    <a:pt x="83" y="767"/>
                    <a:pt x="108" y="745"/>
                    <a:pt x="115" y="724"/>
                  </a:cubicBezTo>
                  <a:lnTo>
                    <a:pt x="263" y="67"/>
                  </a:lnTo>
                  <a:cubicBezTo>
                    <a:pt x="272" y="42"/>
                    <a:pt x="255" y="9"/>
                    <a:pt x="22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5"/>
            <p:cNvSpPr/>
            <p:nvPr/>
          </p:nvSpPr>
          <p:spPr>
            <a:xfrm>
              <a:off x="11659075" y="1762550"/>
              <a:ext cx="19325" cy="7250"/>
            </a:xfrm>
            <a:custGeom>
              <a:avLst/>
              <a:gdLst/>
              <a:ahLst/>
              <a:cxnLst/>
              <a:rect l="l" t="t" r="r" b="b"/>
              <a:pathLst>
                <a:path w="773" h="290" extrusionOk="0">
                  <a:moveTo>
                    <a:pt x="58" y="0"/>
                  </a:moveTo>
                  <a:cubicBezTo>
                    <a:pt x="8" y="17"/>
                    <a:pt x="0" y="82"/>
                    <a:pt x="49" y="107"/>
                  </a:cubicBezTo>
                  <a:lnTo>
                    <a:pt x="690" y="288"/>
                  </a:lnTo>
                  <a:cubicBezTo>
                    <a:pt x="696" y="289"/>
                    <a:pt x="702" y="290"/>
                    <a:pt x="707" y="290"/>
                  </a:cubicBezTo>
                  <a:cubicBezTo>
                    <a:pt x="734" y="290"/>
                    <a:pt x="758" y="274"/>
                    <a:pt x="764" y="247"/>
                  </a:cubicBezTo>
                  <a:cubicBezTo>
                    <a:pt x="773" y="222"/>
                    <a:pt x="756" y="189"/>
                    <a:pt x="723" y="181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5"/>
            <p:cNvSpPr/>
            <p:nvPr/>
          </p:nvSpPr>
          <p:spPr>
            <a:xfrm>
              <a:off x="11674275" y="1753500"/>
              <a:ext cx="19525" cy="7275"/>
            </a:xfrm>
            <a:custGeom>
              <a:avLst/>
              <a:gdLst/>
              <a:ahLst/>
              <a:cxnLst/>
              <a:rect l="l" t="t" r="r" b="b"/>
              <a:pathLst>
                <a:path w="781" h="291" extrusionOk="0">
                  <a:moveTo>
                    <a:pt x="66" y="1"/>
                  </a:moveTo>
                  <a:cubicBezTo>
                    <a:pt x="8" y="9"/>
                    <a:pt x="0" y="91"/>
                    <a:pt x="58" y="107"/>
                  </a:cubicBezTo>
                  <a:lnTo>
                    <a:pt x="707" y="288"/>
                  </a:lnTo>
                  <a:cubicBezTo>
                    <a:pt x="711" y="290"/>
                    <a:pt x="716" y="290"/>
                    <a:pt x="720" y="290"/>
                  </a:cubicBezTo>
                  <a:cubicBezTo>
                    <a:pt x="742" y="290"/>
                    <a:pt x="766" y="274"/>
                    <a:pt x="773" y="247"/>
                  </a:cubicBezTo>
                  <a:cubicBezTo>
                    <a:pt x="781" y="222"/>
                    <a:pt x="765" y="190"/>
                    <a:pt x="732" y="181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1682475" y="1742200"/>
              <a:ext cx="26750" cy="9325"/>
            </a:xfrm>
            <a:custGeom>
              <a:avLst/>
              <a:gdLst/>
              <a:ahLst/>
              <a:cxnLst/>
              <a:rect l="l" t="t" r="r" b="b"/>
              <a:pathLst>
                <a:path w="1070" h="373" extrusionOk="0">
                  <a:moveTo>
                    <a:pt x="67" y="1"/>
                  </a:moveTo>
                  <a:cubicBezTo>
                    <a:pt x="9" y="9"/>
                    <a:pt x="1" y="91"/>
                    <a:pt x="59" y="107"/>
                  </a:cubicBezTo>
                  <a:lnTo>
                    <a:pt x="995" y="370"/>
                  </a:lnTo>
                  <a:cubicBezTo>
                    <a:pt x="1000" y="372"/>
                    <a:pt x="1004" y="373"/>
                    <a:pt x="1009" y="373"/>
                  </a:cubicBezTo>
                  <a:cubicBezTo>
                    <a:pt x="1031" y="373"/>
                    <a:pt x="1054" y="357"/>
                    <a:pt x="1061" y="329"/>
                  </a:cubicBezTo>
                  <a:cubicBezTo>
                    <a:pt x="1069" y="305"/>
                    <a:pt x="1053" y="272"/>
                    <a:pt x="1020" y="264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11705500" y="1735000"/>
              <a:ext cx="19125" cy="7275"/>
            </a:xfrm>
            <a:custGeom>
              <a:avLst/>
              <a:gdLst/>
              <a:ahLst/>
              <a:cxnLst/>
              <a:rect l="l" t="t" r="r" b="b"/>
              <a:pathLst>
                <a:path w="765" h="291" extrusionOk="0">
                  <a:moveTo>
                    <a:pt x="50" y="1"/>
                  </a:moveTo>
                  <a:cubicBezTo>
                    <a:pt x="33" y="9"/>
                    <a:pt x="17" y="26"/>
                    <a:pt x="9" y="42"/>
                  </a:cubicBezTo>
                  <a:cubicBezTo>
                    <a:pt x="0" y="75"/>
                    <a:pt x="17" y="100"/>
                    <a:pt x="41" y="108"/>
                  </a:cubicBezTo>
                  <a:lnTo>
                    <a:pt x="691" y="289"/>
                  </a:lnTo>
                  <a:cubicBezTo>
                    <a:pt x="695" y="290"/>
                    <a:pt x="700" y="291"/>
                    <a:pt x="704" y="291"/>
                  </a:cubicBezTo>
                  <a:cubicBezTo>
                    <a:pt x="726" y="291"/>
                    <a:pt x="750" y="276"/>
                    <a:pt x="756" y="256"/>
                  </a:cubicBezTo>
                  <a:cubicBezTo>
                    <a:pt x="765" y="223"/>
                    <a:pt x="748" y="190"/>
                    <a:pt x="715" y="190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5"/>
            <p:cNvSpPr/>
            <p:nvPr/>
          </p:nvSpPr>
          <p:spPr>
            <a:xfrm>
              <a:off x="11643050" y="1664225"/>
              <a:ext cx="114650" cy="48650"/>
            </a:xfrm>
            <a:custGeom>
              <a:avLst/>
              <a:gdLst/>
              <a:ahLst/>
              <a:cxnLst/>
              <a:rect l="l" t="t" r="r" b="b"/>
              <a:pathLst>
                <a:path w="4586" h="1946" extrusionOk="0">
                  <a:moveTo>
                    <a:pt x="2774" y="1"/>
                  </a:moveTo>
                  <a:cubicBezTo>
                    <a:pt x="2575" y="1"/>
                    <a:pt x="2367" y="13"/>
                    <a:pt x="2153" y="38"/>
                  </a:cubicBezTo>
                  <a:cubicBezTo>
                    <a:pt x="904" y="178"/>
                    <a:pt x="0" y="1246"/>
                    <a:pt x="0" y="1246"/>
                  </a:cubicBezTo>
                  <a:cubicBezTo>
                    <a:pt x="0" y="1246"/>
                    <a:pt x="949" y="1946"/>
                    <a:pt x="2072" y="1946"/>
                  </a:cubicBezTo>
                  <a:cubicBezTo>
                    <a:pt x="2172" y="1946"/>
                    <a:pt x="2273" y="1940"/>
                    <a:pt x="2375" y="1928"/>
                  </a:cubicBezTo>
                  <a:cubicBezTo>
                    <a:pt x="3624" y="1788"/>
                    <a:pt x="4586" y="1246"/>
                    <a:pt x="4520" y="720"/>
                  </a:cubicBezTo>
                  <a:cubicBezTo>
                    <a:pt x="4472" y="284"/>
                    <a:pt x="3736" y="1"/>
                    <a:pt x="2774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5"/>
            <p:cNvSpPr/>
            <p:nvPr/>
          </p:nvSpPr>
          <p:spPr>
            <a:xfrm>
              <a:off x="11658925" y="1679325"/>
              <a:ext cx="111725" cy="15450"/>
            </a:xfrm>
            <a:custGeom>
              <a:avLst/>
              <a:gdLst/>
              <a:ahLst/>
              <a:cxnLst/>
              <a:rect l="l" t="t" r="r" b="b"/>
              <a:pathLst>
                <a:path w="4469" h="618" extrusionOk="0">
                  <a:moveTo>
                    <a:pt x="4403" y="1"/>
                  </a:moveTo>
                  <a:lnTo>
                    <a:pt x="72" y="510"/>
                  </a:lnTo>
                  <a:cubicBezTo>
                    <a:pt x="1" y="518"/>
                    <a:pt x="13" y="618"/>
                    <a:pt x="80" y="618"/>
                  </a:cubicBezTo>
                  <a:cubicBezTo>
                    <a:pt x="83" y="618"/>
                    <a:pt x="86" y="618"/>
                    <a:pt x="88" y="617"/>
                  </a:cubicBezTo>
                  <a:lnTo>
                    <a:pt x="4411" y="116"/>
                  </a:lnTo>
                  <a:cubicBezTo>
                    <a:pt x="4460" y="100"/>
                    <a:pt x="4468" y="34"/>
                    <a:pt x="4419" y="9"/>
                  </a:cubicBezTo>
                  <a:lnTo>
                    <a:pt x="4419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5"/>
            <p:cNvSpPr/>
            <p:nvPr/>
          </p:nvSpPr>
          <p:spPr>
            <a:xfrm>
              <a:off x="11669825" y="1689525"/>
              <a:ext cx="13500" cy="16075"/>
            </a:xfrm>
            <a:custGeom>
              <a:avLst/>
              <a:gdLst/>
              <a:ahLst/>
              <a:cxnLst/>
              <a:rect l="l" t="t" r="r" b="b"/>
              <a:pathLst>
                <a:path w="540" h="643" extrusionOk="0">
                  <a:moveTo>
                    <a:pt x="471" y="1"/>
                  </a:moveTo>
                  <a:cubicBezTo>
                    <a:pt x="454" y="1"/>
                    <a:pt x="439" y="8"/>
                    <a:pt x="433" y="20"/>
                  </a:cubicBezTo>
                  <a:lnTo>
                    <a:pt x="30" y="554"/>
                  </a:lnTo>
                  <a:cubicBezTo>
                    <a:pt x="0" y="596"/>
                    <a:pt x="36" y="642"/>
                    <a:pt x="76" y="642"/>
                  </a:cubicBezTo>
                  <a:cubicBezTo>
                    <a:pt x="91" y="642"/>
                    <a:pt x="107" y="636"/>
                    <a:pt x="121" y="620"/>
                  </a:cubicBezTo>
                  <a:lnTo>
                    <a:pt x="523" y="86"/>
                  </a:lnTo>
                  <a:cubicBezTo>
                    <a:pt x="540" y="61"/>
                    <a:pt x="532" y="29"/>
                    <a:pt x="507" y="12"/>
                  </a:cubicBezTo>
                  <a:cubicBezTo>
                    <a:pt x="507" y="4"/>
                    <a:pt x="499" y="4"/>
                    <a:pt x="491" y="4"/>
                  </a:cubicBezTo>
                  <a:cubicBezTo>
                    <a:pt x="484" y="2"/>
                    <a:pt x="477" y="1"/>
                    <a:pt x="47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5"/>
            <p:cNvSpPr/>
            <p:nvPr/>
          </p:nvSpPr>
          <p:spPr>
            <a:xfrm>
              <a:off x="11688025" y="1687475"/>
              <a:ext cx="13175" cy="16150"/>
            </a:xfrm>
            <a:custGeom>
              <a:avLst/>
              <a:gdLst/>
              <a:ahLst/>
              <a:cxnLst/>
              <a:rect l="l" t="t" r="r" b="b"/>
              <a:pathLst>
                <a:path w="527" h="646" extrusionOk="0">
                  <a:moveTo>
                    <a:pt x="458" y="0"/>
                  </a:moveTo>
                  <a:cubicBezTo>
                    <a:pt x="441" y="0"/>
                    <a:pt x="426" y="8"/>
                    <a:pt x="420" y="20"/>
                  </a:cubicBezTo>
                  <a:lnTo>
                    <a:pt x="17" y="554"/>
                  </a:lnTo>
                  <a:cubicBezTo>
                    <a:pt x="1" y="579"/>
                    <a:pt x="1" y="612"/>
                    <a:pt x="26" y="636"/>
                  </a:cubicBezTo>
                  <a:cubicBezTo>
                    <a:pt x="34" y="642"/>
                    <a:pt x="44" y="645"/>
                    <a:pt x="54" y="645"/>
                  </a:cubicBezTo>
                  <a:cubicBezTo>
                    <a:pt x="72" y="645"/>
                    <a:pt x="92" y="636"/>
                    <a:pt x="108" y="620"/>
                  </a:cubicBezTo>
                  <a:lnTo>
                    <a:pt x="510" y="86"/>
                  </a:lnTo>
                  <a:cubicBezTo>
                    <a:pt x="527" y="53"/>
                    <a:pt x="510" y="12"/>
                    <a:pt x="477" y="4"/>
                  </a:cubicBezTo>
                  <a:cubicBezTo>
                    <a:pt x="471" y="1"/>
                    <a:pt x="464" y="0"/>
                    <a:pt x="4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5"/>
            <p:cNvSpPr/>
            <p:nvPr/>
          </p:nvSpPr>
          <p:spPr>
            <a:xfrm>
              <a:off x="11701175" y="1685225"/>
              <a:ext cx="17700" cy="22250"/>
            </a:xfrm>
            <a:custGeom>
              <a:avLst/>
              <a:gdLst/>
              <a:ahLst/>
              <a:cxnLst/>
              <a:rect l="l" t="t" r="r" b="b"/>
              <a:pathLst>
                <a:path w="708" h="890" extrusionOk="0">
                  <a:moveTo>
                    <a:pt x="647" y="0"/>
                  </a:moveTo>
                  <a:cubicBezTo>
                    <a:pt x="629" y="0"/>
                    <a:pt x="613" y="8"/>
                    <a:pt x="601" y="20"/>
                  </a:cubicBezTo>
                  <a:lnTo>
                    <a:pt x="17" y="800"/>
                  </a:lnTo>
                  <a:cubicBezTo>
                    <a:pt x="1" y="825"/>
                    <a:pt x="9" y="858"/>
                    <a:pt x="34" y="874"/>
                  </a:cubicBezTo>
                  <a:cubicBezTo>
                    <a:pt x="44" y="885"/>
                    <a:pt x="56" y="889"/>
                    <a:pt x="67" y="889"/>
                  </a:cubicBezTo>
                  <a:cubicBezTo>
                    <a:pt x="83" y="889"/>
                    <a:pt x="98" y="880"/>
                    <a:pt x="108" y="866"/>
                  </a:cubicBezTo>
                  <a:lnTo>
                    <a:pt x="691" y="94"/>
                  </a:lnTo>
                  <a:cubicBezTo>
                    <a:pt x="708" y="69"/>
                    <a:pt x="708" y="28"/>
                    <a:pt x="683" y="12"/>
                  </a:cubicBezTo>
                  <a:cubicBezTo>
                    <a:pt x="675" y="12"/>
                    <a:pt x="666" y="3"/>
                    <a:pt x="666" y="3"/>
                  </a:cubicBezTo>
                  <a:cubicBezTo>
                    <a:pt x="660" y="1"/>
                    <a:pt x="653" y="0"/>
                    <a:pt x="64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11723775" y="1683250"/>
              <a:ext cx="13175" cy="16125"/>
            </a:xfrm>
            <a:custGeom>
              <a:avLst/>
              <a:gdLst/>
              <a:ahLst/>
              <a:cxnLst/>
              <a:rect l="l" t="t" r="r" b="b"/>
              <a:pathLst>
                <a:path w="527" h="645" extrusionOk="0">
                  <a:moveTo>
                    <a:pt x="477" y="0"/>
                  </a:moveTo>
                  <a:cubicBezTo>
                    <a:pt x="453" y="0"/>
                    <a:pt x="436" y="8"/>
                    <a:pt x="420" y="25"/>
                  </a:cubicBezTo>
                  <a:lnTo>
                    <a:pt x="17" y="559"/>
                  </a:lnTo>
                  <a:cubicBezTo>
                    <a:pt x="1" y="584"/>
                    <a:pt x="1" y="616"/>
                    <a:pt x="25" y="633"/>
                  </a:cubicBezTo>
                  <a:cubicBezTo>
                    <a:pt x="36" y="640"/>
                    <a:pt x="49" y="644"/>
                    <a:pt x="62" y="644"/>
                  </a:cubicBezTo>
                  <a:cubicBezTo>
                    <a:pt x="78" y="644"/>
                    <a:pt x="94" y="638"/>
                    <a:pt x="108" y="625"/>
                  </a:cubicBezTo>
                  <a:lnTo>
                    <a:pt x="510" y="91"/>
                  </a:lnTo>
                  <a:cubicBezTo>
                    <a:pt x="527" y="66"/>
                    <a:pt x="518" y="33"/>
                    <a:pt x="494" y="17"/>
                  </a:cubicBezTo>
                  <a:cubicBezTo>
                    <a:pt x="494" y="8"/>
                    <a:pt x="486" y="8"/>
                    <a:pt x="47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11667275" y="1678850"/>
              <a:ext cx="16050" cy="13425"/>
            </a:xfrm>
            <a:custGeom>
              <a:avLst/>
              <a:gdLst/>
              <a:ahLst/>
              <a:cxnLst/>
              <a:rect l="l" t="t" r="r" b="b"/>
              <a:pathLst>
                <a:path w="642" h="537" extrusionOk="0">
                  <a:moveTo>
                    <a:pt x="64" y="0"/>
                  </a:moveTo>
                  <a:cubicBezTo>
                    <a:pt x="46" y="0"/>
                    <a:pt x="32" y="8"/>
                    <a:pt x="26" y="20"/>
                  </a:cubicBezTo>
                  <a:cubicBezTo>
                    <a:pt x="1" y="36"/>
                    <a:pt x="9" y="78"/>
                    <a:pt x="26" y="94"/>
                  </a:cubicBezTo>
                  <a:lnTo>
                    <a:pt x="543" y="521"/>
                  </a:lnTo>
                  <a:cubicBezTo>
                    <a:pt x="554" y="532"/>
                    <a:pt x="565" y="536"/>
                    <a:pt x="577" y="536"/>
                  </a:cubicBezTo>
                  <a:cubicBezTo>
                    <a:pt x="593" y="536"/>
                    <a:pt x="608" y="527"/>
                    <a:pt x="617" y="513"/>
                  </a:cubicBezTo>
                  <a:cubicBezTo>
                    <a:pt x="642" y="497"/>
                    <a:pt x="634" y="456"/>
                    <a:pt x="617" y="439"/>
                  </a:cubicBezTo>
                  <a:lnTo>
                    <a:pt x="99" y="12"/>
                  </a:lnTo>
                  <a:cubicBezTo>
                    <a:pt x="91" y="4"/>
                    <a:pt x="83" y="4"/>
                    <a:pt x="83" y="4"/>
                  </a:cubicBezTo>
                  <a:cubicBezTo>
                    <a:pt x="76" y="1"/>
                    <a:pt x="70" y="0"/>
                    <a:pt x="6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1685150" y="1676800"/>
              <a:ext cx="16050" cy="13325"/>
            </a:xfrm>
            <a:custGeom>
              <a:avLst/>
              <a:gdLst/>
              <a:ahLst/>
              <a:cxnLst/>
              <a:rect l="l" t="t" r="r" b="b"/>
              <a:pathLst>
                <a:path w="642" h="533" extrusionOk="0">
                  <a:moveTo>
                    <a:pt x="60" y="0"/>
                  </a:moveTo>
                  <a:cubicBezTo>
                    <a:pt x="46" y="0"/>
                    <a:pt x="29" y="8"/>
                    <a:pt x="17" y="20"/>
                  </a:cubicBezTo>
                  <a:cubicBezTo>
                    <a:pt x="1" y="36"/>
                    <a:pt x="1" y="77"/>
                    <a:pt x="25" y="94"/>
                  </a:cubicBezTo>
                  <a:lnTo>
                    <a:pt x="543" y="521"/>
                  </a:lnTo>
                  <a:cubicBezTo>
                    <a:pt x="554" y="528"/>
                    <a:pt x="567" y="533"/>
                    <a:pt x="579" y="533"/>
                  </a:cubicBezTo>
                  <a:cubicBezTo>
                    <a:pt x="594" y="533"/>
                    <a:pt x="608" y="526"/>
                    <a:pt x="617" y="513"/>
                  </a:cubicBezTo>
                  <a:cubicBezTo>
                    <a:pt x="642" y="496"/>
                    <a:pt x="634" y="455"/>
                    <a:pt x="609" y="439"/>
                  </a:cubicBezTo>
                  <a:lnTo>
                    <a:pt x="99" y="12"/>
                  </a:lnTo>
                  <a:cubicBezTo>
                    <a:pt x="91" y="3"/>
                    <a:pt x="83" y="3"/>
                    <a:pt x="75" y="3"/>
                  </a:cubicBezTo>
                  <a:cubicBezTo>
                    <a:pt x="70" y="1"/>
                    <a:pt x="65" y="0"/>
                    <a:pt x="6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1696775" y="1669825"/>
              <a:ext cx="22300" cy="18350"/>
            </a:xfrm>
            <a:custGeom>
              <a:avLst/>
              <a:gdLst/>
              <a:ahLst/>
              <a:cxnLst/>
              <a:rect l="l" t="t" r="r" b="b"/>
              <a:pathLst>
                <a:path w="892" h="734" extrusionOk="0">
                  <a:moveTo>
                    <a:pt x="78" y="1"/>
                  </a:moveTo>
                  <a:cubicBezTo>
                    <a:pt x="30" y="1"/>
                    <a:pt x="1" y="64"/>
                    <a:pt x="45" y="102"/>
                  </a:cubicBezTo>
                  <a:lnTo>
                    <a:pt x="793" y="718"/>
                  </a:lnTo>
                  <a:cubicBezTo>
                    <a:pt x="804" y="729"/>
                    <a:pt x="817" y="733"/>
                    <a:pt x="829" y="733"/>
                  </a:cubicBezTo>
                  <a:cubicBezTo>
                    <a:pt x="844" y="733"/>
                    <a:pt x="858" y="727"/>
                    <a:pt x="867" y="718"/>
                  </a:cubicBezTo>
                  <a:cubicBezTo>
                    <a:pt x="892" y="693"/>
                    <a:pt x="884" y="652"/>
                    <a:pt x="859" y="636"/>
                  </a:cubicBezTo>
                  <a:lnTo>
                    <a:pt x="119" y="11"/>
                  </a:lnTo>
                  <a:cubicBezTo>
                    <a:pt x="111" y="11"/>
                    <a:pt x="103" y="3"/>
                    <a:pt x="95" y="3"/>
                  </a:cubicBezTo>
                  <a:cubicBezTo>
                    <a:pt x="89" y="1"/>
                    <a:pt x="84" y="1"/>
                    <a:pt x="7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1720900" y="1672475"/>
              <a:ext cx="16050" cy="13550"/>
            </a:xfrm>
            <a:custGeom>
              <a:avLst/>
              <a:gdLst/>
              <a:ahLst/>
              <a:cxnLst/>
              <a:rect l="l" t="t" r="r" b="b"/>
              <a:pathLst>
                <a:path w="642" h="542" extrusionOk="0">
                  <a:moveTo>
                    <a:pt x="63" y="1"/>
                  </a:moveTo>
                  <a:cubicBezTo>
                    <a:pt x="46" y="1"/>
                    <a:pt x="31" y="8"/>
                    <a:pt x="25" y="20"/>
                  </a:cubicBezTo>
                  <a:cubicBezTo>
                    <a:pt x="1" y="45"/>
                    <a:pt x="9" y="78"/>
                    <a:pt x="25" y="102"/>
                  </a:cubicBezTo>
                  <a:lnTo>
                    <a:pt x="543" y="530"/>
                  </a:lnTo>
                  <a:cubicBezTo>
                    <a:pt x="554" y="537"/>
                    <a:pt x="567" y="541"/>
                    <a:pt x="579" y="541"/>
                  </a:cubicBezTo>
                  <a:cubicBezTo>
                    <a:pt x="594" y="541"/>
                    <a:pt x="608" y="535"/>
                    <a:pt x="617" y="522"/>
                  </a:cubicBezTo>
                  <a:cubicBezTo>
                    <a:pt x="642" y="497"/>
                    <a:pt x="633" y="464"/>
                    <a:pt x="617" y="448"/>
                  </a:cubicBezTo>
                  <a:lnTo>
                    <a:pt x="99" y="12"/>
                  </a:lnTo>
                  <a:cubicBezTo>
                    <a:pt x="91" y="12"/>
                    <a:pt x="83" y="4"/>
                    <a:pt x="83" y="4"/>
                  </a:cubicBezTo>
                  <a:cubicBezTo>
                    <a:pt x="76" y="2"/>
                    <a:pt x="70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1664000" y="1601400"/>
              <a:ext cx="114250" cy="50300"/>
            </a:xfrm>
            <a:custGeom>
              <a:avLst/>
              <a:gdLst/>
              <a:ahLst/>
              <a:cxnLst/>
              <a:rect l="l" t="t" r="r" b="b"/>
              <a:pathLst>
                <a:path w="4570" h="2012" extrusionOk="0">
                  <a:moveTo>
                    <a:pt x="1924" y="0"/>
                  </a:moveTo>
                  <a:cubicBezTo>
                    <a:pt x="887" y="0"/>
                    <a:pt x="0" y="554"/>
                    <a:pt x="0" y="554"/>
                  </a:cubicBezTo>
                  <a:cubicBezTo>
                    <a:pt x="0" y="554"/>
                    <a:pt x="822" y="1688"/>
                    <a:pt x="2055" y="1918"/>
                  </a:cubicBezTo>
                  <a:cubicBezTo>
                    <a:pt x="2382" y="1981"/>
                    <a:pt x="2698" y="2011"/>
                    <a:pt x="2989" y="2011"/>
                  </a:cubicBezTo>
                  <a:cubicBezTo>
                    <a:pt x="3793" y="2011"/>
                    <a:pt x="4398" y="1783"/>
                    <a:pt x="4471" y="1409"/>
                  </a:cubicBezTo>
                  <a:cubicBezTo>
                    <a:pt x="4569" y="891"/>
                    <a:pt x="3649" y="275"/>
                    <a:pt x="2416" y="45"/>
                  </a:cubicBezTo>
                  <a:cubicBezTo>
                    <a:pt x="2250" y="14"/>
                    <a:pt x="2085" y="0"/>
                    <a:pt x="1924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5"/>
            <p:cNvSpPr/>
            <p:nvPr/>
          </p:nvSpPr>
          <p:spPr>
            <a:xfrm>
              <a:off x="11679675" y="1617275"/>
              <a:ext cx="110950" cy="23150"/>
            </a:xfrm>
            <a:custGeom>
              <a:avLst/>
              <a:gdLst/>
              <a:ahLst/>
              <a:cxnLst/>
              <a:rect l="l" t="t" r="r" b="b"/>
              <a:pathLst>
                <a:path w="4438" h="926" extrusionOk="0">
                  <a:moveTo>
                    <a:pt x="80" y="1"/>
                  </a:moveTo>
                  <a:cubicBezTo>
                    <a:pt x="13" y="1"/>
                    <a:pt x="1" y="92"/>
                    <a:pt x="64" y="108"/>
                  </a:cubicBezTo>
                  <a:lnTo>
                    <a:pt x="4345" y="922"/>
                  </a:lnTo>
                  <a:cubicBezTo>
                    <a:pt x="4352" y="924"/>
                    <a:pt x="4359" y="926"/>
                    <a:pt x="4365" y="926"/>
                  </a:cubicBezTo>
                  <a:cubicBezTo>
                    <a:pt x="4417" y="926"/>
                    <a:pt x="4437" y="844"/>
                    <a:pt x="4386" y="815"/>
                  </a:cubicBezTo>
                  <a:lnTo>
                    <a:pt x="4386" y="815"/>
                  </a:lnTo>
                  <a:lnTo>
                    <a:pt x="4386" y="823"/>
                  </a:lnTo>
                  <a:cubicBezTo>
                    <a:pt x="4378" y="815"/>
                    <a:pt x="4378" y="815"/>
                    <a:pt x="4370" y="815"/>
                  </a:cubicBezTo>
                  <a:lnTo>
                    <a:pt x="88" y="1"/>
                  </a:lnTo>
                  <a:cubicBezTo>
                    <a:pt x="85" y="1"/>
                    <a:pt x="83" y="1"/>
                    <a:pt x="8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5"/>
            <p:cNvSpPr/>
            <p:nvPr/>
          </p:nvSpPr>
          <p:spPr>
            <a:xfrm>
              <a:off x="11687000" y="1621250"/>
              <a:ext cx="16875" cy="12500"/>
            </a:xfrm>
            <a:custGeom>
              <a:avLst/>
              <a:gdLst/>
              <a:ahLst/>
              <a:cxnLst/>
              <a:rect l="l" t="t" r="r" b="b"/>
              <a:pathLst>
                <a:path w="675" h="500" extrusionOk="0">
                  <a:moveTo>
                    <a:pt x="606" y="0"/>
                  </a:moveTo>
                  <a:cubicBezTo>
                    <a:pt x="595" y="0"/>
                    <a:pt x="584" y="2"/>
                    <a:pt x="576" y="7"/>
                  </a:cubicBezTo>
                  <a:lnTo>
                    <a:pt x="34" y="401"/>
                  </a:lnTo>
                  <a:cubicBezTo>
                    <a:pt x="9" y="417"/>
                    <a:pt x="1" y="450"/>
                    <a:pt x="25" y="475"/>
                  </a:cubicBezTo>
                  <a:cubicBezTo>
                    <a:pt x="36" y="491"/>
                    <a:pt x="54" y="500"/>
                    <a:pt x="71" y="500"/>
                  </a:cubicBezTo>
                  <a:cubicBezTo>
                    <a:pt x="81" y="500"/>
                    <a:pt x="91" y="497"/>
                    <a:pt x="99" y="491"/>
                  </a:cubicBezTo>
                  <a:lnTo>
                    <a:pt x="642" y="97"/>
                  </a:lnTo>
                  <a:cubicBezTo>
                    <a:pt x="666" y="81"/>
                    <a:pt x="675" y="48"/>
                    <a:pt x="658" y="23"/>
                  </a:cubicBezTo>
                  <a:cubicBezTo>
                    <a:pt x="650" y="15"/>
                    <a:pt x="642" y="15"/>
                    <a:pt x="642" y="7"/>
                  </a:cubicBezTo>
                  <a:cubicBezTo>
                    <a:pt x="629" y="2"/>
                    <a:pt x="617" y="0"/>
                    <a:pt x="60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11704325" y="1624525"/>
              <a:ext cx="17225" cy="12575"/>
            </a:xfrm>
            <a:custGeom>
              <a:avLst/>
              <a:gdLst/>
              <a:ahLst/>
              <a:cxnLst/>
              <a:rect l="l" t="t" r="r" b="b"/>
              <a:pathLst>
                <a:path w="689" h="503" extrusionOk="0">
                  <a:moveTo>
                    <a:pt x="620" y="1"/>
                  </a:moveTo>
                  <a:cubicBezTo>
                    <a:pt x="608" y="1"/>
                    <a:pt x="598" y="3"/>
                    <a:pt x="590" y="7"/>
                  </a:cubicBezTo>
                  <a:lnTo>
                    <a:pt x="47" y="402"/>
                  </a:lnTo>
                  <a:cubicBezTo>
                    <a:pt x="0" y="435"/>
                    <a:pt x="36" y="502"/>
                    <a:pt x="82" y="502"/>
                  </a:cubicBezTo>
                  <a:cubicBezTo>
                    <a:pt x="92" y="502"/>
                    <a:pt x="103" y="499"/>
                    <a:pt x="113" y="492"/>
                  </a:cubicBezTo>
                  <a:lnTo>
                    <a:pt x="655" y="97"/>
                  </a:lnTo>
                  <a:cubicBezTo>
                    <a:pt x="680" y="81"/>
                    <a:pt x="688" y="48"/>
                    <a:pt x="664" y="23"/>
                  </a:cubicBezTo>
                  <a:cubicBezTo>
                    <a:pt x="664" y="15"/>
                    <a:pt x="655" y="15"/>
                    <a:pt x="655" y="7"/>
                  </a:cubicBezTo>
                  <a:cubicBezTo>
                    <a:pt x="643" y="3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1715500" y="1627875"/>
              <a:ext cx="23500" cy="17100"/>
            </a:xfrm>
            <a:custGeom>
              <a:avLst/>
              <a:gdLst/>
              <a:ahLst/>
              <a:cxnLst/>
              <a:rect l="l" t="t" r="r" b="b"/>
              <a:pathLst>
                <a:path w="940" h="684" extrusionOk="0">
                  <a:moveTo>
                    <a:pt x="879" y="0"/>
                  </a:moveTo>
                  <a:cubicBezTo>
                    <a:pt x="868" y="0"/>
                    <a:pt x="858" y="5"/>
                    <a:pt x="849" y="13"/>
                  </a:cubicBezTo>
                  <a:lnTo>
                    <a:pt x="61" y="580"/>
                  </a:lnTo>
                  <a:cubicBezTo>
                    <a:pt x="1" y="613"/>
                    <a:pt x="38" y="684"/>
                    <a:pt x="89" y="684"/>
                  </a:cubicBezTo>
                  <a:cubicBezTo>
                    <a:pt x="101" y="684"/>
                    <a:pt x="114" y="680"/>
                    <a:pt x="126" y="670"/>
                  </a:cubicBezTo>
                  <a:lnTo>
                    <a:pt x="915" y="103"/>
                  </a:lnTo>
                  <a:cubicBezTo>
                    <a:pt x="940" y="78"/>
                    <a:pt x="940" y="46"/>
                    <a:pt x="923" y="21"/>
                  </a:cubicBezTo>
                  <a:cubicBezTo>
                    <a:pt x="923" y="21"/>
                    <a:pt x="915" y="13"/>
                    <a:pt x="915" y="13"/>
                  </a:cubicBezTo>
                  <a:cubicBezTo>
                    <a:pt x="903" y="5"/>
                    <a:pt x="891" y="0"/>
                    <a:pt x="87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1739650" y="1631150"/>
              <a:ext cx="17225" cy="12525"/>
            </a:xfrm>
            <a:custGeom>
              <a:avLst/>
              <a:gdLst/>
              <a:ahLst/>
              <a:cxnLst/>
              <a:rect l="l" t="t" r="r" b="b"/>
              <a:pathLst>
                <a:path w="689" h="501" extrusionOk="0">
                  <a:moveTo>
                    <a:pt x="620" y="1"/>
                  </a:moveTo>
                  <a:cubicBezTo>
                    <a:pt x="609" y="1"/>
                    <a:pt x="598" y="5"/>
                    <a:pt x="590" y="13"/>
                  </a:cubicBezTo>
                  <a:lnTo>
                    <a:pt x="48" y="399"/>
                  </a:lnTo>
                  <a:cubicBezTo>
                    <a:pt x="1" y="433"/>
                    <a:pt x="31" y="500"/>
                    <a:pt x="80" y="500"/>
                  </a:cubicBezTo>
                  <a:cubicBezTo>
                    <a:pt x="90" y="500"/>
                    <a:pt x="102" y="497"/>
                    <a:pt x="114" y="490"/>
                  </a:cubicBezTo>
                  <a:lnTo>
                    <a:pt x="656" y="95"/>
                  </a:lnTo>
                  <a:cubicBezTo>
                    <a:pt x="681" y="79"/>
                    <a:pt x="689" y="46"/>
                    <a:pt x="664" y="21"/>
                  </a:cubicBezTo>
                  <a:cubicBezTo>
                    <a:pt x="664" y="13"/>
                    <a:pt x="656" y="13"/>
                    <a:pt x="656" y="13"/>
                  </a:cubicBezTo>
                  <a:cubicBezTo>
                    <a:pt x="644" y="5"/>
                    <a:pt x="631" y="1"/>
                    <a:pt x="62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11691525" y="1607125"/>
              <a:ext cx="12400" cy="16825"/>
            </a:xfrm>
            <a:custGeom>
              <a:avLst/>
              <a:gdLst/>
              <a:ahLst/>
              <a:cxnLst/>
              <a:rect l="l" t="t" r="r" b="b"/>
              <a:pathLst>
                <a:path w="496" h="673" extrusionOk="0">
                  <a:moveTo>
                    <a:pt x="62" y="0"/>
                  </a:moveTo>
                  <a:cubicBezTo>
                    <a:pt x="52" y="0"/>
                    <a:pt x="42" y="5"/>
                    <a:pt x="33" y="13"/>
                  </a:cubicBezTo>
                  <a:cubicBezTo>
                    <a:pt x="9" y="29"/>
                    <a:pt x="1" y="62"/>
                    <a:pt x="17" y="87"/>
                  </a:cubicBezTo>
                  <a:lnTo>
                    <a:pt x="379" y="654"/>
                  </a:lnTo>
                  <a:cubicBezTo>
                    <a:pt x="390" y="667"/>
                    <a:pt x="403" y="672"/>
                    <a:pt x="417" y="672"/>
                  </a:cubicBezTo>
                  <a:cubicBezTo>
                    <a:pt x="456" y="672"/>
                    <a:pt x="495" y="630"/>
                    <a:pt x="477" y="588"/>
                  </a:cubicBezTo>
                  <a:lnTo>
                    <a:pt x="107" y="29"/>
                  </a:lnTo>
                  <a:cubicBezTo>
                    <a:pt x="107" y="21"/>
                    <a:pt x="99" y="13"/>
                    <a:pt x="91" y="13"/>
                  </a:cubicBezTo>
                  <a:cubicBezTo>
                    <a:pt x="83" y="5"/>
                    <a:pt x="72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1709200" y="1610625"/>
              <a:ext cx="12375" cy="16650"/>
            </a:xfrm>
            <a:custGeom>
              <a:avLst/>
              <a:gdLst/>
              <a:ahLst/>
              <a:cxnLst/>
              <a:rect l="l" t="t" r="r" b="b"/>
              <a:pathLst>
                <a:path w="495" h="666" extrusionOk="0">
                  <a:moveTo>
                    <a:pt x="63" y="0"/>
                  </a:moveTo>
                  <a:cubicBezTo>
                    <a:pt x="52" y="0"/>
                    <a:pt x="41" y="4"/>
                    <a:pt x="33" y="12"/>
                  </a:cubicBezTo>
                  <a:cubicBezTo>
                    <a:pt x="9" y="21"/>
                    <a:pt x="0" y="62"/>
                    <a:pt x="17" y="86"/>
                  </a:cubicBezTo>
                  <a:lnTo>
                    <a:pt x="378" y="645"/>
                  </a:lnTo>
                  <a:cubicBezTo>
                    <a:pt x="390" y="659"/>
                    <a:pt x="405" y="665"/>
                    <a:pt x="421" y="665"/>
                  </a:cubicBezTo>
                  <a:cubicBezTo>
                    <a:pt x="458" y="665"/>
                    <a:pt x="494" y="629"/>
                    <a:pt x="477" y="588"/>
                  </a:cubicBezTo>
                  <a:lnTo>
                    <a:pt x="107" y="29"/>
                  </a:lnTo>
                  <a:cubicBezTo>
                    <a:pt x="107" y="21"/>
                    <a:pt x="99" y="12"/>
                    <a:pt x="99" y="12"/>
                  </a:cubicBezTo>
                  <a:cubicBezTo>
                    <a:pt x="87" y="4"/>
                    <a:pt x="74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1722750" y="1607475"/>
              <a:ext cx="16475" cy="23400"/>
            </a:xfrm>
            <a:custGeom>
              <a:avLst/>
              <a:gdLst/>
              <a:ahLst/>
              <a:cxnLst/>
              <a:rect l="l" t="t" r="r" b="b"/>
              <a:pathLst>
                <a:path w="659" h="936" extrusionOk="0">
                  <a:moveTo>
                    <a:pt x="63" y="1"/>
                  </a:moveTo>
                  <a:cubicBezTo>
                    <a:pt x="52" y="1"/>
                    <a:pt x="42" y="3"/>
                    <a:pt x="34" y="7"/>
                  </a:cubicBezTo>
                  <a:cubicBezTo>
                    <a:pt x="9" y="23"/>
                    <a:pt x="1" y="56"/>
                    <a:pt x="17" y="89"/>
                  </a:cubicBezTo>
                  <a:lnTo>
                    <a:pt x="543" y="911"/>
                  </a:lnTo>
                  <a:cubicBezTo>
                    <a:pt x="554" y="927"/>
                    <a:pt x="575" y="936"/>
                    <a:pt x="595" y="936"/>
                  </a:cubicBezTo>
                  <a:cubicBezTo>
                    <a:pt x="606" y="936"/>
                    <a:pt x="616" y="933"/>
                    <a:pt x="625" y="927"/>
                  </a:cubicBezTo>
                  <a:cubicBezTo>
                    <a:pt x="650" y="911"/>
                    <a:pt x="658" y="870"/>
                    <a:pt x="642" y="845"/>
                  </a:cubicBezTo>
                  <a:lnTo>
                    <a:pt x="116" y="32"/>
                  </a:lnTo>
                  <a:cubicBezTo>
                    <a:pt x="108" y="23"/>
                    <a:pt x="99" y="15"/>
                    <a:pt x="99" y="7"/>
                  </a:cubicBezTo>
                  <a:cubicBezTo>
                    <a:pt x="87" y="3"/>
                    <a:pt x="75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1744450" y="1617250"/>
              <a:ext cx="12450" cy="16600"/>
            </a:xfrm>
            <a:custGeom>
              <a:avLst/>
              <a:gdLst/>
              <a:ahLst/>
              <a:cxnLst/>
              <a:rect l="l" t="t" r="r" b="b"/>
              <a:pathLst>
                <a:path w="498" h="664" extrusionOk="0">
                  <a:moveTo>
                    <a:pt x="65" y="1"/>
                  </a:moveTo>
                  <a:cubicBezTo>
                    <a:pt x="28" y="1"/>
                    <a:pt x="1" y="45"/>
                    <a:pt x="20" y="84"/>
                  </a:cubicBezTo>
                  <a:lnTo>
                    <a:pt x="382" y="643"/>
                  </a:lnTo>
                  <a:cubicBezTo>
                    <a:pt x="394" y="657"/>
                    <a:pt x="409" y="663"/>
                    <a:pt x="424" y="663"/>
                  </a:cubicBezTo>
                  <a:cubicBezTo>
                    <a:pt x="461" y="663"/>
                    <a:pt x="498" y="627"/>
                    <a:pt x="480" y="586"/>
                  </a:cubicBezTo>
                  <a:lnTo>
                    <a:pt x="111" y="19"/>
                  </a:lnTo>
                  <a:cubicBezTo>
                    <a:pt x="111" y="19"/>
                    <a:pt x="102" y="10"/>
                    <a:pt x="94" y="10"/>
                  </a:cubicBezTo>
                  <a:cubicBezTo>
                    <a:pt x="84" y="4"/>
                    <a:pt x="74" y="1"/>
                    <a:pt x="6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1694600" y="1546300"/>
              <a:ext cx="111175" cy="56475"/>
            </a:xfrm>
            <a:custGeom>
              <a:avLst/>
              <a:gdLst/>
              <a:ahLst/>
              <a:cxnLst/>
              <a:rect l="l" t="t" r="r" b="b"/>
              <a:pathLst>
                <a:path w="4447" h="2259" extrusionOk="0">
                  <a:moveTo>
                    <a:pt x="1457" y="0"/>
                  </a:moveTo>
                  <a:cubicBezTo>
                    <a:pt x="653" y="0"/>
                    <a:pt x="1" y="276"/>
                    <a:pt x="1" y="276"/>
                  </a:cubicBezTo>
                  <a:cubicBezTo>
                    <a:pt x="1" y="276"/>
                    <a:pt x="617" y="1525"/>
                    <a:pt x="1801" y="1961"/>
                  </a:cubicBezTo>
                  <a:cubicBezTo>
                    <a:pt x="2343" y="2160"/>
                    <a:pt x="2867" y="2258"/>
                    <a:pt x="3294" y="2258"/>
                  </a:cubicBezTo>
                  <a:cubicBezTo>
                    <a:pt x="3800" y="2258"/>
                    <a:pt x="4168" y="2121"/>
                    <a:pt x="4266" y="1854"/>
                  </a:cubicBezTo>
                  <a:cubicBezTo>
                    <a:pt x="4447" y="1369"/>
                    <a:pt x="3641" y="605"/>
                    <a:pt x="2466" y="169"/>
                  </a:cubicBezTo>
                  <a:cubicBezTo>
                    <a:pt x="2127" y="45"/>
                    <a:pt x="1780" y="0"/>
                    <a:pt x="1457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1709375" y="1557975"/>
              <a:ext cx="106150" cy="40500"/>
            </a:xfrm>
            <a:custGeom>
              <a:avLst/>
              <a:gdLst/>
              <a:ahLst/>
              <a:cxnLst/>
              <a:rect l="l" t="t" r="r" b="b"/>
              <a:pathLst>
                <a:path w="4246" h="1620" extrusionOk="0">
                  <a:moveTo>
                    <a:pt x="80" y="1"/>
                  </a:moveTo>
                  <a:cubicBezTo>
                    <a:pt x="33" y="1"/>
                    <a:pt x="1" y="98"/>
                    <a:pt x="59" y="105"/>
                  </a:cubicBezTo>
                  <a:lnTo>
                    <a:pt x="4143" y="1617"/>
                  </a:lnTo>
                  <a:cubicBezTo>
                    <a:pt x="4149" y="1619"/>
                    <a:pt x="4154" y="1620"/>
                    <a:pt x="4160" y="1620"/>
                  </a:cubicBezTo>
                  <a:cubicBezTo>
                    <a:pt x="4209" y="1620"/>
                    <a:pt x="4245" y="1556"/>
                    <a:pt x="4201" y="1519"/>
                  </a:cubicBezTo>
                  <a:lnTo>
                    <a:pt x="4201" y="1519"/>
                  </a:lnTo>
                  <a:lnTo>
                    <a:pt x="4201" y="1527"/>
                  </a:lnTo>
                  <a:lnTo>
                    <a:pt x="4184" y="1510"/>
                  </a:lnTo>
                  <a:lnTo>
                    <a:pt x="100" y="6"/>
                  </a:lnTo>
                  <a:cubicBezTo>
                    <a:pt x="93" y="3"/>
                    <a:pt x="87" y="1"/>
                    <a:pt x="8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1714325" y="1565225"/>
              <a:ext cx="18325" cy="10175"/>
            </a:xfrm>
            <a:custGeom>
              <a:avLst/>
              <a:gdLst/>
              <a:ahLst/>
              <a:cxnLst/>
              <a:rect l="l" t="t" r="r" b="b"/>
              <a:pathLst>
                <a:path w="733" h="407" extrusionOk="0">
                  <a:moveTo>
                    <a:pt x="663" y="1"/>
                  </a:moveTo>
                  <a:cubicBezTo>
                    <a:pt x="656" y="1"/>
                    <a:pt x="649" y="2"/>
                    <a:pt x="642" y="4"/>
                  </a:cubicBezTo>
                  <a:lnTo>
                    <a:pt x="42" y="300"/>
                  </a:lnTo>
                  <a:cubicBezTo>
                    <a:pt x="17" y="316"/>
                    <a:pt x="1" y="349"/>
                    <a:pt x="17" y="374"/>
                  </a:cubicBezTo>
                  <a:cubicBezTo>
                    <a:pt x="28" y="396"/>
                    <a:pt x="46" y="407"/>
                    <a:pt x="65" y="407"/>
                  </a:cubicBezTo>
                  <a:cubicBezTo>
                    <a:pt x="74" y="407"/>
                    <a:pt x="83" y="404"/>
                    <a:pt x="91" y="399"/>
                  </a:cubicBezTo>
                  <a:lnTo>
                    <a:pt x="691" y="103"/>
                  </a:lnTo>
                  <a:cubicBezTo>
                    <a:pt x="716" y="95"/>
                    <a:pt x="732" y="62"/>
                    <a:pt x="716" y="29"/>
                  </a:cubicBezTo>
                  <a:cubicBezTo>
                    <a:pt x="716" y="29"/>
                    <a:pt x="707" y="21"/>
                    <a:pt x="707" y="12"/>
                  </a:cubicBezTo>
                  <a:cubicBezTo>
                    <a:pt x="696" y="7"/>
                    <a:pt x="680" y="1"/>
                    <a:pt x="6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1731175" y="1571450"/>
              <a:ext cx="18300" cy="10200"/>
            </a:xfrm>
            <a:custGeom>
              <a:avLst/>
              <a:gdLst/>
              <a:ahLst/>
              <a:cxnLst/>
              <a:rect l="l" t="t" r="r" b="b"/>
              <a:pathLst>
                <a:path w="732" h="408" extrusionOk="0">
                  <a:moveTo>
                    <a:pt x="669" y="1"/>
                  </a:moveTo>
                  <a:cubicBezTo>
                    <a:pt x="660" y="1"/>
                    <a:pt x="651" y="4"/>
                    <a:pt x="642" y="10"/>
                  </a:cubicBezTo>
                  <a:lnTo>
                    <a:pt x="42" y="306"/>
                  </a:lnTo>
                  <a:cubicBezTo>
                    <a:pt x="17" y="314"/>
                    <a:pt x="1" y="347"/>
                    <a:pt x="17" y="380"/>
                  </a:cubicBezTo>
                  <a:cubicBezTo>
                    <a:pt x="29" y="398"/>
                    <a:pt x="51" y="407"/>
                    <a:pt x="71" y="407"/>
                  </a:cubicBezTo>
                  <a:cubicBezTo>
                    <a:pt x="78" y="407"/>
                    <a:pt x="85" y="406"/>
                    <a:pt x="91" y="404"/>
                  </a:cubicBezTo>
                  <a:lnTo>
                    <a:pt x="691" y="108"/>
                  </a:lnTo>
                  <a:cubicBezTo>
                    <a:pt x="716" y="92"/>
                    <a:pt x="732" y="59"/>
                    <a:pt x="716" y="35"/>
                  </a:cubicBezTo>
                  <a:cubicBezTo>
                    <a:pt x="716" y="26"/>
                    <a:pt x="707" y="18"/>
                    <a:pt x="707" y="18"/>
                  </a:cubicBezTo>
                  <a:cubicBezTo>
                    <a:pt x="697" y="8"/>
                    <a:pt x="684" y="1"/>
                    <a:pt x="66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1740850" y="1577725"/>
              <a:ext cx="25475" cy="13650"/>
            </a:xfrm>
            <a:custGeom>
              <a:avLst/>
              <a:gdLst/>
              <a:ahLst/>
              <a:cxnLst/>
              <a:rect l="l" t="t" r="r" b="b"/>
              <a:pathLst>
                <a:path w="1019" h="546" extrusionOk="0">
                  <a:moveTo>
                    <a:pt x="959" y="0"/>
                  </a:moveTo>
                  <a:cubicBezTo>
                    <a:pt x="949" y="0"/>
                    <a:pt x="939" y="2"/>
                    <a:pt x="928" y="5"/>
                  </a:cubicBezTo>
                  <a:lnTo>
                    <a:pt x="57" y="433"/>
                  </a:lnTo>
                  <a:cubicBezTo>
                    <a:pt x="0" y="461"/>
                    <a:pt x="30" y="546"/>
                    <a:pt x="82" y="546"/>
                  </a:cubicBezTo>
                  <a:cubicBezTo>
                    <a:pt x="90" y="546"/>
                    <a:pt x="98" y="544"/>
                    <a:pt x="107" y="540"/>
                  </a:cubicBezTo>
                  <a:lnTo>
                    <a:pt x="978" y="104"/>
                  </a:lnTo>
                  <a:cubicBezTo>
                    <a:pt x="1011" y="96"/>
                    <a:pt x="1019" y="63"/>
                    <a:pt x="1002" y="30"/>
                  </a:cubicBezTo>
                  <a:cubicBezTo>
                    <a:pt x="1002" y="22"/>
                    <a:pt x="1002" y="22"/>
                    <a:pt x="994" y="14"/>
                  </a:cubicBezTo>
                  <a:cubicBezTo>
                    <a:pt x="985" y="4"/>
                    <a:pt x="972" y="0"/>
                    <a:pt x="95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1764475" y="1583875"/>
              <a:ext cx="18700" cy="10375"/>
            </a:xfrm>
            <a:custGeom>
              <a:avLst/>
              <a:gdLst/>
              <a:ahLst/>
              <a:cxnLst/>
              <a:rect l="l" t="t" r="r" b="b"/>
              <a:pathLst>
                <a:path w="748" h="415" extrusionOk="0">
                  <a:moveTo>
                    <a:pt x="689" y="1"/>
                  </a:moveTo>
                  <a:cubicBezTo>
                    <a:pt x="681" y="1"/>
                    <a:pt x="672" y="3"/>
                    <a:pt x="666" y="6"/>
                  </a:cubicBezTo>
                  <a:lnTo>
                    <a:pt x="57" y="302"/>
                  </a:lnTo>
                  <a:cubicBezTo>
                    <a:pt x="0" y="330"/>
                    <a:pt x="30" y="415"/>
                    <a:pt x="82" y="415"/>
                  </a:cubicBezTo>
                  <a:cubicBezTo>
                    <a:pt x="90" y="415"/>
                    <a:pt x="98" y="413"/>
                    <a:pt x="107" y="409"/>
                  </a:cubicBezTo>
                  <a:lnTo>
                    <a:pt x="707" y="113"/>
                  </a:lnTo>
                  <a:cubicBezTo>
                    <a:pt x="739" y="96"/>
                    <a:pt x="748" y="63"/>
                    <a:pt x="731" y="39"/>
                  </a:cubicBezTo>
                  <a:cubicBezTo>
                    <a:pt x="731" y="31"/>
                    <a:pt x="731" y="22"/>
                    <a:pt x="723" y="14"/>
                  </a:cubicBezTo>
                  <a:cubicBezTo>
                    <a:pt x="713" y="5"/>
                    <a:pt x="701" y="1"/>
                    <a:pt x="68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11722950" y="1549825"/>
              <a:ext cx="9700" cy="18250"/>
            </a:xfrm>
            <a:custGeom>
              <a:avLst/>
              <a:gdLst/>
              <a:ahLst/>
              <a:cxnLst/>
              <a:rect l="l" t="t" r="r" b="b"/>
              <a:pathLst>
                <a:path w="388" h="730" extrusionOk="0">
                  <a:moveTo>
                    <a:pt x="57" y="1"/>
                  </a:moveTo>
                  <a:cubicBezTo>
                    <a:pt x="51" y="1"/>
                    <a:pt x="46" y="2"/>
                    <a:pt x="42" y="4"/>
                  </a:cubicBezTo>
                  <a:cubicBezTo>
                    <a:pt x="9" y="20"/>
                    <a:pt x="1" y="53"/>
                    <a:pt x="9" y="78"/>
                  </a:cubicBezTo>
                  <a:lnTo>
                    <a:pt x="280" y="694"/>
                  </a:lnTo>
                  <a:cubicBezTo>
                    <a:pt x="287" y="719"/>
                    <a:pt x="307" y="730"/>
                    <a:pt x="328" y="730"/>
                  </a:cubicBezTo>
                  <a:cubicBezTo>
                    <a:pt x="334" y="730"/>
                    <a:pt x="340" y="729"/>
                    <a:pt x="346" y="727"/>
                  </a:cubicBezTo>
                  <a:cubicBezTo>
                    <a:pt x="379" y="711"/>
                    <a:pt x="387" y="678"/>
                    <a:pt x="379" y="653"/>
                  </a:cubicBezTo>
                  <a:lnTo>
                    <a:pt x="116" y="37"/>
                  </a:lnTo>
                  <a:cubicBezTo>
                    <a:pt x="108" y="28"/>
                    <a:pt x="108" y="20"/>
                    <a:pt x="100" y="20"/>
                  </a:cubicBezTo>
                  <a:cubicBezTo>
                    <a:pt x="87" y="8"/>
                    <a:pt x="71" y="1"/>
                    <a:pt x="5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5"/>
            <p:cNvSpPr/>
            <p:nvPr/>
          </p:nvSpPr>
          <p:spPr>
            <a:xfrm>
              <a:off x="11739550" y="1556100"/>
              <a:ext cx="9925" cy="18150"/>
            </a:xfrm>
            <a:custGeom>
              <a:avLst/>
              <a:gdLst/>
              <a:ahLst/>
              <a:cxnLst/>
              <a:rect l="l" t="t" r="r" b="b"/>
              <a:pathLst>
                <a:path w="397" h="726" extrusionOk="0">
                  <a:moveTo>
                    <a:pt x="70" y="1"/>
                  </a:moveTo>
                  <a:cubicBezTo>
                    <a:pt x="32" y="1"/>
                    <a:pt x="1" y="39"/>
                    <a:pt x="19" y="81"/>
                  </a:cubicBezTo>
                  <a:lnTo>
                    <a:pt x="282" y="698"/>
                  </a:lnTo>
                  <a:cubicBezTo>
                    <a:pt x="294" y="716"/>
                    <a:pt x="311" y="726"/>
                    <a:pt x="333" y="726"/>
                  </a:cubicBezTo>
                  <a:cubicBezTo>
                    <a:pt x="340" y="726"/>
                    <a:pt x="348" y="725"/>
                    <a:pt x="356" y="722"/>
                  </a:cubicBezTo>
                  <a:cubicBezTo>
                    <a:pt x="381" y="714"/>
                    <a:pt x="397" y="681"/>
                    <a:pt x="381" y="649"/>
                  </a:cubicBezTo>
                  <a:lnTo>
                    <a:pt x="118" y="32"/>
                  </a:lnTo>
                  <a:cubicBezTo>
                    <a:pt x="118" y="24"/>
                    <a:pt x="109" y="24"/>
                    <a:pt x="109" y="16"/>
                  </a:cubicBezTo>
                  <a:cubicBezTo>
                    <a:pt x="97" y="5"/>
                    <a:pt x="83" y="1"/>
                    <a:pt x="7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5"/>
            <p:cNvSpPr/>
            <p:nvPr/>
          </p:nvSpPr>
          <p:spPr>
            <a:xfrm>
              <a:off x="11753575" y="1555375"/>
              <a:ext cx="12750" cy="25125"/>
            </a:xfrm>
            <a:custGeom>
              <a:avLst/>
              <a:gdLst/>
              <a:ahLst/>
              <a:cxnLst/>
              <a:rect l="l" t="t" r="r" b="b"/>
              <a:pathLst>
                <a:path w="510" h="1005" extrusionOk="0">
                  <a:moveTo>
                    <a:pt x="58" y="0"/>
                  </a:moveTo>
                  <a:cubicBezTo>
                    <a:pt x="52" y="0"/>
                    <a:pt x="46" y="1"/>
                    <a:pt x="41" y="4"/>
                  </a:cubicBezTo>
                  <a:cubicBezTo>
                    <a:pt x="9" y="20"/>
                    <a:pt x="0" y="45"/>
                    <a:pt x="9" y="78"/>
                  </a:cubicBezTo>
                  <a:lnTo>
                    <a:pt x="395" y="973"/>
                  </a:lnTo>
                  <a:cubicBezTo>
                    <a:pt x="407" y="991"/>
                    <a:pt x="427" y="1005"/>
                    <a:pt x="447" y="1005"/>
                  </a:cubicBezTo>
                  <a:cubicBezTo>
                    <a:pt x="454" y="1005"/>
                    <a:pt x="462" y="1003"/>
                    <a:pt x="469" y="998"/>
                  </a:cubicBezTo>
                  <a:cubicBezTo>
                    <a:pt x="493" y="990"/>
                    <a:pt x="510" y="957"/>
                    <a:pt x="493" y="924"/>
                  </a:cubicBezTo>
                  <a:lnTo>
                    <a:pt x="115" y="37"/>
                  </a:lnTo>
                  <a:cubicBezTo>
                    <a:pt x="107" y="28"/>
                    <a:pt x="107" y="20"/>
                    <a:pt x="99" y="12"/>
                  </a:cubicBezTo>
                  <a:cubicBezTo>
                    <a:pt x="87" y="6"/>
                    <a:pt x="72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1773250" y="1568525"/>
              <a:ext cx="9925" cy="18250"/>
            </a:xfrm>
            <a:custGeom>
              <a:avLst/>
              <a:gdLst/>
              <a:ahLst/>
              <a:cxnLst/>
              <a:rect l="l" t="t" r="r" b="b"/>
              <a:pathLst>
                <a:path w="397" h="730" extrusionOk="0">
                  <a:moveTo>
                    <a:pt x="71" y="0"/>
                  </a:moveTo>
                  <a:cubicBezTo>
                    <a:pt x="33" y="0"/>
                    <a:pt x="0" y="34"/>
                    <a:pt x="19" y="78"/>
                  </a:cubicBezTo>
                  <a:lnTo>
                    <a:pt x="282" y="694"/>
                  </a:lnTo>
                  <a:cubicBezTo>
                    <a:pt x="294" y="719"/>
                    <a:pt x="316" y="730"/>
                    <a:pt x="337" y="730"/>
                  </a:cubicBezTo>
                  <a:cubicBezTo>
                    <a:pt x="344" y="730"/>
                    <a:pt x="350" y="729"/>
                    <a:pt x="356" y="727"/>
                  </a:cubicBezTo>
                  <a:cubicBezTo>
                    <a:pt x="380" y="710"/>
                    <a:pt x="397" y="677"/>
                    <a:pt x="388" y="653"/>
                  </a:cubicBezTo>
                  <a:lnTo>
                    <a:pt x="117" y="36"/>
                  </a:lnTo>
                  <a:cubicBezTo>
                    <a:pt x="117" y="28"/>
                    <a:pt x="109" y="20"/>
                    <a:pt x="109" y="12"/>
                  </a:cubicBezTo>
                  <a:cubicBezTo>
                    <a:pt x="97" y="4"/>
                    <a:pt x="84" y="0"/>
                    <a:pt x="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1735700" y="1484625"/>
              <a:ext cx="105825" cy="64850"/>
            </a:xfrm>
            <a:custGeom>
              <a:avLst/>
              <a:gdLst/>
              <a:ahLst/>
              <a:cxnLst/>
              <a:rect l="l" t="t" r="r" b="b"/>
              <a:pathLst>
                <a:path w="4233" h="2594" extrusionOk="0">
                  <a:moveTo>
                    <a:pt x="872" y="0"/>
                  </a:moveTo>
                  <a:cubicBezTo>
                    <a:pt x="366" y="0"/>
                    <a:pt x="0" y="89"/>
                    <a:pt x="0" y="89"/>
                  </a:cubicBezTo>
                  <a:cubicBezTo>
                    <a:pt x="0" y="89"/>
                    <a:pt x="428" y="1420"/>
                    <a:pt x="1521" y="2037"/>
                  </a:cubicBezTo>
                  <a:cubicBezTo>
                    <a:pt x="2173" y="2402"/>
                    <a:pt x="2823" y="2594"/>
                    <a:pt x="3297" y="2594"/>
                  </a:cubicBezTo>
                  <a:cubicBezTo>
                    <a:pt x="3623" y="2594"/>
                    <a:pt x="3866" y="2503"/>
                    <a:pt x="3970" y="2316"/>
                  </a:cubicBezTo>
                  <a:cubicBezTo>
                    <a:pt x="4233" y="1856"/>
                    <a:pt x="3550" y="976"/>
                    <a:pt x="2458" y="368"/>
                  </a:cubicBezTo>
                  <a:cubicBezTo>
                    <a:pt x="1928" y="76"/>
                    <a:pt x="1340" y="0"/>
                    <a:pt x="872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>
              <a:off x="11749175" y="1494125"/>
              <a:ext cx="98725" cy="56100"/>
            </a:xfrm>
            <a:custGeom>
              <a:avLst/>
              <a:gdLst/>
              <a:ahLst/>
              <a:cxnLst/>
              <a:rect l="l" t="t" r="r" b="b"/>
              <a:pathLst>
                <a:path w="3949" h="2244" extrusionOk="0">
                  <a:moveTo>
                    <a:pt x="86" y="1"/>
                  </a:moveTo>
                  <a:cubicBezTo>
                    <a:pt x="35" y="1"/>
                    <a:pt x="0" y="84"/>
                    <a:pt x="61" y="112"/>
                  </a:cubicBezTo>
                  <a:lnTo>
                    <a:pt x="3866" y="2240"/>
                  </a:lnTo>
                  <a:cubicBezTo>
                    <a:pt x="3872" y="2242"/>
                    <a:pt x="3879" y="2243"/>
                    <a:pt x="3886" y="2243"/>
                  </a:cubicBezTo>
                  <a:cubicBezTo>
                    <a:pt x="3906" y="2243"/>
                    <a:pt x="3928" y="2234"/>
                    <a:pt x="3940" y="2215"/>
                  </a:cubicBezTo>
                  <a:cubicBezTo>
                    <a:pt x="3948" y="2199"/>
                    <a:pt x="3948" y="2174"/>
                    <a:pt x="3932" y="2158"/>
                  </a:cubicBezTo>
                  <a:cubicBezTo>
                    <a:pt x="3932" y="2150"/>
                    <a:pt x="3924" y="2141"/>
                    <a:pt x="3915" y="2141"/>
                  </a:cubicBezTo>
                  <a:lnTo>
                    <a:pt x="119" y="13"/>
                  </a:lnTo>
                  <a:cubicBezTo>
                    <a:pt x="107" y="4"/>
                    <a:pt x="96" y="1"/>
                    <a:pt x="8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>
              <a:off x="11752125" y="1504625"/>
              <a:ext cx="19150" cy="7550"/>
            </a:xfrm>
            <a:custGeom>
              <a:avLst/>
              <a:gdLst/>
              <a:ahLst/>
              <a:cxnLst/>
              <a:rect l="l" t="t" r="r" b="b"/>
              <a:pathLst>
                <a:path w="766" h="302" extrusionOk="0">
                  <a:moveTo>
                    <a:pt x="706" y="1"/>
                  </a:moveTo>
                  <a:cubicBezTo>
                    <a:pt x="701" y="1"/>
                    <a:pt x="696" y="2"/>
                    <a:pt x="691" y="4"/>
                  </a:cubicBezTo>
                  <a:lnTo>
                    <a:pt x="50" y="201"/>
                  </a:lnTo>
                  <a:cubicBezTo>
                    <a:pt x="17" y="209"/>
                    <a:pt x="1" y="234"/>
                    <a:pt x="9" y="267"/>
                  </a:cubicBezTo>
                  <a:cubicBezTo>
                    <a:pt x="16" y="287"/>
                    <a:pt x="39" y="302"/>
                    <a:pt x="66" y="302"/>
                  </a:cubicBezTo>
                  <a:cubicBezTo>
                    <a:pt x="71" y="302"/>
                    <a:pt x="77" y="301"/>
                    <a:pt x="83" y="300"/>
                  </a:cubicBezTo>
                  <a:lnTo>
                    <a:pt x="724" y="102"/>
                  </a:lnTo>
                  <a:cubicBezTo>
                    <a:pt x="749" y="94"/>
                    <a:pt x="765" y="61"/>
                    <a:pt x="757" y="37"/>
                  </a:cubicBezTo>
                  <a:cubicBezTo>
                    <a:pt x="757" y="29"/>
                    <a:pt x="749" y="20"/>
                    <a:pt x="749" y="20"/>
                  </a:cubicBezTo>
                  <a:cubicBezTo>
                    <a:pt x="737" y="8"/>
                    <a:pt x="720" y="1"/>
                    <a:pt x="70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>
              <a:off x="11767700" y="1513250"/>
              <a:ext cx="19375" cy="7800"/>
            </a:xfrm>
            <a:custGeom>
              <a:avLst/>
              <a:gdLst/>
              <a:ahLst/>
              <a:cxnLst/>
              <a:rect l="l" t="t" r="r" b="b"/>
              <a:pathLst>
                <a:path w="775" h="312" extrusionOk="0">
                  <a:moveTo>
                    <a:pt x="711" y="1"/>
                  </a:moveTo>
                  <a:cubicBezTo>
                    <a:pt x="705" y="1"/>
                    <a:pt x="699" y="2"/>
                    <a:pt x="693" y="4"/>
                  </a:cubicBezTo>
                  <a:lnTo>
                    <a:pt x="60" y="209"/>
                  </a:lnTo>
                  <a:cubicBezTo>
                    <a:pt x="0" y="217"/>
                    <a:pt x="28" y="312"/>
                    <a:pt x="77" y="312"/>
                  </a:cubicBezTo>
                  <a:cubicBezTo>
                    <a:pt x="82" y="312"/>
                    <a:pt x="87" y="310"/>
                    <a:pt x="93" y="308"/>
                  </a:cubicBezTo>
                  <a:lnTo>
                    <a:pt x="726" y="111"/>
                  </a:lnTo>
                  <a:cubicBezTo>
                    <a:pt x="758" y="103"/>
                    <a:pt x="775" y="70"/>
                    <a:pt x="767" y="45"/>
                  </a:cubicBezTo>
                  <a:cubicBezTo>
                    <a:pt x="758" y="37"/>
                    <a:pt x="758" y="29"/>
                    <a:pt x="750" y="20"/>
                  </a:cubicBezTo>
                  <a:cubicBezTo>
                    <a:pt x="738" y="8"/>
                    <a:pt x="726" y="1"/>
                    <a:pt x="71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11776375" y="1522100"/>
              <a:ext cx="26325" cy="10000"/>
            </a:xfrm>
            <a:custGeom>
              <a:avLst/>
              <a:gdLst/>
              <a:ahLst/>
              <a:cxnLst/>
              <a:rect l="l" t="t" r="r" b="b"/>
              <a:pathLst>
                <a:path w="1053" h="400" extrusionOk="0">
                  <a:moveTo>
                    <a:pt x="990" y="0"/>
                  </a:moveTo>
                  <a:cubicBezTo>
                    <a:pt x="983" y="0"/>
                    <a:pt x="977" y="1"/>
                    <a:pt x="970" y="3"/>
                  </a:cubicBezTo>
                  <a:lnTo>
                    <a:pt x="50" y="291"/>
                  </a:lnTo>
                  <a:cubicBezTo>
                    <a:pt x="17" y="299"/>
                    <a:pt x="1" y="332"/>
                    <a:pt x="9" y="357"/>
                  </a:cubicBezTo>
                  <a:cubicBezTo>
                    <a:pt x="16" y="384"/>
                    <a:pt x="39" y="400"/>
                    <a:pt x="66" y="400"/>
                  </a:cubicBezTo>
                  <a:cubicBezTo>
                    <a:pt x="71" y="400"/>
                    <a:pt x="77" y="399"/>
                    <a:pt x="83" y="398"/>
                  </a:cubicBezTo>
                  <a:lnTo>
                    <a:pt x="1003" y="110"/>
                  </a:lnTo>
                  <a:cubicBezTo>
                    <a:pt x="1036" y="102"/>
                    <a:pt x="1052" y="69"/>
                    <a:pt x="1044" y="36"/>
                  </a:cubicBezTo>
                  <a:cubicBezTo>
                    <a:pt x="1036" y="28"/>
                    <a:pt x="1036" y="28"/>
                    <a:pt x="1036" y="20"/>
                  </a:cubicBezTo>
                  <a:cubicBezTo>
                    <a:pt x="1024" y="8"/>
                    <a:pt x="1007" y="0"/>
                    <a:pt x="99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11798950" y="1530925"/>
              <a:ext cx="19350" cy="7625"/>
            </a:xfrm>
            <a:custGeom>
              <a:avLst/>
              <a:gdLst/>
              <a:ahLst/>
              <a:cxnLst/>
              <a:rect l="l" t="t" r="r" b="b"/>
              <a:pathLst>
                <a:path w="774" h="305" extrusionOk="0">
                  <a:moveTo>
                    <a:pt x="715" y="1"/>
                  </a:moveTo>
                  <a:cubicBezTo>
                    <a:pt x="709" y="1"/>
                    <a:pt x="704" y="2"/>
                    <a:pt x="700" y="4"/>
                  </a:cubicBezTo>
                  <a:lnTo>
                    <a:pt x="59" y="201"/>
                  </a:lnTo>
                  <a:cubicBezTo>
                    <a:pt x="1" y="201"/>
                    <a:pt x="27" y="305"/>
                    <a:pt x="73" y="305"/>
                  </a:cubicBezTo>
                  <a:cubicBezTo>
                    <a:pt x="79" y="305"/>
                    <a:pt x="85" y="303"/>
                    <a:pt x="92" y="300"/>
                  </a:cubicBezTo>
                  <a:lnTo>
                    <a:pt x="733" y="102"/>
                  </a:lnTo>
                  <a:cubicBezTo>
                    <a:pt x="758" y="94"/>
                    <a:pt x="774" y="61"/>
                    <a:pt x="766" y="37"/>
                  </a:cubicBezTo>
                  <a:lnTo>
                    <a:pt x="758" y="20"/>
                  </a:lnTo>
                  <a:cubicBezTo>
                    <a:pt x="745" y="8"/>
                    <a:pt x="729" y="1"/>
                    <a:pt x="71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11763850" y="1488400"/>
              <a:ext cx="7200" cy="18850"/>
            </a:xfrm>
            <a:custGeom>
              <a:avLst/>
              <a:gdLst/>
              <a:ahLst/>
              <a:cxnLst/>
              <a:rect l="l" t="t" r="r" b="b"/>
              <a:pathLst>
                <a:path w="288" h="754" extrusionOk="0">
                  <a:moveTo>
                    <a:pt x="68" y="0"/>
                  </a:moveTo>
                  <a:cubicBezTo>
                    <a:pt x="62" y="0"/>
                    <a:pt x="56" y="1"/>
                    <a:pt x="50" y="4"/>
                  </a:cubicBezTo>
                  <a:cubicBezTo>
                    <a:pt x="25" y="4"/>
                    <a:pt x="0" y="37"/>
                    <a:pt x="8" y="69"/>
                  </a:cubicBezTo>
                  <a:lnTo>
                    <a:pt x="173" y="719"/>
                  </a:lnTo>
                  <a:cubicBezTo>
                    <a:pt x="180" y="739"/>
                    <a:pt x="203" y="754"/>
                    <a:pt x="229" y="754"/>
                  </a:cubicBezTo>
                  <a:cubicBezTo>
                    <a:pt x="235" y="754"/>
                    <a:pt x="241" y="753"/>
                    <a:pt x="247" y="751"/>
                  </a:cubicBezTo>
                  <a:cubicBezTo>
                    <a:pt x="271" y="743"/>
                    <a:pt x="288" y="719"/>
                    <a:pt x="280" y="686"/>
                  </a:cubicBezTo>
                  <a:lnTo>
                    <a:pt x="115" y="37"/>
                  </a:lnTo>
                  <a:cubicBezTo>
                    <a:pt x="115" y="28"/>
                    <a:pt x="115" y="20"/>
                    <a:pt x="107" y="20"/>
                  </a:cubicBezTo>
                  <a:cubicBezTo>
                    <a:pt x="95" y="8"/>
                    <a:pt x="83" y="0"/>
                    <a:pt x="6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11779575" y="1496975"/>
              <a:ext cx="7300" cy="19100"/>
            </a:xfrm>
            <a:custGeom>
              <a:avLst/>
              <a:gdLst/>
              <a:ahLst/>
              <a:cxnLst/>
              <a:rect l="l" t="t" r="r" b="b"/>
              <a:pathLst>
                <a:path w="292" h="764" extrusionOk="0">
                  <a:moveTo>
                    <a:pt x="70" y="0"/>
                  </a:moveTo>
                  <a:cubicBezTo>
                    <a:pt x="36" y="0"/>
                    <a:pt x="1" y="32"/>
                    <a:pt x="12" y="72"/>
                  </a:cubicBezTo>
                  <a:lnTo>
                    <a:pt x="177" y="721"/>
                  </a:lnTo>
                  <a:cubicBezTo>
                    <a:pt x="183" y="748"/>
                    <a:pt x="207" y="764"/>
                    <a:pt x="234" y="764"/>
                  </a:cubicBezTo>
                  <a:cubicBezTo>
                    <a:pt x="239" y="764"/>
                    <a:pt x="245" y="763"/>
                    <a:pt x="251" y="762"/>
                  </a:cubicBezTo>
                  <a:cubicBezTo>
                    <a:pt x="275" y="754"/>
                    <a:pt x="292" y="721"/>
                    <a:pt x="283" y="696"/>
                  </a:cubicBezTo>
                  <a:lnTo>
                    <a:pt x="119" y="47"/>
                  </a:lnTo>
                  <a:cubicBezTo>
                    <a:pt x="119" y="39"/>
                    <a:pt x="111" y="30"/>
                    <a:pt x="111" y="22"/>
                  </a:cubicBezTo>
                  <a:cubicBezTo>
                    <a:pt x="101" y="7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11793500" y="1498550"/>
              <a:ext cx="9225" cy="26350"/>
            </a:xfrm>
            <a:custGeom>
              <a:avLst/>
              <a:gdLst/>
              <a:ahLst/>
              <a:cxnLst/>
              <a:rect l="l" t="t" r="r" b="b"/>
              <a:pathLst>
                <a:path w="369" h="1054" extrusionOk="0">
                  <a:moveTo>
                    <a:pt x="61" y="1"/>
                  </a:moveTo>
                  <a:cubicBezTo>
                    <a:pt x="31" y="1"/>
                    <a:pt x="0" y="28"/>
                    <a:pt x="6" y="66"/>
                  </a:cubicBezTo>
                  <a:lnTo>
                    <a:pt x="252" y="1011"/>
                  </a:lnTo>
                  <a:cubicBezTo>
                    <a:pt x="259" y="1041"/>
                    <a:pt x="280" y="1053"/>
                    <a:pt x="302" y="1053"/>
                  </a:cubicBezTo>
                  <a:cubicBezTo>
                    <a:pt x="335" y="1053"/>
                    <a:pt x="369" y="1026"/>
                    <a:pt x="359" y="986"/>
                  </a:cubicBezTo>
                  <a:lnTo>
                    <a:pt x="121" y="41"/>
                  </a:lnTo>
                  <a:cubicBezTo>
                    <a:pt x="113" y="33"/>
                    <a:pt x="113" y="25"/>
                    <a:pt x="104" y="25"/>
                  </a:cubicBezTo>
                  <a:cubicBezTo>
                    <a:pt x="93" y="8"/>
                    <a:pt x="77" y="1"/>
                    <a:pt x="6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11811100" y="1514700"/>
              <a:ext cx="7200" cy="18850"/>
            </a:xfrm>
            <a:custGeom>
              <a:avLst/>
              <a:gdLst/>
              <a:ahLst/>
              <a:cxnLst/>
              <a:rect l="l" t="t" r="r" b="b"/>
              <a:pathLst>
                <a:path w="288" h="754" extrusionOk="0">
                  <a:moveTo>
                    <a:pt x="64" y="0"/>
                  </a:moveTo>
                  <a:cubicBezTo>
                    <a:pt x="59" y="0"/>
                    <a:pt x="54" y="1"/>
                    <a:pt x="50" y="4"/>
                  </a:cubicBezTo>
                  <a:cubicBezTo>
                    <a:pt x="17" y="12"/>
                    <a:pt x="0" y="36"/>
                    <a:pt x="9" y="69"/>
                  </a:cubicBezTo>
                  <a:lnTo>
                    <a:pt x="173" y="718"/>
                  </a:lnTo>
                  <a:cubicBezTo>
                    <a:pt x="180" y="739"/>
                    <a:pt x="203" y="754"/>
                    <a:pt x="225" y="754"/>
                  </a:cubicBezTo>
                  <a:cubicBezTo>
                    <a:pt x="230" y="754"/>
                    <a:pt x="234" y="753"/>
                    <a:pt x="239" y="751"/>
                  </a:cubicBezTo>
                  <a:cubicBezTo>
                    <a:pt x="272" y="751"/>
                    <a:pt x="288" y="718"/>
                    <a:pt x="280" y="686"/>
                  </a:cubicBezTo>
                  <a:lnTo>
                    <a:pt x="115" y="36"/>
                  </a:lnTo>
                  <a:cubicBezTo>
                    <a:pt x="115" y="36"/>
                    <a:pt x="107" y="28"/>
                    <a:pt x="107" y="20"/>
                  </a:cubicBezTo>
                  <a:cubicBezTo>
                    <a:pt x="95" y="8"/>
                    <a:pt x="79" y="0"/>
                    <a:pt x="6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11777825" y="1433975"/>
              <a:ext cx="105600" cy="64775"/>
            </a:xfrm>
            <a:custGeom>
              <a:avLst/>
              <a:gdLst/>
              <a:ahLst/>
              <a:cxnLst/>
              <a:rect l="l" t="t" r="r" b="b"/>
              <a:pathLst>
                <a:path w="4224" h="2591" extrusionOk="0">
                  <a:moveTo>
                    <a:pt x="886" y="0"/>
                  </a:moveTo>
                  <a:cubicBezTo>
                    <a:pt x="372" y="0"/>
                    <a:pt x="0" y="93"/>
                    <a:pt x="0" y="93"/>
                  </a:cubicBezTo>
                  <a:cubicBezTo>
                    <a:pt x="0" y="93"/>
                    <a:pt x="419" y="1425"/>
                    <a:pt x="1520" y="2033"/>
                  </a:cubicBezTo>
                  <a:cubicBezTo>
                    <a:pt x="2168" y="2398"/>
                    <a:pt x="2819" y="2590"/>
                    <a:pt x="3295" y="2590"/>
                  </a:cubicBezTo>
                  <a:cubicBezTo>
                    <a:pt x="3621" y="2590"/>
                    <a:pt x="3866" y="2500"/>
                    <a:pt x="3969" y="2312"/>
                  </a:cubicBezTo>
                  <a:cubicBezTo>
                    <a:pt x="4224" y="1852"/>
                    <a:pt x="3550" y="973"/>
                    <a:pt x="2449" y="365"/>
                  </a:cubicBezTo>
                  <a:cubicBezTo>
                    <a:pt x="1927" y="76"/>
                    <a:pt x="1349" y="0"/>
                    <a:pt x="886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1791775" y="1443525"/>
              <a:ext cx="98225" cy="56025"/>
            </a:xfrm>
            <a:custGeom>
              <a:avLst/>
              <a:gdLst/>
              <a:ahLst/>
              <a:cxnLst/>
              <a:rect l="l" t="t" r="r" b="b"/>
              <a:pathLst>
                <a:path w="3929" h="2241" extrusionOk="0">
                  <a:moveTo>
                    <a:pt x="69" y="1"/>
                  </a:moveTo>
                  <a:cubicBezTo>
                    <a:pt x="50" y="1"/>
                    <a:pt x="29" y="14"/>
                    <a:pt x="17" y="32"/>
                  </a:cubicBezTo>
                  <a:cubicBezTo>
                    <a:pt x="1" y="57"/>
                    <a:pt x="17" y="89"/>
                    <a:pt x="42" y="106"/>
                  </a:cubicBezTo>
                  <a:lnTo>
                    <a:pt x="3839" y="2234"/>
                  </a:lnTo>
                  <a:cubicBezTo>
                    <a:pt x="3845" y="2239"/>
                    <a:pt x="3854" y="2241"/>
                    <a:pt x="3862" y="2241"/>
                  </a:cubicBezTo>
                  <a:cubicBezTo>
                    <a:pt x="3884" y="2241"/>
                    <a:pt x="3907" y="2227"/>
                    <a:pt x="3913" y="2210"/>
                  </a:cubicBezTo>
                  <a:cubicBezTo>
                    <a:pt x="3929" y="2193"/>
                    <a:pt x="3921" y="2168"/>
                    <a:pt x="3913" y="2152"/>
                  </a:cubicBezTo>
                  <a:cubicBezTo>
                    <a:pt x="3904" y="2144"/>
                    <a:pt x="3904" y="2136"/>
                    <a:pt x="3896" y="2136"/>
                  </a:cubicBezTo>
                  <a:lnTo>
                    <a:pt x="91" y="7"/>
                  </a:lnTo>
                  <a:cubicBezTo>
                    <a:pt x="84" y="3"/>
                    <a:pt x="77" y="1"/>
                    <a:pt x="6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11793800" y="1453875"/>
              <a:ext cx="19375" cy="7600"/>
            </a:xfrm>
            <a:custGeom>
              <a:avLst/>
              <a:gdLst/>
              <a:ahLst/>
              <a:cxnLst/>
              <a:rect l="l" t="t" r="r" b="b"/>
              <a:pathLst>
                <a:path w="775" h="304" extrusionOk="0">
                  <a:moveTo>
                    <a:pt x="715" y="1"/>
                  </a:moveTo>
                  <a:cubicBezTo>
                    <a:pt x="710" y="1"/>
                    <a:pt x="705" y="2"/>
                    <a:pt x="701" y="4"/>
                  </a:cubicBezTo>
                  <a:lnTo>
                    <a:pt x="60" y="201"/>
                  </a:lnTo>
                  <a:cubicBezTo>
                    <a:pt x="0" y="209"/>
                    <a:pt x="28" y="303"/>
                    <a:pt x="76" y="303"/>
                  </a:cubicBezTo>
                  <a:cubicBezTo>
                    <a:pt x="81" y="303"/>
                    <a:pt x="87" y="302"/>
                    <a:pt x="92" y="300"/>
                  </a:cubicBezTo>
                  <a:lnTo>
                    <a:pt x="733" y="103"/>
                  </a:lnTo>
                  <a:cubicBezTo>
                    <a:pt x="758" y="94"/>
                    <a:pt x="775" y="62"/>
                    <a:pt x="766" y="37"/>
                  </a:cubicBezTo>
                  <a:cubicBezTo>
                    <a:pt x="766" y="29"/>
                    <a:pt x="758" y="21"/>
                    <a:pt x="758" y="21"/>
                  </a:cubicBezTo>
                  <a:cubicBezTo>
                    <a:pt x="746" y="8"/>
                    <a:pt x="730" y="1"/>
                    <a:pt x="71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11809600" y="1462525"/>
              <a:ext cx="19400" cy="7775"/>
            </a:xfrm>
            <a:custGeom>
              <a:avLst/>
              <a:gdLst/>
              <a:ahLst/>
              <a:cxnLst/>
              <a:rect l="l" t="t" r="r" b="b"/>
              <a:pathLst>
                <a:path w="776" h="311" extrusionOk="0">
                  <a:moveTo>
                    <a:pt x="711" y="0"/>
                  </a:moveTo>
                  <a:cubicBezTo>
                    <a:pt x="705" y="0"/>
                    <a:pt x="699" y="1"/>
                    <a:pt x="693" y="3"/>
                  </a:cubicBezTo>
                  <a:lnTo>
                    <a:pt x="60" y="200"/>
                  </a:lnTo>
                  <a:cubicBezTo>
                    <a:pt x="1" y="215"/>
                    <a:pt x="29" y="311"/>
                    <a:pt x="77" y="311"/>
                  </a:cubicBezTo>
                  <a:cubicBezTo>
                    <a:pt x="82" y="311"/>
                    <a:pt x="88" y="310"/>
                    <a:pt x="93" y="307"/>
                  </a:cubicBezTo>
                  <a:lnTo>
                    <a:pt x="726" y="110"/>
                  </a:lnTo>
                  <a:cubicBezTo>
                    <a:pt x="759" y="102"/>
                    <a:pt x="775" y="69"/>
                    <a:pt x="767" y="44"/>
                  </a:cubicBezTo>
                  <a:cubicBezTo>
                    <a:pt x="759" y="36"/>
                    <a:pt x="759" y="28"/>
                    <a:pt x="759" y="28"/>
                  </a:cubicBezTo>
                  <a:cubicBezTo>
                    <a:pt x="747" y="9"/>
                    <a:pt x="730" y="0"/>
                    <a:pt x="71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11818500" y="1471350"/>
              <a:ext cx="26100" cy="10025"/>
            </a:xfrm>
            <a:custGeom>
              <a:avLst/>
              <a:gdLst/>
              <a:ahLst/>
              <a:cxnLst/>
              <a:rect l="l" t="t" r="r" b="b"/>
              <a:pathLst>
                <a:path w="1044" h="401" extrusionOk="0">
                  <a:moveTo>
                    <a:pt x="985" y="0"/>
                  </a:moveTo>
                  <a:cubicBezTo>
                    <a:pt x="979" y="0"/>
                    <a:pt x="974" y="1"/>
                    <a:pt x="970" y="4"/>
                  </a:cubicBezTo>
                  <a:lnTo>
                    <a:pt x="41" y="291"/>
                  </a:lnTo>
                  <a:cubicBezTo>
                    <a:pt x="17" y="299"/>
                    <a:pt x="0" y="332"/>
                    <a:pt x="8" y="357"/>
                  </a:cubicBezTo>
                  <a:cubicBezTo>
                    <a:pt x="15" y="384"/>
                    <a:pt x="33" y="400"/>
                    <a:pt x="58" y="400"/>
                  </a:cubicBezTo>
                  <a:cubicBezTo>
                    <a:pt x="63" y="400"/>
                    <a:pt x="68" y="399"/>
                    <a:pt x="74" y="398"/>
                  </a:cubicBezTo>
                  <a:lnTo>
                    <a:pt x="995" y="110"/>
                  </a:lnTo>
                  <a:cubicBezTo>
                    <a:pt x="1027" y="102"/>
                    <a:pt x="1044" y="69"/>
                    <a:pt x="1036" y="36"/>
                  </a:cubicBezTo>
                  <a:cubicBezTo>
                    <a:pt x="1036" y="36"/>
                    <a:pt x="1027" y="28"/>
                    <a:pt x="1027" y="20"/>
                  </a:cubicBezTo>
                  <a:cubicBezTo>
                    <a:pt x="1015" y="8"/>
                    <a:pt x="999" y="0"/>
                    <a:pt x="98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11841300" y="1480175"/>
              <a:ext cx="18925" cy="7775"/>
            </a:xfrm>
            <a:custGeom>
              <a:avLst/>
              <a:gdLst/>
              <a:ahLst/>
              <a:cxnLst/>
              <a:rect l="l" t="t" r="r" b="b"/>
              <a:pathLst>
                <a:path w="757" h="311" extrusionOk="0">
                  <a:moveTo>
                    <a:pt x="702" y="1"/>
                  </a:moveTo>
                  <a:cubicBezTo>
                    <a:pt x="696" y="1"/>
                    <a:pt x="689" y="2"/>
                    <a:pt x="682" y="4"/>
                  </a:cubicBezTo>
                  <a:lnTo>
                    <a:pt x="41" y="201"/>
                  </a:lnTo>
                  <a:cubicBezTo>
                    <a:pt x="17" y="209"/>
                    <a:pt x="0" y="242"/>
                    <a:pt x="9" y="267"/>
                  </a:cubicBezTo>
                  <a:cubicBezTo>
                    <a:pt x="15" y="294"/>
                    <a:pt x="39" y="310"/>
                    <a:pt x="61" y="310"/>
                  </a:cubicBezTo>
                  <a:cubicBezTo>
                    <a:pt x="66" y="310"/>
                    <a:pt x="70" y="309"/>
                    <a:pt x="74" y="308"/>
                  </a:cubicBezTo>
                  <a:lnTo>
                    <a:pt x="715" y="111"/>
                  </a:lnTo>
                  <a:cubicBezTo>
                    <a:pt x="740" y="94"/>
                    <a:pt x="756" y="70"/>
                    <a:pt x="756" y="37"/>
                  </a:cubicBezTo>
                  <a:cubicBezTo>
                    <a:pt x="748" y="29"/>
                    <a:pt x="748" y="29"/>
                    <a:pt x="740" y="20"/>
                  </a:cubicBezTo>
                  <a:cubicBezTo>
                    <a:pt x="734" y="8"/>
                    <a:pt x="719" y="1"/>
                    <a:pt x="70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11805950" y="1437525"/>
              <a:ext cx="7225" cy="18975"/>
            </a:xfrm>
            <a:custGeom>
              <a:avLst/>
              <a:gdLst/>
              <a:ahLst/>
              <a:cxnLst/>
              <a:rect l="l" t="t" r="r" b="b"/>
              <a:pathLst>
                <a:path w="289" h="759" extrusionOk="0">
                  <a:moveTo>
                    <a:pt x="50" y="1"/>
                  </a:moveTo>
                  <a:cubicBezTo>
                    <a:pt x="26" y="9"/>
                    <a:pt x="1" y="42"/>
                    <a:pt x="9" y="75"/>
                  </a:cubicBezTo>
                  <a:lnTo>
                    <a:pt x="182" y="724"/>
                  </a:lnTo>
                  <a:cubicBezTo>
                    <a:pt x="182" y="744"/>
                    <a:pt x="204" y="759"/>
                    <a:pt x="230" y="759"/>
                  </a:cubicBezTo>
                  <a:cubicBezTo>
                    <a:pt x="236" y="759"/>
                    <a:pt x="242" y="758"/>
                    <a:pt x="247" y="757"/>
                  </a:cubicBezTo>
                  <a:cubicBezTo>
                    <a:pt x="272" y="757"/>
                    <a:pt x="289" y="724"/>
                    <a:pt x="289" y="691"/>
                  </a:cubicBezTo>
                  <a:lnTo>
                    <a:pt x="116" y="50"/>
                  </a:lnTo>
                  <a:cubicBezTo>
                    <a:pt x="116" y="42"/>
                    <a:pt x="116" y="34"/>
                    <a:pt x="108" y="25"/>
                  </a:cubicBezTo>
                  <a:cubicBezTo>
                    <a:pt x="91" y="9"/>
                    <a:pt x="75" y="1"/>
                    <a:pt x="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11821775" y="1446375"/>
              <a:ext cx="7225" cy="18975"/>
            </a:xfrm>
            <a:custGeom>
              <a:avLst/>
              <a:gdLst/>
              <a:ahLst/>
              <a:cxnLst/>
              <a:rect l="l" t="t" r="r" b="b"/>
              <a:pathLst>
                <a:path w="289" h="759" extrusionOk="0">
                  <a:moveTo>
                    <a:pt x="50" y="0"/>
                  </a:moveTo>
                  <a:cubicBezTo>
                    <a:pt x="17" y="8"/>
                    <a:pt x="1" y="41"/>
                    <a:pt x="9" y="66"/>
                  </a:cubicBezTo>
                  <a:lnTo>
                    <a:pt x="173" y="715"/>
                  </a:lnTo>
                  <a:cubicBezTo>
                    <a:pt x="180" y="742"/>
                    <a:pt x="198" y="758"/>
                    <a:pt x="223" y="758"/>
                  </a:cubicBezTo>
                  <a:cubicBezTo>
                    <a:pt x="228" y="758"/>
                    <a:pt x="233" y="757"/>
                    <a:pt x="239" y="756"/>
                  </a:cubicBezTo>
                  <a:cubicBezTo>
                    <a:pt x="272" y="748"/>
                    <a:pt x="288" y="723"/>
                    <a:pt x="280" y="690"/>
                  </a:cubicBezTo>
                  <a:lnTo>
                    <a:pt x="116" y="41"/>
                  </a:lnTo>
                  <a:cubicBezTo>
                    <a:pt x="107" y="33"/>
                    <a:pt x="107" y="25"/>
                    <a:pt x="99" y="25"/>
                  </a:cubicBezTo>
                  <a:cubicBezTo>
                    <a:pt x="91" y="8"/>
                    <a:pt x="66" y="0"/>
                    <a:pt x="5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11835475" y="1447825"/>
              <a:ext cx="9125" cy="26350"/>
            </a:xfrm>
            <a:custGeom>
              <a:avLst/>
              <a:gdLst/>
              <a:ahLst/>
              <a:cxnLst/>
              <a:rect l="l" t="t" r="r" b="b"/>
              <a:pathLst>
                <a:path w="365" h="1054" extrusionOk="0">
                  <a:moveTo>
                    <a:pt x="62" y="0"/>
                  </a:moveTo>
                  <a:cubicBezTo>
                    <a:pt x="29" y="0"/>
                    <a:pt x="1" y="27"/>
                    <a:pt x="11" y="65"/>
                  </a:cubicBezTo>
                  <a:lnTo>
                    <a:pt x="250" y="1010"/>
                  </a:lnTo>
                  <a:cubicBezTo>
                    <a:pt x="257" y="1038"/>
                    <a:pt x="280" y="1054"/>
                    <a:pt x="302" y="1054"/>
                  </a:cubicBezTo>
                  <a:cubicBezTo>
                    <a:pt x="307" y="1054"/>
                    <a:pt x="311" y="1053"/>
                    <a:pt x="316" y="1051"/>
                  </a:cubicBezTo>
                  <a:cubicBezTo>
                    <a:pt x="348" y="1043"/>
                    <a:pt x="365" y="1010"/>
                    <a:pt x="357" y="986"/>
                  </a:cubicBezTo>
                  <a:lnTo>
                    <a:pt x="118" y="41"/>
                  </a:lnTo>
                  <a:cubicBezTo>
                    <a:pt x="118" y="32"/>
                    <a:pt x="110" y="24"/>
                    <a:pt x="110" y="24"/>
                  </a:cubicBezTo>
                  <a:cubicBezTo>
                    <a:pt x="96" y="7"/>
                    <a:pt x="78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11853000" y="1463950"/>
              <a:ext cx="7225" cy="19000"/>
            </a:xfrm>
            <a:custGeom>
              <a:avLst/>
              <a:gdLst/>
              <a:ahLst/>
              <a:cxnLst/>
              <a:rect l="l" t="t" r="r" b="b"/>
              <a:pathLst>
                <a:path w="289" h="760" extrusionOk="0">
                  <a:moveTo>
                    <a:pt x="68" y="1"/>
                  </a:moveTo>
                  <a:cubicBezTo>
                    <a:pt x="63" y="1"/>
                    <a:pt x="57" y="2"/>
                    <a:pt x="50" y="4"/>
                  </a:cubicBezTo>
                  <a:cubicBezTo>
                    <a:pt x="25" y="12"/>
                    <a:pt x="1" y="37"/>
                    <a:pt x="9" y="69"/>
                  </a:cubicBezTo>
                  <a:lnTo>
                    <a:pt x="182" y="719"/>
                  </a:lnTo>
                  <a:cubicBezTo>
                    <a:pt x="190" y="743"/>
                    <a:pt x="214" y="760"/>
                    <a:pt x="247" y="760"/>
                  </a:cubicBezTo>
                  <a:cubicBezTo>
                    <a:pt x="272" y="752"/>
                    <a:pt x="288" y="719"/>
                    <a:pt x="288" y="694"/>
                  </a:cubicBezTo>
                  <a:lnTo>
                    <a:pt x="116" y="37"/>
                  </a:lnTo>
                  <a:cubicBezTo>
                    <a:pt x="116" y="37"/>
                    <a:pt x="116" y="28"/>
                    <a:pt x="108" y="20"/>
                  </a:cubicBezTo>
                  <a:cubicBezTo>
                    <a:pt x="96" y="8"/>
                    <a:pt x="84" y="1"/>
                    <a:pt x="6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11765475" y="1698650"/>
              <a:ext cx="96175" cy="76725"/>
            </a:xfrm>
            <a:custGeom>
              <a:avLst/>
              <a:gdLst/>
              <a:ahLst/>
              <a:cxnLst/>
              <a:rect l="l" t="t" r="r" b="b"/>
              <a:pathLst>
                <a:path w="3847" h="3069" extrusionOk="0">
                  <a:moveTo>
                    <a:pt x="805" y="0"/>
                  </a:moveTo>
                  <a:cubicBezTo>
                    <a:pt x="599" y="0"/>
                    <a:pt x="436" y="59"/>
                    <a:pt x="338" y="181"/>
                  </a:cubicBezTo>
                  <a:cubicBezTo>
                    <a:pt x="1" y="584"/>
                    <a:pt x="519" y="1562"/>
                    <a:pt x="1488" y="2359"/>
                  </a:cubicBezTo>
                  <a:cubicBezTo>
                    <a:pt x="2279" y="3009"/>
                    <a:pt x="3348" y="3069"/>
                    <a:pt x="3716" y="3069"/>
                  </a:cubicBezTo>
                  <a:cubicBezTo>
                    <a:pt x="3799" y="3069"/>
                    <a:pt x="3847" y="3066"/>
                    <a:pt x="3847" y="3066"/>
                  </a:cubicBezTo>
                  <a:cubicBezTo>
                    <a:pt x="3847" y="3066"/>
                    <a:pt x="3666" y="1685"/>
                    <a:pt x="2696" y="888"/>
                  </a:cubicBezTo>
                  <a:cubicBezTo>
                    <a:pt x="2016" y="323"/>
                    <a:pt x="1291" y="0"/>
                    <a:pt x="805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11761900" y="1693450"/>
              <a:ext cx="87425" cy="71875"/>
            </a:xfrm>
            <a:custGeom>
              <a:avLst/>
              <a:gdLst/>
              <a:ahLst/>
              <a:cxnLst/>
              <a:rect l="l" t="t" r="r" b="b"/>
              <a:pathLst>
                <a:path w="3497" h="2875" extrusionOk="0">
                  <a:moveTo>
                    <a:pt x="70" y="1"/>
                  </a:moveTo>
                  <a:cubicBezTo>
                    <a:pt x="23" y="1"/>
                    <a:pt x="0" y="64"/>
                    <a:pt x="37" y="93"/>
                  </a:cubicBezTo>
                  <a:lnTo>
                    <a:pt x="3406" y="2863"/>
                  </a:lnTo>
                  <a:cubicBezTo>
                    <a:pt x="3414" y="2870"/>
                    <a:pt x="3426" y="2874"/>
                    <a:pt x="3439" y="2874"/>
                  </a:cubicBezTo>
                  <a:cubicBezTo>
                    <a:pt x="3455" y="2874"/>
                    <a:pt x="3471" y="2868"/>
                    <a:pt x="3480" y="2855"/>
                  </a:cubicBezTo>
                  <a:cubicBezTo>
                    <a:pt x="3497" y="2830"/>
                    <a:pt x="3497" y="2797"/>
                    <a:pt x="3472" y="2781"/>
                  </a:cubicBezTo>
                  <a:lnTo>
                    <a:pt x="111" y="11"/>
                  </a:lnTo>
                  <a:cubicBezTo>
                    <a:pt x="103" y="3"/>
                    <a:pt x="95" y="3"/>
                    <a:pt x="86" y="3"/>
                  </a:cubicBezTo>
                  <a:cubicBezTo>
                    <a:pt x="81" y="1"/>
                    <a:pt x="75" y="1"/>
                    <a:pt x="7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1830200" y="1749200"/>
              <a:ext cx="4125" cy="19525"/>
            </a:xfrm>
            <a:custGeom>
              <a:avLst/>
              <a:gdLst/>
              <a:ahLst/>
              <a:cxnLst/>
              <a:rect l="l" t="t" r="r" b="b"/>
              <a:pathLst>
                <a:path w="165" h="781" extrusionOk="0">
                  <a:moveTo>
                    <a:pt x="58" y="0"/>
                  </a:moveTo>
                  <a:cubicBezTo>
                    <a:pt x="25" y="0"/>
                    <a:pt x="1" y="33"/>
                    <a:pt x="1" y="58"/>
                  </a:cubicBezTo>
                  <a:lnTo>
                    <a:pt x="50" y="731"/>
                  </a:lnTo>
                  <a:cubicBezTo>
                    <a:pt x="58" y="756"/>
                    <a:pt x="83" y="781"/>
                    <a:pt x="116" y="781"/>
                  </a:cubicBezTo>
                  <a:cubicBezTo>
                    <a:pt x="140" y="772"/>
                    <a:pt x="165" y="748"/>
                    <a:pt x="165" y="723"/>
                  </a:cubicBezTo>
                  <a:lnTo>
                    <a:pt x="116" y="49"/>
                  </a:lnTo>
                  <a:cubicBezTo>
                    <a:pt x="116" y="33"/>
                    <a:pt x="99" y="8"/>
                    <a:pt x="75" y="8"/>
                  </a:cubicBezTo>
                  <a:cubicBezTo>
                    <a:pt x="66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1816425" y="1737900"/>
              <a:ext cx="4150" cy="19525"/>
            </a:xfrm>
            <a:custGeom>
              <a:avLst/>
              <a:gdLst/>
              <a:ahLst/>
              <a:cxnLst/>
              <a:rect l="l" t="t" r="r" b="b"/>
              <a:pathLst>
                <a:path w="166" h="781" extrusionOk="0">
                  <a:moveTo>
                    <a:pt x="50" y="0"/>
                  </a:moveTo>
                  <a:cubicBezTo>
                    <a:pt x="17" y="0"/>
                    <a:pt x="1" y="25"/>
                    <a:pt x="1" y="58"/>
                  </a:cubicBezTo>
                  <a:lnTo>
                    <a:pt x="50" y="723"/>
                  </a:lnTo>
                  <a:cubicBezTo>
                    <a:pt x="46" y="762"/>
                    <a:pt x="74" y="781"/>
                    <a:pt x="102" y="781"/>
                  </a:cubicBezTo>
                  <a:cubicBezTo>
                    <a:pt x="134" y="781"/>
                    <a:pt x="166" y="758"/>
                    <a:pt x="157" y="715"/>
                  </a:cubicBezTo>
                  <a:lnTo>
                    <a:pt x="108" y="49"/>
                  </a:lnTo>
                  <a:cubicBezTo>
                    <a:pt x="108" y="25"/>
                    <a:pt x="91" y="8"/>
                    <a:pt x="7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1802475" y="1726375"/>
              <a:ext cx="4525" cy="26950"/>
            </a:xfrm>
            <a:custGeom>
              <a:avLst/>
              <a:gdLst/>
              <a:ahLst/>
              <a:cxnLst/>
              <a:rect l="l" t="t" r="r" b="b"/>
              <a:pathLst>
                <a:path w="181" h="1078" extrusionOk="0">
                  <a:moveTo>
                    <a:pt x="49" y="1"/>
                  </a:moveTo>
                  <a:cubicBezTo>
                    <a:pt x="25" y="1"/>
                    <a:pt x="0" y="26"/>
                    <a:pt x="0" y="58"/>
                  </a:cubicBezTo>
                  <a:lnTo>
                    <a:pt x="74" y="1028"/>
                  </a:lnTo>
                  <a:cubicBezTo>
                    <a:pt x="74" y="1061"/>
                    <a:pt x="99" y="1077"/>
                    <a:pt x="132" y="1077"/>
                  </a:cubicBezTo>
                  <a:cubicBezTo>
                    <a:pt x="165" y="1077"/>
                    <a:pt x="181" y="1053"/>
                    <a:pt x="181" y="1020"/>
                  </a:cubicBezTo>
                  <a:lnTo>
                    <a:pt x="115" y="50"/>
                  </a:lnTo>
                  <a:cubicBezTo>
                    <a:pt x="107" y="26"/>
                    <a:pt x="91" y="9"/>
                    <a:pt x="7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11788500" y="1715000"/>
              <a:ext cx="4125" cy="19425"/>
            </a:xfrm>
            <a:custGeom>
              <a:avLst/>
              <a:gdLst/>
              <a:ahLst/>
              <a:cxnLst/>
              <a:rect l="l" t="t" r="r" b="b"/>
              <a:pathLst>
                <a:path w="165" h="777" extrusionOk="0">
                  <a:moveTo>
                    <a:pt x="64" y="0"/>
                  </a:moveTo>
                  <a:cubicBezTo>
                    <a:pt x="62" y="0"/>
                    <a:pt x="61" y="1"/>
                    <a:pt x="58" y="4"/>
                  </a:cubicBezTo>
                  <a:cubicBezTo>
                    <a:pt x="25" y="4"/>
                    <a:pt x="0" y="29"/>
                    <a:pt x="9" y="61"/>
                  </a:cubicBezTo>
                  <a:lnTo>
                    <a:pt x="58" y="727"/>
                  </a:lnTo>
                  <a:cubicBezTo>
                    <a:pt x="58" y="760"/>
                    <a:pt x="83" y="776"/>
                    <a:pt x="115" y="776"/>
                  </a:cubicBezTo>
                  <a:cubicBezTo>
                    <a:pt x="140" y="776"/>
                    <a:pt x="165" y="752"/>
                    <a:pt x="165" y="719"/>
                  </a:cubicBezTo>
                  <a:lnTo>
                    <a:pt x="115" y="53"/>
                  </a:lnTo>
                  <a:cubicBezTo>
                    <a:pt x="115" y="29"/>
                    <a:pt x="99" y="12"/>
                    <a:pt x="74" y="4"/>
                  </a:cubicBezTo>
                  <a:cubicBezTo>
                    <a:pt x="69" y="4"/>
                    <a:pt x="67" y="0"/>
                    <a:pt x="6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1830200" y="1747125"/>
              <a:ext cx="19550" cy="4975"/>
            </a:xfrm>
            <a:custGeom>
              <a:avLst/>
              <a:gdLst/>
              <a:ahLst/>
              <a:cxnLst/>
              <a:rect l="l" t="t" r="r" b="b"/>
              <a:pathLst>
                <a:path w="782" h="199" extrusionOk="0">
                  <a:moveTo>
                    <a:pt x="716" y="1"/>
                  </a:moveTo>
                  <a:lnTo>
                    <a:pt x="50" y="83"/>
                  </a:lnTo>
                  <a:cubicBezTo>
                    <a:pt x="25" y="91"/>
                    <a:pt x="1" y="116"/>
                    <a:pt x="9" y="149"/>
                  </a:cubicBezTo>
                  <a:cubicBezTo>
                    <a:pt x="9" y="173"/>
                    <a:pt x="33" y="198"/>
                    <a:pt x="66" y="198"/>
                  </a:cubicBezTo>
                  <a:lnTo>
                    <a:pt x="732" y="116"/>
                  </a:lnTo>
                  <a:cubicBezTo>
                    <a:pt x="765" y="108"/>
                    <a:pt x="781" y="83"/>
                    <a:pt x="781" y="50"/>
                  </a:cubicBezTo>
                  <a:cubicBezTo>
                    <a:pt x="773" y="26"/>
                    <a:pt x="765" y="9"/>
                    <a:pt x="740" y="9"/>
                  </a:cubicBezTo>
                  <a:cubicBezTo>
                    <a:pt x="732" y="1"/>
                    <a:pt x="724" y="1"/>
                    <a:pt x="71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11815900" y="1735825"/>
              <a:ext cx="20075" cy="4775"/>
            </a:xfrm>
            <a:custGeom>
              <a:avLst/>
              <a:gdLst/>
              <a:ahLst/>
              <a:cxnLst/>
              <a:rect l="l" t="t" r="r" b="b"/>
              <a:pathLst>
                <a:path w="803" h="191" extrusionOk="0">
                  <a:moveTo>
                    <a:pt x="737" y="1"/>
                  </a:moveTo>
                  <a:lnTo>
                    <a:pt x="71" y="83"/>
                  </a:lnTo>
                  <a:cubicBezTo>
                    <a:pt x="0" y="91"/>
                    <a:pt x="13" y="190"/>
                    <a:pt x="72" y="190"/>
                  </a:cubicBezTo>
                  <a:cubicBezTo>
                    <a:pt x="75" y="190"/>
                    <a:pt x="77" y="190"/>
                    <a:pt x="80" y="190"/>
                  </a:cubicBezTo>
                  <a:lnTo>
                    <a:pt x="745" y="108"/>
                  </a:lnTo>
                  <a:cubicBezTo>
                    <a:pt x="778" y="108"/>
                    <a:pt x="803" y="75"/>
                    <a:pt x="794" y="50"/>
                  </a:cubicBezTo>
                  <a:cubicBezTo>
                    <a:pt x="794" y="26"/>
                    <a:pt x="778" y="9"/>
                    <a:pt x="75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1801975" y="1723425"/>
              <a:ext cx="27425" cy="5700"/>
            </a:xfrm>
            <a:custGeom>
              <a:avLst/>
              <a:gdLst/>
              <a:ahLst/>
              <a:cxnLst/>
              <a:rect l="l" t="t" r="r" b="b"/>
              <a:pathLst>
                <a:path w="1097" h="228" extrusionOk="0">
                  <a:moveTo>
                    <a:pt x="1042" y="0"/>
                  </a:moveTo>
                  <a:cubicBezTo>
                    <a:pt x="1040" y="0"/>
                    <a:pt x="1039" y="1"/>
                    <a:pt x="1039" y="4"/>
                  </a:cubicBezTo>
                  <a:lnTo>
                    <a:pt x="69" y="119"/>
                  </a:lnTo>
                  <a:cubicBezTo>
                    <a:pt x="0" y="127"/>
                    <a:pt x="10" y="227"/>
                    <a:pt x="72" y="227"/>
                  </a:cubicBezTo>
                  <a:cubicBezTo>
                    <a:pt x="76" y="227"/>
                    <a:pt x="81" y="227"/>
                    <a:pt x="86" y="226"/>
                  </a:cubicBezTo>
                  <a:lnTo>
                    <a:pt x="1047" y="111"/>
                  </a:lnTo>
                  <a:cubicBezTo>
                    <a:pt x="1080" y="102"/>
                    <a:pt x="1097" y="78"/>
                    <a:pt x="1097" y="45"/>
                  </a:cubicBezTo>
                  <a:cubicBezTo>
                    <a:pt x="1097" y="28"/>
                    <a:pt x="1080" y="12"/>
                    <a:pt x="1056" y="4"/>
                  </a:cubicBezTo>
                  <a:cubicBezTo>
                    <a:pt x="1050" y="4"/>
                    <a:pt x="1045" y="0"/>
                    <a:pt x="104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1788500" y="1713025"/>
              <a:ext cx="19550" cy="4750"/>
            </a:xfrm>
            <a:custGeom>
              <a:avLst/>
              <a:gdLst/>
              <a:ahLst/>
              <a:cxnLst/>
              <a:rect l="l" t="t" r="r" b="b"/>
              <a:pathLst>
                <a:path w="782" h="190" extrusionOk="0">
                  <a:moveTo>
                    <a:pt x="715" y="1"/>
                  </a:moveTo>
                  <a:lnTo>
                    <a:pt x="58" y="83"/>
                  </a:lnTo>
                  <a:cubicBezTo>
                    <a:pt x="25" y="83"/>
                    <a:pt x="0" y="108"/>
                    <a:pt x="9" y="140"/>
                  </a:cubicBezTo>
                  <a:cubicBezTo>
                    <a:pt x="9" y="173"/>
                    <a:pt x="33" y="190"/>
                    <a:pt x="66" y="190"/>
                  </a:cubicBezTo>
                  <a:lnTo>
                    <a:pt x="732" y="108"/>
                  </a:lnTo>
                  <a:cubicBezTo>
                    <a:pt x="765" y="99"/>
                    <a:pt x="781" y="75"/>
                    <a:pt x="781" y="50"/>
                  </a:cubicBezTo>
                  <a:cubicBezTo>
                    <a:pt x="773" y="25"/>
                    <a:pt x="765" y="9"/>
                    <a:pt x="74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1790750" y="1647725"/>
              <a:ext cx="102550" cy="69075"/>
            </a:xfrm>
            <a:custGeom>
              <a:avLst/>
              <a:gdLst/>
              <a:ahLst/>
              <a:cxnLst/>
              <a:rect l="l" t="t" r="r" b="b"/>
              <a:pathLst>
                <a:path w="4102" h="2763" extrusionOk="0">
                  <a:moveTo>
                    <a:pt x="873" y="1"/>
                  </a:moveTo>
                  <a:cubicBezTo>
                    <a:pt x="600" y="1"/>
                    <a:pt x="392" y="77"/>
                    <a:pt x="288" y="238"/>
                  </a:cubicBezTo>
                  <a:cubicBezTo>
                    <a:pt x="1" y="682"/>
                    <a:pt x="617" y="1594"/>
                    <a:pt x="1669" y="2284"/>
                  </a:cubicBezTo>
                  <a:cubicBezTo>
                    <a:pt x="2284" y="2680"/>
                    <a:pt x="3005" y="2763"/>
                    <a:pt x="3501" y="2763"/>
                  </a:cubicBezTo>
                  <a:cubicBezTo>
                    <a:pt x="3860" y="2763"/>
                    <a:pt x="4101" y="2720"/>
                    <a:pt x="4101" y="2720"/>
                  </a:cubicBezTo>
                  <a:cubicBezTo>
                    <a:pt x="4101" y="2720"/>
                    <a:pt x="3765" y="1364"/>
                    <a:pt x="2713" y="682"/>
                  </a:cubicBezTo>
                  <a:cubicBezTo>
                    <a:pt x="2041" y="241"/>
                    <a:pt x="1355" y="1"/>
                    <a:pt x="873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1784750" y="1644925"/>
              <a:ext cx="95000" cy="62450"/>
            </a:xfrm>
            <a:custGeom>
              <a:avLst/>
              <a:gdLst/>
              <a:ahLst/>
              <a:cxnLst/>
              <a:rect l="l" t="t" r="r" b="b"/>
              <a:pathLst>
                <a:path w="3800" h="2498" extrusionOk="0">
                  <a:moveTo>
                    <a:pt x="82" y="1"/>
                  </a:moveTo>
                  <a:cubicBezTo>
                    <a:pt x="28" y="1"/>
                    <a:pt x="1" y="89"/>
                    <a:pt x="60" y="111"/>
                  </a:cubicBezTo>
                  <a:lnTo>
                    <a:pt x="3709" y="2486"/>
                  </a:lnTo>
                  <a:cubicBezTo>
                    <a:pt x="3719" y="2493"/>
                    <a:pt x="3731" y="2497"/>
                    <a:pt x="3742" y="2497"/>
                  </a:cubicBezTo>
                  <a:cubicBezTo>
                    <a:pt x="3758" y="2497"/>
                    <a:pt x="3773" y="2489"/>
                    <a:pt x="3783" y="2470"/>
                  </a:cubicBezTo>
                  <a:cubicBezTo>
                    <a:pt x="3799" y="2445"/>
                    <a:pt x="3791" y="2412"/>
                    <a:pt x="3766" y="2396"/>
                  </a:cubicBezTo>
                  <a:lnTo>
                    <a:pt x="118" y="21"/>
                  </a:lnTo>
                  <a:cubicBezTo>
                    <a:pt x="118" y="13"/>
                    <a:pt x="109" y="13"/>
                    <a:pt x="101" y="13"/>
                  </a:cubicBezTo>
                  <a:lnTo>
                    <a:pt x="101" y="5"/>
                  </a:lnTo>
                  <a:cubicBezTo>
                    <a:pt x="94" y="2"/>
                    <a:pt x="88" y="1"/>
                    <a:pt x="8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11859175" y="1693100"/>
              <a:ext cx="6000" cy="19300"/>
            </a:xfrm>
            <a:custGeom>
              <a:avLst/>
              <a:gdLst/>
              <a:ahLst/>
              <a:cxnLst/>
              <a:rect l="l" t="t" r="r" b="b"/>
              <a:pathLst>
                <a:path w="240" h="772" extrusionOk="0">
                  <a:moveTo>
                    <a:pt x="50" y="1"/>
                  </a:moveTo>
                  <a:cubicBezTo>
                    <a:pt x="17" y="9"/>
                    <a:pt x="0" y="33"/>
                    <a:pt x="0" y="66"/>
                  </a:cubicBezTo>
                  <a:lnTo>
                    <a:pt x="124" y="724"/>
                  </a:lnTo>
                  <a:cubicBezTo>
                    <a:pt x="131" y="757"/>
                    <a:pt x="156" y="772"/>
                    <a:pt x="180" y="772"/>
                  </a:cubicBezTo>
                  <a:cubicBezTo>
                    <a:pt x="211" y="772"/>
                    <a:pt x="240" y="748"/>
                    <a:pt x="230" y="707"/>
                  </a:cubicBezTo>
                  <a:lnTo>
                    <a:pt x="115" y="50"/>
                  </a:lnTo>
                  <a:cubicBezTo>
                    <a:pt x="107" y="25"/>
                    <a:pt x="91" y="9"/>
                    <a:pt x="6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1843975" y="1683300"/>
              <a:ext cx="6225" cy="19375"/>
            </a:xfrm>
            <a:custGeom>
              <a:avLst/>
              <a:gdLst/>
              <a:ahLst/>
              <a:cxnLst/>
              <a:rect l="l" t="t" r="r" b="b"/>
              <a:pathLst>
                <a:path w="249" h="775" extrusionOk="0">
                  <a:moveTo>
                    <a:pt x="63" y="0"/>
                  </a:moveTo>
                  <a:cubicBezTo>
                    <a:pt x="60" y="0"/>
                    <a:pt x="58" y="2"/>
                    <a:pt x="58" y="6"/>
                  </a:cubicBezTo>
                  <a:cubicBezTo>
                    <a:pt x="25" y="6"/>
                    <a:pt x="0" y="39"/>
                    <a:pt x="8" y="64"/>
                  </a:cubicBezTo>
                  <a:lnTo>
                    <a:pt x="132" y="730"/>
                  </a:lnTo>
                  <a:cubicBezTo>
                    <a:pt x="135" y="760"/>
                    <a:pt x="157" y="774"/>
                    <a:pt x="181" y="774"/>
                  </a:cubicBezTo>
                  <a:cubicBezTo>
                    <a:pt x="213" y="774"/>
                    <a:pt x="248" y="748"/>
                    <a:pt x="239" y="705"/>
                  </a:cubicBezTo>
                  <a:lnTo>
                    <a:pt x="115" y="47"/>
                  </a:lnTo>
                  <a:cubicBezTo>
                    <a:pt x="115" y="23"/>
                    <a:pt x="99" y="6"/>
                    <a:pt x="74" y="6"/>
                  </a:cubicBezTo>
                  <a:cubicBezTo>
                    <a:pt x="70" y="2"/>
                    <a:pt x="66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11829175" y="1673575"/>
              <a:ext cx="7500" cy="26475"/>
            </a:xfrm>
            <a:custGeom>
              <a:avLst/>
              <a:gdLst/>
              <a:ahLst/>
              <a:cxnLst/>
              <a:rect l="l" t="t" r="r" b="b"/>
              <a:pathLst>
                <a:path w="300" h="1059" extrusionOk="0">
                  <a:moveTo>
                    <a:pt x="50" y="1"/>
                  </a:moveTo>
                  <a:cubicBezTo>
                    <a:pt x="17" y="9"/>
                    <a:pt x="1" y="34"/>
                    <a:pt x="1" y="67"/>
                  </a:cubicBezTo>
                  <a:lnTo>
                    <a:pt x="181" y="1020"/>
                  </a:lnTo>
                  <a:cubicBezTo>
                    <a:pt x="178" y="1047"/>
                    <a:pt x="199" y="1059"/>
                    <a:pt x="224" y="1059"/>
                  </a:cubicBezTo>
                  <a:cubicBezTo>
                    <a:pt x="259" y="1059"/>
                    <a:pt x="299" y="1034"/>
                    <a:pt x="280" y="995"/>
                  </a:cubicBezTo>
                  <a:lnTo>
                    <a:pt x="107" y="42"/>
                  </a:lnTo>
                  <a:cubicBezTo>
                    <a:pt x="99" y="17"/>
                    <a:pt x="83" y="1"/>
                    <a:pt x="6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1813975" y="1663725"/>
              <a:ext cx="5975" cy="19175"/>
            </a:xfrm>
            <a:custGeom>
              <a:avLst/>
              <a:gdLst/>
              <a:ahLst/>
              <a:cxnLst/>
              <a:rect l="l" t="t" r="r" b="b"/>
              <a:pathLst>
                <a:path w="239" h="767" extrusionOk="0">
                  <a:moveTo>
                    <a:pt x="50" y="0"/>
                  </a:moveTo>
                  <a:cubicBezTo>
                    <a:pt x="17" y="9"/>
                    <a:pt x="0" y="33"/>
                    <a:pt x="9" y="66"/>
                  </a:cubicBezTo>
                  <a:lnTo>
                    <a:pt x="132" y="724"/>
                  </a:lnTo>
                  <a:cubicBezTo>
                    <a:pt x="132" y="751"/>
                    <a:pt x="154" y="767"/>
                    <a:pt x="176" y="767"/>
                  </a:cubicBezTo>
                  <a:cubicBezTo>
                    <a:pt x="181" y="767"/>
                    <a:pt x="185" y="766"/>
                    <a:pt x="189" y="765"/>
                  </a:cubicBezTo>
                  <a:cubicBezTo>
                    <a:pt x="222" y="765"/>
                    <a:pt x="239" y="732"/>
                    <a:pt x="239" y="707"/>
                  </a:cubicBezTo>
                  <a:lnTo>
                    <a:pt x="115" y="42"/>
                  </a:lnTo>
                  <a:cubicBezTo>
                    <a:pt x="107" y="25"/>
                    <a:pt x="91" y="9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11859175" y="1689200"/>
              <a:ext cx="19125" cy="6650"/>
            </a:xfrm>
            <a:custGeom>
              <a:avLst/>
              <a:gdLst/>
              <a:ahLst/>
              <a:cxnLst/>
              <a:rect l="l" t="t" r="r" b="b"/>
              <a:pathLst>
                <a:path w="765" h="266" extrusionOk="0">
                  <a:moveTo>
                    <a:pt x="699" y="0"/>
                  </a:moveTo>
                  <a:lnTo>
                    <a:pt x="41" y="157"/>
                  </a:lnTo>
                  <a:cubicBezTo>
                    <a:pt x="17" y="165"/>
                    <a:pt x="0" y="189"/>
                    <a:pt x="0" y="222"/>
                  </a:cubicBezTo>
                  <a:cubicBezTo>
                    <a:pt x="7" y="244"/>
                    <a:pt x="33" y="265"/>
                    <a:pt x="56" y="265"/>
                  </a:cubicBezTo>
                  <a:cubicBezTo>
                    <a:pt x="59" y="265"/>
                    <a:pt x="63" y="265"/>
                    <a:pt x="66" y="263"/>
                  </a:cubicBezTo>
                  <a:lnTo>
                    <a:pt x="723" y="107"/>
                  </a:lnTo>
                  <a:cubicBezTo>
                    <a:pt x="765" y="91"/>
                    <a:pt x="765" y="25"/>
                    <a:pt x="723" y="9"/>
                  </a:cubicBezTo>
                  <a:cubicBezTo>
                    <a:pt x="715" y="0"/>
                    <a:pt x="707" y="0"/>
                    <a:pt x="69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11843975" y="1679550"/>
              <a:ext cx="19325" cy="6625"/>
            </a:xfrm>
            <a:custGeom>
              <a:avLst/>
              <a:gdLst/>
              <a:ahLst/>
              <a:cxnLst/>
              <a:rect l="l" t="t" r="r" b="b"/>
              <a:pathLst>
                <a:path w="773" h="265" extrusionOk="0">
                  <a:moveTo>
                    <a:pt x="699" y="0"/>
                  </a:moveTo>
                  <a:lnTo>
                    <a:pt x="49" y="156"/>
                  </a:lnTo>
                  <a:cubicBezTo>
                    <a:pt x="25" y="156"/>
                    <a:pt x="0" y="189"/>
                    <a:pt x="8" y="222"/>
                  </a:cubicBezTo>
                  <a:cubicBezTo>
                    <a:pt x="16" y="243"/>
                    <a:pt x="41" y="265"/>
                    <a:pt x="64" y="265"/>
                  </a:cubicBezTo>
                  <a:cubicBezTo>
                    <a:pt x="67" y="265"/>
                    <a:pt x="71" y="264"/>
                    <a:pt x="74" y="263"/>
                  </a:cubicBezTo>
                  <a:lnTo>
                    <a:pt x="732" y="107"/>
                  </a:lnTo>
                  <a:cubicBezTo>
                    <a:pt x="756" y="99"/>
                    <a:pt x="773" y="66"/>
                    <a:pt x="773" y="41"/>
                  </a:cubicBezTo>
                  <a:cubicBezTo>
                    <a:pt x="764" y="17"/>
                    <a:pt x="748" y="0"/>
                    <a:pt x="7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11828975" y="1667825"/>
              <a:ext cx="26725" cy="8500"/>
            </a:xfrm>
            <a:custGeom>
              <a:avLst/>
              <a:gdLst/>
              <a:ahLst/>
              <a:cxnLst/>
              <a:rect l="l" t="t" r="r" b="b"/>
              <a:pathLst>
                <a:path w="1069" h="340" extrusionOk="0">
                  <a:moveTo>
                    <a:pt x="995" y="1"/>
                  </a:moveTo>
                  <a:lnTo>
                    <a:pt x="50" y="231"/>
                  </a:lnTo>
                  <a:cubicBezTo>
                    <a:pt x="17" y="239"/>
                    <a:pt x="0" y="264"/>
                    <a:pt x="9" y="297"/>
                  </a:cubicBezTo>
                  <a:cubicBezTo>
                    <a:pt x="16" y="318"/>
                    <a:pt x="35" y="339"/>
                    <a:pt x="61" y="339"/>
                  </a:cubicBezTo>
                  <a:cubicBezTo>
                    <a:pt x="66" y="339"/>
                    <a:pt x="70" y="339"/>
                    <a:pt x="74" y="338"/>
                  </a:cubicBezTo>
                  <a:lnTo>
                    <a:pt x="1019" y="116"/>
                  </a:lnTo>
                  <a:cubicBezTo>
                    <a:pt x="1052" y="108"/>
                    <a:pt x="1069" y="75"/>
                    <a:pt x="1060" y="50"/>
                  </a:cubicBezTo>
                  <a:cubicBezTo>
                    <a:pt x="1060" y="25"/>
                    <a:pt x="1036" y="9"/>
                    <a:pt x="1019" y="9"/>
                  </a:cubicBezTo>
                  <a:cubicBezTo>
                    <a:pt x="1011" y="1"/>
                    <a:pt x="1003" y="1"/>
                    <a:pt x="99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11813500" y="1659825"/>
              <a:ext cx="19600" cy="6675"/>
            </a:xfrm>
            <a:custGeom>
              <a:avLst/>
              <a:gdLst/>
              <a:ahLst/>
              <a:cxnLst/>
              <a:rect l="l" t="t" r="r" b="b"/>
              <a:pathLst>
                <a:path w="784" h="267" extrusionOk="0">
                  <a:moveTo>
                    <a:pt x="718" y="0"/>
                  </a:moveTo>
                  <a:lnTo>
                    <a:pt x="60" y="156"/>
                  </a:lnTo>
                  <a:cubicBezTo>
                    <a:pt x="0" y="156"/>
                    <a:pt x="23" y="266"/>
                    <a:pt x="71" y="266"/>
                  </a:cubicBezTo>
                  <a:cubicBezTo>
                    <a:pt x="75" y="266"/>
                    <a:pt x="80" y="265"/>
                    <a:pt x="85" y="263"/>
                  </a:cubicBezTo>
                  <a:lnTo>
                    <a:pt x="743" y="107"/>
                  </a:lnTo>
                  <a:cubicBezTo>
                    <a:pt x="784" y="82"/>
                    <a:pt x="784" y="25"/>
                    <a:pt x="74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11818900" y="1597550"/>
              <a:ext cx="102550" cy="69125"/>
            </a:xfrm>
            <a:custGeom>
              <a:avLst/>
              <a:gdLst/>
              <a:ahLst/>
              <a:cxnLst/>
              <a:rect l="l" t="t" r="r" b="b"/>
              <a:pathLst>
                <a:path w="4102" h="2765" extrusionOk="0">
                  <a:moveTo>
                    <a:pt x="871" y="0"/>
                  </a:moveTo>
                  <a:cubicBezTo>
                    <a:pt x="599" y="0"/>
                    <a:pt x="392" y="75"/>
                    <a:pt x="288" y="231"/>
                  </a:cubicBezTo>
                  <a:cubicBezTo>
                    <a:pt x="1" y="675"/>
                    <a:pt x="625" y="1587"/>
                    <a:pt x="1677" y="2278"/>
                  </a:cubicBezTo>
                  <a:cubicBezTo>
                    <a:pt x="2295" y="2680"/>
                    <a:pt x="3017" y="2764"/>
                    <a:pt x="3511" y="2764"/>
                  </a:cubicBezTo>
                  <a:cubicBezTo>
                    <a:pt x="3864" y="2764"/>
                    <a:pt x="4101" y="2721"/>
                    <a:pt x="4101" y="2721"/>
                  </a:cubicBezTo>
                  <a:cubicBezTo>
                    <a:pt x="4101" y="2721"/>
                    <a:pt x="3773" y="1365"/>
                    <a:pt x="2721" y="675"/>
                  </a:cubicBezTo>
                  <a:cubicBezTo>
                    <a:pt x="2047" y="238"/>
                    <a:pt x="1356" y="0"/>
                    <a:pt x="871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11813550" y="1595025"/>
              <a:ext cx="94550" cy="62150"/>
            </a:xfrm>
            <a:custGeom>
              <a:avLst/>
              <a:gdLst/>
              <a:ahLst/>
              <a:cxnLst/>
              <a:rect l="l" t="t" r="r" b="b"/>
              <a:pathLst>
                <a:path w="3782" h="2486" extrusionOk="0">
                  <a:moveTo>
                    <a:pt x="61" y="1"/>
                  </a:moveTo>
                  <a:cubicBezTo>
                    <a:pt x="47" y="1"/>
                    <a:pt x="30" y="10"/>
                    <a:pt x="17" y="28"/>
                  </a:cubicBezTo>
                  <a:cubicBezTo>
                    <a:pt x="1" y="53"/>
                    <a:pt x="9" y="86"/>
                    <a:pt x="34" y="102"/>
                  </a:cubicBezTo>
                  <a:lnTo>
                    <a:pt x="3683" y="2477"/>
                  </a:lnTo>
                  <a:cubicBezTo>
                    <a:pt x="3691" y="2483"/>
                    <a:pt x="3702" y="2486"/>
                    <a:pt x="3713" y="2486"/>
                  </a:cubicBezTo>
                  <a:cubicBezTo>
                    <a:pt x="3733" y="2486"/>
                    <a:pt x="3754" y="2477"/>
                    <a:pt x="3765" y="2461"/>
                  </a:cubicBezTo>
                  <a:cubicBezTo>
                    <a:pt x="3781" y="2436"/>
                    <a:pt x="3773" y="2403"/>
                    <a:pt x="3748" y="2387"/>
                  </a:cubicBezTo>
                  <a:lnTo>
                    <a:pt x="100" y="12"/>
                  </a:lnTo>
                  <a:cubicBezTo>
                    <a:pt x="91" y="4"/>
                    <a:pt x="83" y="4"/>
                    <a:pt x="75" y="4"/>
                  </a:cubicBezTo>
                  <a:cubicBezTo>
                    <a:pt x="71" y="2"/>
                    <a:pt x="66" y="1"/>
                    <a:pt x="6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11887525" y="1642975"/>
              <a:ext cx="6250" cy="19075"/>
            </a:xfrm>
            <a:custGeom>
              <a:avLst/>
              <a:gdLst/>
              <a:ahLst/>
              <a:cxnLst/>
              <a:rect l="l" t="t" r="r" b="b"/>
              <a:pathLst>
                <a:path w="250" h="763" extrusionOk="0">
                  <a:moveTo>
                    <a:pt x="50" y="0"/>
                  </a:moveTo>
                  <a:cubicBezTo>
                    <a:pt x="17" y="9"/>
                    <a:pt x="0" y="42"/>
                    <a:pt x="9" y="66"/>
                  </a:cubicBezTo>
                  <a:lnTo>
                    <a:pt x="124" y="724"/>
                  </a:lnTo>
                  <a:cubicBezTo>
                    <a:pt x="124" y="751"/>
                    <a:pt x="148" y="763"/>
                    <a:pt x="174" y="763"/>
                  </a:cubicBezTo>
                  <a:cubicBezTo>
                    <a:pt x="210" y="763"/>
                    <a:pt x="250" y="741"/>
                    <a:pt x="230" y="707"/>
                  </a:cubicBezTo>
                  <a:lnTo>
                    <a:pt x="107" y="50"/>
                  </a:lnTo>
                  <a:cubicBezTo>
                    <a:pt x="107" y="25"/>
                    <a:pt x="83" y="9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11872325" y="1633325"/>
              <a:ext cx="6225" cy="19225"/>
            </a:xfrm>
            <a:custGeom>
              <a:avLst/>
              <a:gdLst/>
              <a:ahLst/>
              <a:cxnLst/>
              <a:rect l="l" t="t" r="r" b="b"/>
              <a:pathLst>
                <a:path w="249" h="769" extrusionOk="0">
                  <a:moveTo>
                    <a:pt x="50" y="0"/>
                  </a:moveTo>
                  <a:cubicBezTo>
                    <a:pt x="17" y="0"/>
                    <a:pt x="0" y="33"/>
                    <a:pt x="8" y="58"/>
                  </a:cubicBezTo>
                  <a:lnTo>
                    <a:pt x="124" y="723"/>
                  </a:lnTo>
                  <a:cubicBezTo>
                    <a:pt x="130" y="754"/>
                    <a:pt x="155" y="768"/>
                    <a:pt x="179" y="768"/>
                  </a:cubicBezTo>
                  <a:cubicBezTo>
                    <a:pt x="213" y="768"/>
                    <a:pt x="248" y="742"/>
                    <a:pt x="239" y="699"/>
                  </a:cubicBezTo>
                  <a:lnTo>
                    <a:pt x="115" y="41"/>
                  </a:lnTo>
                  <a:cubicBezTo>
                    <a:pt x="107" y="17"/>
                    <a:pt x="91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11857125" y="1623450"/>
              <a:ext cx="7525" cy="26525"/>
            </a:xfrm>
            <a:custGeom>
              <a:avLst/>
              <a:gdLst/>
              <a:ahLst/>
              <a:cxnLst/>
              <a:rect l="l" t="t" r="r" b="b"/>
              <a:pathLst>
                <a:path w="301" h="1061" extrusionOk="0">
                  <a:moveTo>
                    <a:pt x="49" y="1"/>
                  </a:moveTo>
                  <a:cubicBezTo>
                    <a:pt x="25" y="1"/>
                    <a:pt x="0" y="34"/>
                    <a:pt x="8" y="66"/>
                  </a:cubicBezTo>
                  <a:lnTo>
                    <a:pt x="189" y="1020"/>
                  </a:lnTo>
                  <a:cubicBezTo>
                    <a:pt x="196" y="1048"/>
                    <a:pt x="218" y="1061"/>
                    <a:pt x="240" y="1061"/>
                  </a:cubicBezTo>
                  <a:cubicBezTo>
                    <a:pt x="270" y="1061"/>
                    <a:pt x="301" y="1037"/>
                    <a:pt x="296" y="995"/>
                  </a:cubicBezTo>
                  <a:lnTo>
                    <a:pt x="115" y="42"/>
                  </a:lnTo>
                  <a:cubicBezTo>
                    <a:pt x="115" y="17"/>
                    <a:pt x="99" y="1"/>
                    <a:pt x="7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11842125" y="1613600"/>
              <a:ext cx="6175" cy="19175"/>
            </a:xfrm>
            <a:custGeom>
              <a:avLst/>
              <a:gdLst/>
              <a:ahLst/>
              <a:cxnLst/>
              <a:rect l="l" t="t" r="r" b="b"/>
              <a:pathLst>
                <a:path w="247" h="767" extrusionOk="0">
                  <a:moveTo>
                    <a:pt x="50" y="0"/>
                  </a:moveTo>
                  <a:cubicBezTo>
                    <a:pt x="25" y="9"/>
                    <a:pt x="0" y="33"/>
                    <a:pt x="8" y="66"/>
                  </a:cubicBezTo>
                  <a:lnTo>
                    <a:pt x="132" y="723"/>
                  </a:lnTo>
                  <a:cubicBezTo>
                    <a:pt x="132" y="751"/>
                    <a:pt x="154" y="767"/>
                    <a:pt x="181" y="767"/>
                  </a:cubicBezTo>
                  <a:cubicBezTo>
                    <a:pt x="186" y="767"/>
                    <a:pt x="192" y="766"/>
                    <a:pt x="197" y="765"/>
                  </a:cubicBezTo>
                  <a:cubicBezTo>
                    <a:pt x="222" y="765"/>
                    <a:pt x="247" y="732"/>
                    <a:pt x="239" y="707"/>
                  </a:cubicBezTo>
                  <a:lnTo>
                    <a:pt x="115" y="41"/>
                  </a:lnTo>
                  <a:cubicBezTo>
                    <a:pt x="115" y="25"/>
                    <a:pt x="91" y="0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11887325" y="1639075"/>
              <a:ext cx="19525" cy="6650"/>
            </a:xfrm>
            <a:custGeom>
              <a:avLst/>
              <a:gdLst/>
              <a:ahLst/>
              <a:cxnLst/>
              <a:rect l="l" t="t" r="r" b="b"/>
              <a:pathLst>
                <a:path w="781" h="266" extrusionOk="0">
                  <a:moveTo>
                    <a:pt x="699" y="0"/>
                  </a:moveTo>
                  <a:lnTo>
                    <a:pt x="49" y="156"/>
                  </a:lnTo>
                  <a:cubicBezTo>
                    <a:pt x="17" y="165"/>
                    <a:pt x="0" y="189"/>
                    <a:pt x="8" y="222"/>
                  </a:cubicBezTo>
                  <a:cubicBezTo>
                    <a:pt x="8" y="249"/>
                    <a:pt x="31" y="265"/>
                    <a:pt x="57" y="265"/>
                  </a:cubicBezTo>
                  <a:cubicBezTo>
                    <a:pt x="63" y="265"/>
                    <a:pt x="68" y="265"/>
                    <a:pt x="74" y="263"/>
                  </a:cubicBezTo>
                  <a:lnTo>
                    <a:pt x="723" y="107"/>
                  </a:lnTo>
                  <a:cubicBezTo>
                    <a:pt x="781" y="91"/>
                    <a:pt x="781" y="17"/>
                    <a:pt x="7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11872325" y="1629200"/>
              <a:ext cx="19125" cy="6650"/>
            </a:xfrm>
            <a:custGeom>
              <a:avLst/>
              <a:gdLst/>
              <a:ahLst/>
              <a:cxnLst/>
              <a:rect l="l" t="t" r="r" b="b"/>
              <a:pathLst>
                <a:path w="765" h="266" extrusionOk="0">
                  <a:moveTo>
                    <a:pt x="699" y="1"/>
                  </a:moveTo>
                  <a:lnTo>
                    <a:pt x="41" y="157"/>
                  </a:lnTo>
                  <a:cubicBezTo>
                    <a:pt x="17" y="165"/>
                    <a:pt x="0" y="190"/>
                    <a:pt x="0" y="223"/>
                  </a:cubicBezTo>
                  <a:cubicBezTo>
                    <a:pt x="7" y="250"/>
                    <a:pt x="31" y="266"/>
                    <a:pt x="53" y="266"/>
                  </a:cubicBezTo>
                  <a:cubicBezTo>
                    <a:pt x="57" y="266"/>
                    <a:pt x="62" y="265"/>
                    <a:pt x="66" y="264"/>
                  </a:cubicBezTo>
                  <a:lnTo>
                    <a:pt x="723" y="108"/>
                  </a:lnTo>
                  <a:cubicBezTo>
                    <a:pt x="764" y="91"/>
                    <a:pt x="764" y="25"/>
                    <a:pt x="723" y="9"/>
                  </a:cubicBezTo>
                  <a:lnTo>
                    <a:pt x="699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11857125" y="1617700"/>
              <a:ext cx="26725" cy="8650"/>
            </a:xfrm>
            <a:custGeom>
              <a:avLst/>
              <a:gdLst/>
              <a:ahLst/>
              <a:cxnLst/>
              <a:rect l="l" t="t" r="r" b="b"/>
              <a:pathLst>
                <a:path w="1069" h="346" extrusionOk="0">
                  <a:moveTo>
                    <a:pt x="1019" y="1"/>
                  </a:moveTo>
                  <a:cubicBezTo>
                    <a:pt x="1011" y="1"/>
                    <a:pt x="1003" y="9"/>
                    <a:pt x="994" y="9"/>
                  </a:cubicBezTo>
                  <a:lnTo>
                    <a:pt x="49" y="239"/>
                  </a:lnTo>
                  <a:cubicBezTo>
                    <a:pt x="17" y="239"/>
                    <a:pt x="0" y="272"/>
                    <a:pt x="8" y="305"/>
                  </a:cubicBezTo>
                  <a:cubicBezTo>
                    <a:pt x="17" y="329"/>
                    <a:pt x="41" y="346"/>
                    <a:pt x="74" y="346"/>
                  </a:cubicBezTo>
                  <a:lnTo>
                    <a:pt x="1019" y="107"/>
                  </a:lnTo>
                  <a:cubicBezTo>
                    <a:pt x="1068" y="91"/>
                    <a:pt x="1068" y="25"/>
                    <a:pt x="101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11842125" y="1609700"/>
              <a:ext cx="19325" cy="6600"/>
            </a:xfrm>
            <a:custGeom>
              <a:avLst/>
              <a:gdLst/>
              <a:ahLst/>
              <a:cxnLst/>
              <a:rect l="l" t="t" r="r" b="b"/>
              <a:pathLst>
                <a:path w="773" h="264" extrusionOk="0">
                  <a:moveTo>
                    <a:pt x="699" y="0"/>
                  </a:moveTo>
                  <a:lnTo>
                    <a:pt x="50" y="156"/>
                  </a:lnTo>
                  <a:cubicBezTo>
                    <a:pt x="17" y="156"/>
                    <a:pt x="0" y="189"/>
                    <a:pt x="8" y="222"/>
                  </a:cubicBezTo>
                  <a:cubicBezTo>
                    <a:pt x="17" y="247"/>
                    <a:pt x="41" y="263"/>
                    <a:pt x="74" y="263"/>
                  </a:cubicBezTo>
                  <a:lnTo>
                    <a:pt x="723" y="107"/>
                  </a:lnTo>
                  <a:cubicBezTo>
                    <a:pt x="773" y="82"/>
                    <a:pt x="773" y="25"/>
                    <a:pt x="7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11852800" y="1549375"/>
              <a:ext cx="102550" cy="69225"/>
            </a:xfrm>
            <a:custGeom>
              <a:avLst/>
              <a:gdLst/>
              <a:ahLst/>
              <a:cxnLst/>
              <a:rect l="l" t="t" r="r" b="b"/>
              <a:pathLst>
                <a:path w="4102" h="2769" extrusionOk="0">
                  <a:moveTo>
                    <a:pt x="870" y="1"/>
                  </a:moveTo>
                  <a:cubicBezTo>
                    <a:pt x="598" y="1"/>
                    <a:pt x="391" y="76"/>
                    <a:pt x="288" y="235"/>
                  </a:cubicBezTo>
                  <a:cubicBezTo>
                    <a:pt x="1" y="679"/>
                    <a:pt x="625" y="1591"/>
                    <a:pt x="1677" y="2282"/>
                  </a:cubicBezTo>
                  <a:cubicBezTo>
                    <a:pt x="2291" y="2684"/>
                    <a:pt x="3013" y="2768"/>
                    <a:pt x="3509" y="2768"/>
                  </a:cubicBezTo>
                  <a:cubicBezTo>
                    <a:pt x="3863" y="2768"/>
                    <a:pt x="4101" y="2725"/>
                    <a:pt x="4101" y="2725"/>
                  </a:cubicBezTo>
                  <a:cubicBezTo>
                    <a:pt x="4101" y="2725"/>
                    <a:pt x="3773" y="1369"/>
                    <a:pt x="2721" y="679"/>
                  </a:cubicBezTo>
                  <a:cubicBezTo>
                    <a:pt x="2046" y="242"/>
                    <a:pt x="1355" y="1"/>
                    <a:pt x="870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11847675" y="1546825"/>
              <a:ext cx="94325" cy="62275"/>
            </a:xfrm>
            <a:custGeom>
              <a:avLst/>
              <a:gdLst/>
              <a:ahLst/>
              <a:cxnLst/>
              <a:rect l="l" t="t" r="r" b="b"/>
              <a:pathLst>
                <a:path w="3773" h="2491" extrusionOk="0">
                  <a:moveTo>
                    <a:pt x="66" y="1"/>
                  </a:moveTo>
                  <a:cubicBezTo>
                    <a:pt x="49" y="1"/>
                    <a:pt x="25" y="9"/>
                    <a:pt x="17" y="25"/>
                  </a:cubicBezTo>
                  <a:cubicBezTo>
                    <a:pt x="0" y="50"/>
                    <a:pt x="0" y="83"/>
                    <a:pt x="33" y="99"/>
                  </a:cubicBezTo>
                  <a:lnTo>
                    <a:pt x="3682" y="2482"/>
                  </a:lnTo>
                  <a:cubicBezTo>
                    <a:pt x="3690" y="2488"/>
                    <a:pt x="3700" y="2491"/>
                    <a:pt x="3710" y="2491"/>
                  </a:cubicBezTo>
                  <a:cubicBezTo>
                    <a:pt x="3728" y="2491"/>
                    <a:pt x="3745" y="2482"/>
                    <a:pt x="3756" y="2466"/>
                  </a:cubicBezTo>
                  <a:cubicBezTo>
                    <a:pt x="3772" y="2441"/>
                    <a:pt x="3764" y="2400"/>
                    <a:pt x="3739" y="2384"/>
                  </a:cubicBezTo>
                  <a:lnTo>
                    <a:pt x="91" y="9"/>
                  </a:lnTo>
                  <a:cubicBezTo>
                    <a:pt x="82" y="9"/>
                    <a:pt x="74" y="1"/>
                    <a:pt x="6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11921625" y="1594900"/>
              <a:ext cx="6150" cy="19000"/>
            </a:xfrm>
            <a:custGeom>
              <a:avLst/>
              <a:gdLst/>
              <a:ahLst/>
              <a:cxnLst/>
              <a:rect l="l" t="t" r="r" b="b"/>
              <a:pathLst>
                <a:path w="246" h="760" extrusionOk="0">
                  <a:moveTo>
                    <a:pt x="50" y="0"/>
                  </a:moveTo>
                  <a:cubicBezTo>
                    <a:pt x="17" y="0"/>
                    <a:pt x="1" y="33"/>
                    <a:pt x="1" y="66"/>
                  </a:cubicBezTo>
                  <a:lnTo>
                    <a:pt x="124" y="724"/>
                  </a:lnTo>
                  <a:cubicBezTo>
                    <a:pt x="121" y="749"/>
                    <a:pt x="140" y="760"/>
                    <a:pt x="163" y="760"/>
                  </a:cubicBezTo>
                  <a:cubicBezTo>
                    <a:pt x="200" y="760"/>
                    <a:pt x="246" y="734"/>
                    <a:pt x="231" y="699"/>
                  </a:cubicBezTo>
                  <a:lnTo>
                    <a:pt x="107" y="42"/>
                  </a:lnTo>
                  <a:cubicBezTo>
                    <a:pt x="99" y="17"/>
                    <a:pt x="83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11906225" y="1585250"/>
              <a:ext cx="6225" cy="19225"/>
            </a:xfrm>
            <a:custGeom>
              <a:avLst/>
              <a:gdLst/>
              <a:ahLst/>
              <a:cxnLst/>
              <a:rect l="l" t="t" r="r" b="b"/>
              <a:pathLst>
                <a:path w="249" h="769" extrusionOk="0">
                  <a:moveTo>
                    <a:pt x="49" y="0"/>
                  </a:moveTo>
                  <a:cubicBezTo>
                    <a:pt x="17" y="0"/>
                    <a:pt x="0" y="33"/>
                    <a:pt x="8" y="58"/>
                  </a:cubicBezTo>
                  <a:lnTo>
                    <a:pt x="132" y="723"/>
                  </a:lnTo>
                  <a:cubicBezTo>
                    <a:pt x="135" y="754"/>
                    <a:pt x="157" y="768"/>
                    <a:pt x="181" y="768"/>
                  </a:cubicBezTo>
                  <a:cubicBezTo>
                    <a:pt x="213" y="768"/>
                    <a:pt x="248" y="742"/>
                    <a:pt x="238" y="699"/>
                  </a:cubicBezTo>
                  <a:lnTo>
                    <a:pt x="115" y="41"/>
                  </a:lnTo>
                  <a:cubicBezTo>
                    <a:pt x="107" y="17"/>
                    <a:pt x="91" y="0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11891225" y="1575175"/>
              <a:ext cx="7450" cy="26700"/>
            </a:xfrm>
            <a:custGeom>
              <a:avLst/>
              <a:gdLst/>
              <a:ahLst/>
              <a:cxnLst/>
              <a:rect l="l" t="t" r="r" b="b"/>
              <a:pathLst>
                <a:path w="298" h="1068" extrusionOk="0">
                  <a:moveTo>
                    <a:pt x="50" y="1"/>
                  </a:moveTo>
                  <a:cubicBezTo>
                    <a:pt x="17" y="9"/>
                    <a:pt x="0" y="33"/>
                    <a:pt x="0" y="66"/>
                  </a:cubicBezTo>
                  <a:lnTo>
                    <a:pt x="181" y="1020"/>
                  </a:lnTo>
                  <a:cubicBezTo>
                    <a:pt x="185" y="1052"/>
                    <a:pt x="210" y="1068"/>
                    <a:pt x="235" y="1068"/>
                  </a:cubicBezTo>
                  <a:cubicBezTo>
                    <a:pt x="266" y="1068"/>
                    <a:pt x="297" y="1044"/>
                    <a:pt x="288" y="1003"/>
                  </a:cubicBezTo>
                  <a:lnTo>
                    <a:pt x="115" y="42"/>
                  </a:lnTo>
                  <a:cubicBezTo>
                    <a:pt x="107" y="25"/>
                    <a:pt x="91" y="9"/>
                    <a:pt x="6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11876025" y="1565325"/>
              <a:ext cx="6175" cy="19325"/>
            </a:xfrm>
            <a:custGeom>
              <a:avLst/>
              <a:gdLst/>
              <a:ahLst/>
              <a:cxnLst/>
              <a:rect l="l" t="t" r="r" b="b"/>
              <a:pathLst>
                <a:path w="247" h="773" extrusionOk="0">
                  <a:moveTo>
                    <a:pt x="58" y="0"/>
                  </a:moveTo>
                  <a:cubicBezTo>
                    <a:pt x="25" y="8"/>
                    <a:pt x="0" y="41"/>
                    <a:pt x="8" y="66"/>
                  </a:cubicBezTo>
                  <a:lnTo>
                    <a:pt x="132" y="723"/>
                  </a:lnTo>
                  <a:cubicBezTo>
                    <a:pt x="140" y="756"/>
                    <a:pt x="165" y="773"/>
                    <a:pt x="197" y="773"/>
                  </a:cubicBezTo>
                  <a:cubicBezTo>
                    <a:pt x="222" y="764"/>
                    <a:pt x="247" y="740"/>
                    <a:pt x="238" y="707"/>
                  </a:cubicBezTo>
                  <a:lnTo>
                    <a:pt x="115" y="49"/>
                  </a:lnTo>
                  <a:cubicBezTo>
                    <a:pt x="115" y="25"/>
                    <a:pt x="99" y="8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11921225" y="1591000"/>
              <a:ext cx="19325" cy="6625"/>
            </a:xfrm>
            <a:custGeom>
              <a:avLst/>
              <a:gdLst/>
              <a:ahLst/>
              <a:cxnLst/>
              <a:rect l="l" t="t" r="r" b="b"/>
              <a:pathLst>
                <a:path w="773" h="265" extrusionOk="0">
                  <a:moveTo>
                    <a:pt x="699" y="0"/>
                  </a:moveTo>
                  <a:lnTo>
                    <a:pt x="49" y="156"/>
                  </a:lnTo>
                  <a:cubicBezTo>
                    <a:pt x="17" y="165"/>
                    <a:pt x="0" y="189"/>
                    <a:pt x="8" y="222"/>
                  </a:cubicBezTo>
                  <a:cubicBezTo>
                    <a:pt x="15" y="244"/>
                    <a:pt x="41" y="265"/>
                    <a:pt x="64" y="265"/>
                  </a:cubicBezTo>
                  <a:cubicBezTo>
                    <a:pt x="67" y="265"/>
                    <a:pt x="71" y="264"/>
                    <a:pt x="74" y="263"/>
                  </a:cubicBezTo>
                  <a:lnTo>
                    <a:pt x="723" y="107"/>
                  </a:lnTo>
                  <a:cubicBezTo>
                    <a:pt x="756" y="99"/>
                    <a:pt x="773" y="74"/>
                    <a:pt x="764" y="41"/>
                  </a:cubicBezTo>
                  <a:cubicBezTo>
                    <a:pt x="764" y="17"/>
                    <a:pt x="748" y="0"/>
                    <a:pt x="7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11906225" y="1581125"/>
              <a:ext cx="19125" cy="6450"/>
            </a:xfrm>
            <a:custGeom>
              <a:avLst/>
              <a:gdLst/>
              <a:ahLst/>
              <a:cxnLst/>
              <a:rect l="l" t="t" r="r" b="b"/>
              <a:pathLst>
                <a:path w="765" h="258" extrusionOk="0">
                  <a:moveTo>
                    <a:pt x="699" y="1"/>
                  </a:moveTo>
                  <a:lnTo>
                    <a:pt x="41" y="149"/>
                  </a:lnTo>
                  <a:cubicBezTo>
                    <a:pt x="17" y="157"/>
                    <a:pt x="0" y="190"/>
                    <a:pt x="0" y="223"/>
                  </a:cubicBezTo>
                  <a:cubicBezTo>
                    <a:pt x="7" y="243"/>
                    <a:pt x="30" y="258"/>
                    <a:pt x="57" y="258"/>
                  </a:cubicBezTo>
                  <a:cubicBezTo>
                    <a:pt x="62" y="258"/>
                    <a:pt x="68" y="257"/>
                    <a:pt x="74" y="256"/>
                  </a:cubicBezTo>
                  <a:lnTo>
                    <a:pt x="723" y="108"/>
                  </a:lnTo>
                  <a:cubicBezTo>
                    <a:pt x="764" y="83"/>
                    <a:pt x="764" y="17"/>
                    <a:pt x="72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11891025" y="1569425"/>
              <a:ext cx="26725" cy="8450"/>
            </a:xfrm>
            <a:custGeom>
              <a:avLst/>
              <a:gdLst/>
              <a:ahLst/>
              <a:cxnLst/>
              <a:rect l="l" t="t" r="r" b="b"/>
              <a:pathLst>
                <a:path w="1069" h="338" extrusionOk="0">
                  <a:moveTo>
                    <a:pt x="994" y="0"/>
                  </a:moveTo>
                  <a:lnTo>
                    <a:pt x="49" y="231"/>
                  </a:lnTo>
                  <a:cubicBezTo>
                    <a:pt x="16" y="239"/>
                    <a:pt x="0" y="263"/>
                    <a:pt x="8" y="296"/>
                  </a:cubicBezTo>
                  <a:cubicBezTo>
                    <a:pt x="16" y="321"/>
                    <a:pt x="49" y="337"/>
                    <a:pt x="74" y="337"/>
                  </a:cubicBezTo>
                  <a:lnTo>
                    <a:pt x="1019" y="107"/>
                  </a:lnTo>
                  <a:cubicBezTo>
                    <a:pt x="1068" y="91"/>
                    <a:pt x="1068" y="25"/>
                    <a:pt x="1019" y="9"/>
                  </a:cubicBezTo>
                  <a:cubicBezTo>
                    <a:pt x="1011" y="0"/>
                    <a:pt x="1003" y="0"/>
                    <a:pt x="99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11876025" y="1561625"/>
              <a:ext cx="19525" cy="6450"/>
            </a:xfrm>
            <a:custGeom>
              <a:avLst/>
              <a:gdLst/>
              <a:ahLst/>
              <a:cxnLst/>
              <a:rect l="l" t="t" r="r" b="b"/>
              <a:pathLst>
                <a:path w="781" h="258" extrusionOk="0">
                  <a:moveTo>
                    <a:pt x="699" y="0"/>
                  </a:moveTo>
                  <a:lnTo>
                    <a:pt x="49" y="148"/>
                  </a:lnTo>
                  <a:cubicBezTo>
                    <a:pt x="17" y="156"/>
                    <a:pt x="0" y="189"/>
                    <a:pt x="8" y="214"/>
                  </a:cubicBezTo>
                  <a:cubicBezTo>
                    <a:pt x="15" y="241"/>
                    <a:pt x="33" y="257"/>
                    <a:pt x="58" y="257"/>
                  </a:cubicBezTo>
                  <a:cubicBezTo>
                    <a:pt x="63" y="257"/>
                    <a:pt x="68" y="256"/>
                    <a:pt x="74" y="255"/>
                  </a:cubicBezTo>
                  <a:lnTo>
                    <a:pt x="723" y="107"/>
                  </a:lnTo>
                  <a:cubicBezTo>
                    <a:pt x="781" y="91"/>
                    <a:pt x="781" y="8"/>
                    <a:pt x="7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11893275" y="1499600"/>
              <a:ext cx="102550" cy="69075"/>
            </a:xfrm>
            <a:custGeom>
              <a:avLst/>
              <a:gdLst/>
              <a:ahLst/>
              <a:cxnLst/>
              <a:rect l="l" t="t" r="r" b="b"/>
              <a:pathLst>
                <a:path w="4102" h="2763" extrusionOk="0">
                  <a:moveTo>
                    <a:pt x="875" y="1"/>
                  </a:moveTo>
                  <a:cubicBezTo>
                    <a:pt x="601" y="1"/>
                    <a:pt x="392" y="77"/>
                    <a:pt x="288" y="238"/>
                  </a:cubicBezTo>
                  <a:cubicBezTo>
                    <a:pt x="0" y="673"/>
                    <a:pt x="625" y="1594"/>
                    <a:pt x="1677" y="2276"/>
                  </a:cubicBezTo>
                  <a:cubicBezTo>
                    <a:pt x="2290" y="2678"/>
                    <a:pt x="3013" y="2762"/>
                    <a:pt x="3509" y="2762"/>
                  </a:cubicBezTo>
                  <a:cubicBezTo>
                    <a:pt x="3863" y="2762"/>
                    <a:pt x="4101" y="2720"/>
                    <a:pt x="4101" y="2720"/>
                  </a:cubicBezTo>
                  <a:cubicBezTo>
                    <a:pt x="4101" y="2720"/>
                    <a:pt x="3772" y="1364"/>
                    <a:pt x="2721" y="682"/>
                  </a:cubicBezTo>
                  <a:cubicBezTo>
                    <a:pt x="2049" y="241"/>
                    <a:pt x="1360" y="1"/>
                    <a:pt x="87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11887425" y="1496850"/>
              <a:ext cx="95025" cy="62325"/>
            </a:xfrm>
            <a:custGeom>
              <a:avLst/>
              <a:gdLst/>
              <a:ahLst/>
              <a:cxnLst/>
              <a:rect l="l" t="t" r="r" b="b"/>
              <a:pathLst>
                <a:path w="3801" h="2493" extrusionOk="0">
                  <a:moveTo>
                    <a:pt x="79" y="1"/>
                  </a:moveTo>
                  <a:cubicBezTo>
                    <a:pt x="24" y="1"/>
                    <a:pt x="1" y="79"/>
                    <a:pt x="54" y="109"/>
                  </a:cubicBezTo>
                  <a:lnTo>
                    <a:pt x="3702" y="2484"/>
                  </a:lnTo>
                  <a:cubicBezTo>
                    <a:pt x="3711" y="2490"/>
                    <a:pt x="3721" y="2493"/>
                    <a:pt x="3731" y="2493"/>
                  </a:cubicBezTo>
                  <a:cubicBezTo>
                    <a:pt x="3748" y="2493"/>
                    <a:pt x="3766" y="2484"/>
                    <a:pt x="3776" y="2468"/>
                  </a:cubicBezTo>
                  <a:cubicBezTo>
                    <a:pt x="3801" y="2443"/>
                    <a:pt x="3793" y="2410"/>
                    <a:pt x="3760" y="2394"/>
                  </a:cubicBezTo>
                  <a:lnTo>
                    <a:pt x="111" y="11"/>
                  </a:lnTo>
                  <a:cubicBezTo>
                    <a:pt x="111" y="11"/>
                    <a:pt x="103" y="11"/>
                    <a:pt x="95" y="3"/>
                  </a:cubicBezTo>
                  <a:cubicBezTo>
                    <a:pt x="89" y="1"/>
                    <a:pt x="84" y="1"/>
                    <a:pt x="7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11961675" y="1544975"/>
              <a:ext cx="6125" cy="19125"/>
            </a:xfrm>
            <a:custGeom>
              <a:avLst/>
              <a:gdLst/>
              <a:ahLst/>
              <a:cxnLst/>
              <a:rect l="l" t="t" r="r" b="b"/>
              <a:pathLst>
                <a:path w="245" h="765" extrusionOk="0">
                  <a:moveTo>
                    <a:pt x="50" y="1"/>
                  </a:moveTo>
                  <a:cubicBezTo>
                    <a:pt x="26" y="9"/>
                    <a:pt x="1" y="33"/>
                    <a:pt x="9" y="66"/>
                  </a:cubicBezTo>
                  <a:lnTo>
                    <a:pt x="132" y="724"/>
                  </a:lnTo>
                  <a:cubicBezTo>
                    <a:pt x="140" y="752"/>
                    <a:pt x="162" y="765"/>
                    <a:pt x="184" y="765"/>
                  </a:cubicBezTo>
                  <a:cubicBezTo>
                    <a:pt x="214" y="765"/>
                    <a:pt x="244" y="741"/>
                    <a:pt x="239" y="699"/>
                  </a:cubicBezTo>
                  <a:lnTo>
                    <a:pt x="116" y="42"/>
                  </a:lnTo>
                  <a:cubicBezTo>
                    <a:pt x="116" y="25"/>
                    <a:pt x="91" y="1"/>
                    <a:pt x="7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11946700" y="1535125"/>
              <a:ext cx="5975" cy="19175"/>
            </a:xfrm>
            <a:custGeom>
              <a:avLst/>
              <a:gdLst/>
              <a:ahLst/>
              <a:cxnLst/>
              <a:rect l="l" t="t" r="r" b="b"/>
              <a:pathLst>
                <a:path w="239" h="767" extrusionOk="0">
                  <a:moveTo>
                    <a:pt x="49" y="0"/>
                  </a:moveTo>
                  <a:cubicBezTo>
                    <a:pt x="17" y="8"/>
                    <a:pt x="0" y="33"/>
                    <a:pt x="8" y="66"/>
                  </a:cubicBezTo>
                  <a:lnTo>
                    <a:pt x="132" y="723"/>
                  </a:lnTo>
                  <a:cubicBezTo>
                    <a:pt x="132" y="751"/>
                    <a:pt x="154" y="766"/>
                    <a:pt x="176" y="766"/>
                  </a:cubicBezTo>
                  <a:cubicBezTo>
                    <a:pt x="180" y="766"/>
                    <a:pt x="185" y="766"/>
                    <a:pt x="189" y="764"/>
                  </a:cubicBezTo>
                  <a:cubicBezTo>
                    <a:pt x="222" y="764"/>
                    <a:pt x="238" y="731"/>
                    <a:pt x="238" y="707"/>
                  </a:cubicBezTo>
                  <a:lnTo>
                    <a:pt x="115" y="49"/>
                  </a:lnTo>
                  <a:cubicBezTo>
                    <a:pt x="107" y="25"/>
                    <a:pt x="90" y="8"/>
                    <a:pt x="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11931700" y="1525300"/>
              <a:ext cx="7575" cy="26775"/>
            </a:xfrm>
            <a:custGeom>
              <a:avLst/>
              <a:gdLst/>
              <a:ahLst/>
              <a:cxnLst/>
              <a:rect l="l" t="t" r="r" b="b"/>
              <a:pathLst>
                <a:path w="303" h="1071" extrusionOk="0">
                  <a:moveTo>
                    <a:pt x="62" y="1"/>
                  </a:moveTo>
                  <a:cubicBezTo>
                    <a:pt x="58" y="1"/>
                    <a:pt x="54" y="3"/>
                    <a:pt x="49" y="7"/>
                  </a:cubicBezTo>
                  <a:cubicBezTo>
                    <a:pt x="17" y="7"/>
                    <a:pt x="0" y="40"/>
                    <a:pt x="8" y="64"/>
                  </a:cubicBezTo>
                  <a:lnTo>
                    <a:pt x="181" y="1026"/>
                  </a:lnTo>
                  <a:cubicBezTo>
                    <a:pt x="184" y="1057"/>
                    <a:pt x="208" y="1071"/>
                    <a:pt x="233" y="1071"/>
                  </a:cubicBezTo>
                  <a:cubicBezTo>
                    <a:pt x="267" y="1071"/>
                    <a:pt x="302" y="1044"/>
                    <a:pt x="288" y="1001"/>
                  </a:cubicBezTo>
                  <a:lnTo>
                    <a:pt x="115" y="48"/>
                  </a:lnTo>
                  <a:cubicBezTo>
                    <a:pt x="107" y="23"/>
                    <a:pt x="91" y="7"/>
                    <a:pt x="74" y="7"/>
                  </a:cubicBezTo>
                  <a:cubicBezTo>
                    <a:pt x="70" y="3"/>
                    <a:pt x="66" y="1"/>
                    <a:pt x="6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11916500" y="1515500"/>
              <a:ext cx="6100" cy="19225"/>
            </a:xfrm>
            <a:custGeom>
              <a:avLst/>
              <a:gdLst/>
              <a:ahLst/>
              <a:cxnLst/>
              <a:rect l="l" t="t" r="r" b="b"/>
              <a:pathLst>
                <a:path w="244" h="769" extrusionOk="0">
                  <a:moveTo>
                    <a:pt x="58" y="1"/>
                  </a:moveTo>
                  <a:cubicBezTo>
                    <a:pt x="55" y="1"/>
                    <a:pt x="52" y="2"/>
                    <a:pt x="49" y="4"/>
                  </a:cubicBezTo>
                  <a:cubicBezTo>
                    <a:pt x="25" y="4"/>
                    <a:pt x="0" y="37"/>
                    <a:pt x="8" y="70"/>
                  </a:cubicBezTo>
                  <a:lnTo>
                    <a:pt x="132" y="728"/>
                  </a:lnTo>
                  <a:cubicBezTo>
                    <a:pt x="139" y="756"/>
                    <a:pt x="161" y="769"/>
                    <a:pt x="183" y="769"/>
                  </a:cubicBezTo>
                  <a:cubicBezTo>
                    <a:pt x="213" y="769"/>
                    <a:pt x="243" y="745"/>
                    <a:pt x="238" y="703"/>
                  </a:cubicBezTo>
                  <a:lnTo>
                    <a:pt x="115" y="46"/>
                  </a:lnTo>
                  <a:cubicBezTo>
                    <a:pt x="115" y="21"/>
                    <a:pt x="99" y="4"/>
                    <a:pt x="74" y="4"/>
                  </a:cubicBezTo>
                  <a:cubicBezTo>
                    <a:pt x="69" y="4"/>
                    <a:pt x="63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11961475" y="1541075"/>
              <a:ext cx="19350" cy="6600"/>
            </a:xfrm>
            <a:custGeom>
              <a:avLst/>
              <a:gdLst/>
              <a:ahLst/>
              <a:cxnLst/>
              <a:rect l="l" t="t" r="r" b="b"/>
              <a:pathLst>
                <a:path w="774" h="264" extrusionOk="0">
                  <a:moveTo>
                    <a:pt x="699" y="0"/>
                  </a:moveTo>
                  <a:lnTo>
                    <a:pt x="50" y="157"/>
                  </a:lnTo>
                  <a:cubicBezTo>
                    <a:pt x="17" y="157"/>
                    <a:pt x="1" y="189"/>
                    <a:pt x="9" y="222"/>
                  </a:cubicBezTo>
                  <a:cubicBezTo>
                    <a:pt x="17" y="247"/>
                    <a:pt x="50" y="263"/>
                    <a:pt x="75" y="263"/>
                  </a:cubicBezTo>
                  <a:lnTo>
                    <a:pt x="732" y="107"/>
                  </a:lnTo>
                  <a:cubicBezTo>
                    <a:pt x="773" y="83"/>
                    <a:pt x="773" y="25"/>
                    <a:pt x="73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11946350" y="1531200"/>
              <a:ext cx="19675" cy="6625"/>
            </a:xfrm>
            <a:custGeom>
              <a:avLst/>
              <a:gdLst/>
              <a:ahLst/>
              <a:cxnLst/>
              <a:rect l="l" t="t" r="r" b="b"/>
              <a:pathLst>
                <a:path w="787" h="265" extrusionOk="0">
                  <a:moveTo>
                    <a:pt x="721" y="1"/>
                  </a:moveTo>
                  <a:lnTo>
                    <a:pt x="63" y="157"/>
                  </a:lnTo>
                  <a:cubicBezTo>
                    <a:pt x="0" y="173"/>
                    <a:pt x="13" y="264"/>
                    <a:pt x="79" y="264"/>
                  </a:cubicBezTo>
                  <a:cubicBezTo>
                    <a:pt x="82" y="264"/>
                    <a:pt x="85" y="264"/>
                    <a:pt x="88" y="264"/>
                  </a:cubicBezTo>
                  <a:lnTo>
                    <a:pt x="737" y="108"/>
                  </a:lnTo>
                  <a:cubicBezTo>
                    <a:pt x="770" y="100"/>
                    <a:pt x="787" y="75"/>
                    <a:pt x="778" y="42"/>
                  </a:cubicBezTo>
                  <a:cubicBezTo>
                    <a:pt x="770" y="17"/>
                    <a:pt x="754" y="1"/>
                    <a:pt x="73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11931700" y="1519700"/>
              <a:ext cx="26525" cy="8300"/>
            </a:xfrm>
            <a:custGeom>
              <a:avLst/>
              <a:gdLst/>
              <a:ahLst/>
              <a:cxnLst/>
              <a:rect l="l" t="t" r="r" b="b"/>
              <a:pathLst>
                <a:path w="1061" h="332" extrusionOk="0">
                  <a:moveTo>
                    <a:pt x="995" y="1"/>
                  </a:moveTo>
                  <a:lnTo>
                    <a:pt x="41" y="223"/>
                  </a:lnTo>
                  <a:cubicBezTo>
                    <a:pt x="17" y="231"/>
                    <a:pt x="0" y="264"/>
                    <a:pt x="0" y="297"/>
                  </a:cubicBezTo>
                  <a:cubicBezTo>
                    <a:pt x="7" y="317"/>
                    <a:pt x="30" y="332"/>
                    <a:pt x="57" y="332"/>
                  </a:cubicBezTo>
                  <a:cubicBezTo>
                    <a:pt x="63" y="332"/>
                    <a:pt x="68" y="331"/>
                    <a:pt x="74" y="329"/>
                  </a:cubicBezTo>
                  <a:lnTo>
                    <a:pt x="1019" y="108"/>
                  </a:lnTo>
                  <a:cubicBezTo>
                    <a:pt x="1044" y="99"/>
                    <a:pt x="1060" y="75"/>
                    <a:pt x="1060" y="42"/>
                  </a:cubicBezTo>
                  <a:cubicBezTo>
                    <a:pt x="1052" y="25"/>
                    <a:pt x="1036" y="9"/>
                    <a:pt x="101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1916225" y="1511700"/>
              <a:ext cx="19600" cy="6675"/>
            </a:xfrm>
            <a:custGeom>
              <a:avLst/>
              <a:gdLst/>
              <a:ahLst/>
              <a:cxnLst/>
              <a:rect l="l" t="t" r="r" b="b"/>
              <a:pathLst>
                <a:path w="784" h="267" extrusionOk="0">
                  <a:moveTo>
                    <a:pt x="710" y="0"/>
                  </a:moveTo>
                  <a:lnTo>
                    <a:pt x="60" y="156"/>
                  </a:lnTo>
                  <a:cubicBezTo>
                    <a:pt x="0" y="156"/>
                    <a:pt x="23" y="266"/>
                    <a:pt x="71" y="266"/>
                  </a:cubicBezTo>
                  <a:cubicBezTo>
                    <a:pt x="75" y="266"/>
                    <a:pt x="80" y="265"/>
                    <a:pt x="85" y="263"/>
                  </a:cubicBezTo>
                  <a:lnTo>
                    <a:pt x="734" y="107"/>
                  </a:lnTo>
                  <a:cubicBezTo>
                    <a:pt x="767" y="99"/>
                    <a:pt x="784" y="74"/>
                    <a:pt x="775" y="41"/>
                  </a:cubicBezTo>
                  <a:cubicBezTo>
                    <a:pt x="775" y="17"/>
                    <a:pt x="759" y="0"/>
                    <a:pt x="73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1696450" y="1793225"/>
              <a:ext cx="57150" cy="112525"/>
            </a:xfrm>
            <a:custGeom>
              <a:avLst/>
              <a:gdLst/>
              <a:ahLst/>
              <a:cxnLst/>
              <a:rect l="l" t="t" r="r" b="b"/>
              <a:pathLst>
                <a:path w="2286" h="4501" extrusionOk="0">
                  <a:moveTo>
                    <a:pt x="1441" y="1"/>
                  </a:moveTo>
                  <a:cubicBezTo>
                    <a:pt x="940" y="1"/>
                    <a:pt x="395" y="911"/>
                    <a:pt x="198" y="2101"/>
                  </a:cubicBezTo>
                  <a:cubicBezTo>
                    <a:pt x="1" y="3342"/>
                    <a:pt x="781" y="4501"/>
                    <a:pt x="781" y="4501"/>
                  </a:cubicBezTo>
                  <a:cubicBezTo>
                    <a:pt x="781" y="4501"/>
                    <a:pt x="1883" y="3646"/>
                    <a:pt x="2088" y="2405"/>
                  </a:cubicBezTo>
                  <a:cubicBezTo>
                    <a:pt x="2285" y="1165"/>
                    <a:pt x="2022" y="88"/>
                    <a:pt x="1505" y="6"/>
                  </a:cubicBezTo>
                  <a:cubicBezTo>
                    <a:pt x="1483" y="2"/>
                    <a:pt x="1462" y="1"/>
                    <a:pt x="144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11717375" y="1779275"/>
              <a:ext cx="20200" cy="110050"/>
            </a:xfrm>
            <a:custGeom>
              <a:avLst/>
              <a:gdLst/>
              <a:ahLst/>
              <a:cxnLst/>
              <a:rect l="l" t="t" r="r" b="b"/>
              <a:pathLst>
                <a:path w="808" h="4402" extrusionOk="0">
                  <a:moveTo>
                    <a:pt x="750" y="1"/>
                  </a:moveTo>
                  <a:cubicBezTo>
                    <a:pt x="729" y="1"/>
                    <a:pt x="709" y="13"/>
                    <a:pt x="701" y="38"/>
                  </a:cubicBezTo>
                  <a:lnTo>
                    <a:pt x="10" y="4336"/>
                  </a:lnTo>
                  <a:cubicBezTo>
                    <a:pt x="1" y="4378"/>
                    <a:pt x="35" y="4402"/>
                    <a:pt x="67" y="4402"/>
                  </a:cubicBezTo>
                  <a:cubicBezTo>
                    <a:pt x="91" y="4402"/>
                    <a:pt x="114" y="4389"/>
                    <a:pt x="117" y="4360"/>
                  </a:cubicBezTo>
                  <a:lnTo>
                    <a:pt x="799" y="63"/>
                  </a:lnTo>
                  <a:cubicBezTo>
                    <a:pt x="807" y="54"/>
                    <a:pt x="807" y="46"/>
                    <a:pt x="799" y="46"/>
                  </a:cubicBezTo>
                  <a:lnTo>
                    <a:pt x="799" y="38"/>
                  </a:lnTo>
                  <a:cubicBezTo>
                    <a:pt x="791" y="13"/>
                    <a:pt x="770" y="1"/>
                    <a:pt x="7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11706325" y="1865875"/>
              <a:ext cx="17275" cy="12325"/>
            </a:xfrm>
            <a:custGeom>
              <a:avLst/>
              <a:gdLst/>
              <a:ahLst/>
              <a:cxnLst/>
              <a:rect l="l" t="t" r="r" b="b"/>
              <a:pathLst>
                <a:path w="691" h="493" extrusionOk="0">
                  <a:moveTo>
                    <a:pt x="629" y="0"/>
                  </a:moveTo>
                  <a:cubicBezTo>
                    <a:pt x="619" y="0"/>
                    <a:pt x="609" y="3"/>
                    <a:pt x="600" y="9"/>
                  </a:cubicBezTo>
                  <a:lnTo>
                    <a:pt x="50" y="395"/>
                  </a:lnTo>
                  <a:cubicBezTo>
                    <a:pt x="1" y="423"/>
                    <a:pt x="35" y="493"/>
                    <a:pt x="87" y="493"/>
                  </a:cubicBezTo>
                  <a:cubicBezTo>
                    <a:pt x="96" y="493"/>
                    <a:pt x="105" y="490"/>
                    <a:pt x="115" y="486"/>
                  </a:cubicBezTo>
                  <a:lnTo>
                    <a:pt x="666" y="108"/>
                  </a:lnTo>
                  <a:cubicBezTo>
                    <a:pt x="682" y="91"/>
                    <a:pt x="691" y="66"/>
                    <a:pt x="682" y="42"/>
                  </a:cubicBezTo>
                  <a:cubicBezTo>
                    <a:pt x="682" y="42"/>
                    <a:pt x="682" y="34"/>
                    <a:pt x="682" y="25"/>
                  </a:cubicBezTo>
                  <a:cubicBezTo>
                    <a:pt x="666" y="9"/>
                    <a:pt x="647" y="0"/>
                    <a:pt x="62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11709250" y="1848200"/>
              <a:ext cx="17225" cy="12225"/>
            </a:xfrm>
            <a:custGeom>
              <a:avLst/>
              <a:gdLst/>
              <a:ahLst/>
              <a:cxnLst/>
              <a:rect l="l" t="t" r="r" b="b"/>
              <a:pathLst>
                <a:path w="689" h="489" extrusionOk="0">
                  <a:moveTo>
                    <a:pt x="626" y="1"/>
                  </a:moveTo>
                  <a:cubicBezTo>
                    <a:pt x="617" y="1"/>
                    <a:pt x="607" y="3"/>
                    <a:pt x="598" y="9"/>
                  </a:cubicBezTo>
                  <a:lnTo>
                    <a:pt x="48" y="387"/>
                  </a:lnTo>
                  <a:cubicBezTo>
                    <a:pt x="0" y="421"/>
                    <a:pt x="31" y="488"/>
                    <a:pt x="75" y="488"/>
                  </a:cubicBezTo>
                  <a:cubicBezTo>
                    <a:pt x="85" y="488"/>
                    <a:pt x="95" y="485"/>
                    <a:pt x="105" y="478"/>
                  </a:cubicBezTo>
                  <a:lnTo>
                    <a:pt x="664" y="100"/>
                  </a:lnTo>
                  <a:cubicBezTo>
                    <a:pt x="680" y="91"/>
                    <a:pt x="689" y="67"/>
                    <a:pt x="680" y="42"/>
                  </a:cubicBezTo>
                  <a:cubicBezTo>
                    <a:pt x="680" y="34"/>
                    <a:pt x="680" y="26"/>
                    <a:pt x="672" y="26"/>
                  </a:cubicBezTo>
                  <a:cubicBezTo>
                    <a:pt x="662" y="10"/>
                    <a:pt x="644" y="1"/>
                    <a:pt x="62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11706125" y="1830475"/>
              <a:ext cx="23225" cy="16550"/>
            </a:xfrm>
            <a:custGeom>
              <a:avLst/>
              <a:gdLst/>
              <a:ahLst/>
              <a:cxnLst/>
              <a:rect l="l" t="t" r="r" b="b"/>
              <a:pathLst>
                <a:path w="929" h="662" extrusionOk="0">
                  <a:moveTo>
                    <a:pt x="874" y="0"/>
                  </a:moveTo>
                  <a:cubicBezTo>
                    <a:pt x="862" y="0"/>
                    <a:pt x="849" y="4"/>
                    <a:pt x="838" y="11"/>
                  </a:cubicBezTo>
                  <a:lnTo>
                    <a:pt x="33" y="562"/>
                  </a:lnTo>
                  <a:cubicBezTo>
                    <a:pt x="8" y="579"/>
                    <a:pt x="0" y="611"/>
                    <a:pt x="25" y="636"/>
                  </a:cubicBezTo>
                  <a:cubicBezTo>
                    <a:pt x="35" y="652"/>
                    <a:pt x="53" y="661"/>
                    <a:pt x="70" y="661"/>
                  </a:cubicBezTo>
                  <a:cubicBezTo>
                    <a:pt x="80" y="661"/>
                    <a:pt x="90" y="658"/>
                    <a:pt x="99" y="652"/>
                  </a:cubicBezTo>
                  <a:lnTo>
                    <a:pt x="904" y="102"/>
                  </a:lnTo>
                  <a:cubicBezTo>
                    <a:pt x="920" y="85"/>
                    <a:pt x="929" y="61"/>
                    <a:pt x="920" y="44"/>
                  </a:cubicBezTo>
                  <a:cubicBezTo>
                    <a:pt x="920" y="36"/>
                    <a:pt x="920" y="28"/>
                    <a:pt x="912" y="20"/>
                  </a:cubicBezTo>
                  <a:cubicBezTo>
                    <a:pt x="903" y="6"/>
                    <a:pt x="889" y="0"/>
                    <a:pt x="87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11714825" y="1812650"/>
              <a:ext cx="17400" cy="12225"/>
            </a:xfrm>
            <a:custGeom>
              <a:avLst/>
              <a:gdLst/>
              <a:ahLst/>
              <a:cxnLst/>
              <a:rect l="l" t="t" r="r" b="b"/>
              <a:pathLst>
                <a:path w="696" h="489" extrusionOk="0">
                  <a:moveTo>
                    <a:pt x="633" y="1"/>
                  </a:moveTo>
                  <a:cubicBezTo>
                    <a:pt x="624" y="1"/>
                    <a:pt x="614" y="4"/>
                    <a:pt x="605" y="10"/>
                  </a:cubicBezTo>
                  <a:lnTo>
                    <a:pt x="55" y="388"/>
                  </a:lnTo>
                  <a:cubicBezTo>
                    <a:pt x="1" y="421"/>
                    <a:pt x="35" y="488"/>
                    <a:pt x="82" y="488"/>
                  </a:cubicBezTo>
                  <a:cubicBezTo>
                    <a:pt x="91" y="488"/>
                    <a:pt x="102" y="485"/>
                    <a:pt x="112" y="478"/>
                  </a:cubicBezTo>
                  <a:lnTo>
                    <a:pt x="671" y="100"/>
                  </a:lnTo>
                  <a:cubicBezTo>
                    <a:pt x="687" y="92"/>
                    <a:pt x="696" y="67"/>
                    <a:pt x="687" y="42"/>
                  </a:cubicBezTo>
                  <a:cubicBezTo>
                    <a:pt x="687" y="34"/>
                    <a:pt x="687" y="26"/>
                    <a:pt x="679" y="26"/>
                  </a:cubicBezTo>
                  <a:cubicBezTo>
                    <a:pt x="669" y="10"/>
                    <a:pt x="651" y="1"/>
                    <a:pt x="63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11720500" y="1865925"/>
              <a:ext cx="13175" cy="16075"/>
            </a:xfrm>
            <a:custGeom>
              <a:avLst/>
              <a:gdLst/>
              <a:ahLst/>
              <a:cxnLst/>
              <a:rect l="l" t="t" r="r" b="b"/>
              <a:pathLst>
                <a:path w="527" h="643" extrusionOk="0">
                  <a:moveTo>
                    <a:pt x="67" y="0"/>
                  </a:moveTo>
                  <a:cubicBezTo>
                    <a:pt x="55" y="0"/>
                    <a:pt x="43" y="5"/>
                    <a:pt x="33" y="15"/>
                  </a:cubicBezTo>
                  <a:cubicBezTo>
                    <a:pt x="8" y="32"/>
                    <a:pt x="0" y="64"/>
                    <a:pt x="25" y="89"/>
                  </a:cubicBezTo>
                  <a:lnTo>
                    <a:pt x="428" y="623"/>
                  </a:lnTo>
                  <a:cubicBezTo>
                    <a:pt x="437" y="637"/>
                    <a:pt x="451" y="643"/>
                    <a:pt x="466" y="643"/>
                  </a:cubicBezTo>
                  <a:cubicBezTo>
                    <a:pt x="478" y="643"/>
                    <a:pt x="490" y="639"/>
                    <a:pt x="502" y="631"/>
                  </a:cubicBezTo>
                  <a:cubicBezTo>
                    <a:pt x="518" y="623"/>
                    <a:pt x="526" y="599"/>
                    <a:pt x="526" y="574"/>
                  </a:cubicBezTo>
                  <a:cubicBezTo>
                    <a:pt x="526" y="566"/>
                    <a:pt x="526" y="566"/>
                    <a:pt x="518" y="558"/>
                  </a:cubicBezTo>
                  <a:lnTo>
                    <a:pt x="107" y="23"/>
                  </a:lnTo>
                  <a:cubicBezTo>
                    <a:pt x="98" y="9"/>
                    <a:pt x="82" y="0"/>
                    <a:pt x="6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11723375" y="1848125"/>
              <a:ext cx="13175" cy="16100"/>
            </a:xfrm>
            <a:custGeom>
              <a:avLst/>
              <a:gdLst/>
              <a:ahLst/>
              <a:cxnLst/>
              <a:rect l="l" t="t" r="r" b="b"/>
              <a:pathLst>
                <a:path w="527" h="644" extrusionOk="0">
                  <a:moveTo>
                    <a:pt x="69" y="1"/>
                  </a:moveTo>
                  <a:cubicBezTo>
                    <a:pt x="57" y="1"/>
                    <a:pt x="44" y="5"/>
                    <a:pt x="33" y="12"/>
                  </a:cubicBezTo>
                  <a:cubicBezTo>
                    <a:pt x="9" y="29"/>
                    <a:pt x="0" y="62"/>
                    <a:pt x="25" y="86"/>
                  </a:cubicBezTo>
                  <a:lnTo>
                    <a:pt x="428" y="620"/>
                  </a:lnTo>
                  <a:cubicBezTo>
                    <a:pt x="437" y="635"/>
                    <a:pt x="452" y="643"/>
                    <a:pt x="468" y="643"/>
                  </a:cubicBezTo>
                  <a:cubicBezTo>
                    <a:pt x="480" y="643"/>
                    <a:pt x="491" y="639"/>
                    <a:pt x="502" y="629"/>
                  </a:cubicBezTo>
                  <a:cubicBezTo>
                    <a:pt x="518" y="620"/>
                    <a:pt x="526" y="596"/>
                    <a:pt x="526" y="579"/>
                  </a:cubicBezTo>
                  <a:cubicBezTo>
                    <a:pt x="526" y="571"/>
                    <a:pt x="518" y="563"/>
                    <a:pt x="518" y="555"/>
                  </a:cubicBezTo>
                  <a:lnTo>
                    <a:pt x="107" y="20"/>
                  </a:lnTo>
                  <a:cubicBezTo>
                    <a:pt x="98" y="7"/>
                    <a:pt x="84" y="1"/>
                    <a:pt x="6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11726250" y="1830475"/>
              <a:ext cx="17900" cy="22075"/>
            </a:xfrm>
            <a:custGeom>
              <a:avLst/>
              <a:gdLst/>
              <a:ahLst/>
              <a:cxnLst/>
              <a:rect l="l" t="t" r="r" b="b"/>
              <a:pathLst>
                <a:path w="716" h="883" extrusionOk="0">
                  <a:moveTo>
                    <a:pt x="69" y="0"/>
                  </a:moveTo>
                  <a:cubicBezTo>
                    <a:pt x="57" y="0"/>
                    <a:pt x="44" y="4"/>
                    <a:pt x="33" y="11"/>
                  </a:cubicBezTo>
                  <a:cubicBezTo>
                    <a:pt x="9" y="28"/>
                    <a:pt x="0" y="61"/>
                    <a:pt x="25" y="85"/>
                  </a:cubicBezTo>
                  <a:lnTo>
                    <a:pt x="608" y="858"/>
                  </a:lnTo>
                  <a:cubicBezTo>
                    <a:pt x="619" y="874"/>
                    <a:pt x="640" y="883"/>
                    <a:pt x="660" y="883"/>
                  </a:cubicBezTo>
                  <a:cubicBezTo>
                    <a:pt x="671" y="883"/>
                    <a:pt x="682" y="880"/>
                    <a:pt x="691" y="874"/>
                  </a:cubicBezTo>
                  <a:cubicBezTo>
                    <a:pt x="707" y="858"/>
                    <a:pt x="715" y="833"/>
                    <a:pt x="707" y="817"/>
                  </a:cubicBezTo>
                  <a:cubicBezTo>
                    <a:pt x="707" y="809"/>
                    <a:pt x="699" y="800"/>
                    <a:pt x="699" y="792"/>
                  </a:cubicBezTo>
                  <a:lnTo>
                    <a:pt x="107" y="20"/>
                  </a:lnTo>
                  <a:cubicBezTo>
                    <a:pt x="98" y="6"/>
                    <a:pt x="84" y="0"/>
                    <a:pt x="6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11728775" y="1812775"/>
              <a:ext cx="13525" cy="16025"/>
            </a:xfrm>
            <a:custGeom>
              <a:avLst/>
              <a:gdLst/>
              <a:ahLst/>
              <a:cxnLst/>
              <a:rect l="l" t="t" r="r" b="b"/>
              <a:pathLst>
                <a:path w="541" h="641" extrusionOk="0">
                  <a:moveTo>
                    <a:pt x="86" y="0"/>
                  </a:moveTo>
                  <a:cubicBezTo>
                    <a:pt x="47" y="0"/>
                    <a:pt x="0" y="50"/>
                    <a:pt x="31" y="87"/>
                  </a:cubicBezTo>
                  <a:lnTo>
                    <a:pt x="442" y="621"/>
                  </a:lnTo>
                  <a:cubicBezTo>
                    <a:pt x="451" y="634"/>
                    <a:pt x="465" y="641"/>
                    <a:pt x="480" y="641"/>
                  </a:cubicBezTo>
                  <a:cubicBezTo>
                    <a:pt x="492" y="641"/>
                    <a:pt x="505" y="636"/>
                    <a:pt x="516" y="629"/>
                  </a:cubicBezTo>
                  <a:cubicBezTo>
                    <a:pt x="532" y="613"/>
                    <a:pt x="540" y="596"/>
                    <a:pt x="540" y="572"/>
                  </a:cubicBezTo>
                  <a:cubicBezTo>
                    <a:pt x="532" y="563"/>
                    <a:pt x="532" y="555"/>
                    <a:pt x="524" y="555"/>
                  </a:cubicBezTo>
                  <a:lnTo>
                    <a:pt x="121" y="21"/>
                  </a:lnTo>
                  <a:cubicBezTo>
                    <a:pt x="113" y="6"/>
                    <a:pt x="100" y="0"/>
                    <a:pt x="8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11235025" y="1611750"/>
              <a:ext cx="80150" cy="64925"/>
            </a:xfrm>
            <a:custGeom>
              <a:avLst/>
              <a:gdLst/>
              <a:ahLst/>
              <a:cxnLst/>
              <a:rect l="l" t="t" r="r" b="b"/>
              <a:pathLst>
                <a:path w="3206" h="2597" extrusionOk="0">
                  <a:moveTo>
                    <a:pt x="42" y="0"/>
                  </a:moveTo>
                  <a:cubicBezTo>
                    <a:pt x="42" y="1"/>
                    <a:pt x="1" y="1488"/>
                    <a:pt x="716" y="1915"/>
                  </a:cubicBezTo>
                  <a:lnTo>
                    <a:pt x="436" y="1989"/>
                  </a:lnTo>
                  <a:cubicBezTo>
                    <a:pt x="436" y="1989"/>
                    <a:pt x="872" y="2597"/>
                    <a:pt x="1873" y="2597"/>
                  </a:cubicBezTo>
                  <a:cubicBezTo>
                    <a:pt x="2240" y="2597"/>
                    <a:pt x="2682" y="2515"/>
                    <a:pt x="3206" y="2293"/>
                  </a:cubicBezTo>
                  <a:cubicBezTo>
                    <a:pt x="3206" y="2293"/>
                    <a:pt x="2630" y="682"/>
                    <a:pt x="1357" y="567"/>
                  </a:cubicBezTo>
                  <a:lnTo>
                    <a:pt x="1357" y="567"/>
                  </a:lnTo>
                  <a:lnTo>
                    <a:pt x="1414" y="715"/>
                  </a:lnTo>
                  <a:cubicBezTo>
                    <a:pt x="1414" y="715"/>
                    <a:pt x="1373" y="720"/>
                    <a:pt x="1304" y="720"/>
                  </a:cubicBezTo>
                  <a:cubicBezTo>
                    <a:pt x="1041" y="720"/>
                    <a:pt x="368" y="653"/>
                    <a:pt x="42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11274475" y="1750800"/>
              <a:ext cx="95150" cy="52875"/>
            </a:xfrm>
            <a:custGeom>
              <a:avLst/>
              <a:gdLst/>
              <a:ahLst/>
              <a:cxnLst/>
              <a:rect l="l" t="t" r="r" b="b"/>
              <a:pathLst>
                <a:path w="3806" h="2115" extrusionOk="0">
                  <a:moveTo>
                    <a:pt x="2638" y="0"/>
                  </a:moveTo>
                  <a:cubicBezTo>
                    <a:pt x="2181" y="0"/>
                    <a:pt x="1674" y="110"/>
                    <a:pt x="1291" y="487"/>
                  </a:cubicBezTo>
                  <a:lnTo>
                    <a:pt x="1439" y="536"/>
                  </a:lnTo>
                  <a:cubicBezTo>
                    <a:pt x="1439" y="536"/>
                    <a:pt x="1017" y="1153"/>
                    <a:pt x="317" y="1153"/>
                  </a:cubicBezTo>
                  <a:cubicBezTo>
                    <a:pt x="217" y="1153"/>
                    <a:pt x="111" y="1140"/>
                    <a:pt x="0" y="1111"/>
                  </a:cubicBezTo>
                  <a:lnTo>
                    <a:pt x="0" y="1111"/>
                  </a:lnTo>
                  <a:cubicBezTo>
                    <a:pt x="0" y="1111"/>
                    <a:pt x="861" y="1895"/>
                    <a:pt x="1611" y="1895"/>
                  </a:cubicBezTo>
                  <a:cubicBezTo>
                    <a:pt x="1710" y="1895"/>
                    <a:pt x="1806" y="1881"/>
                    <a:pt x="1899" y="1851"/>
                  </a:cubicBezTo>
                  <a:lnTo>
                    <a:pt x="1899" y="1851"/>
                  </a:lnTo>
                  <a:lnTo>
                    <a:pt x="1775" y="2114"/>
                  </a:lnTo>
                  <a:cubicBezTo>
                    <a:pt x="1775" y="2114"/>
                    <a:pt x="1790" y="2115"/>
                    <a:pt x="1817" y="2115"/>
                  </a:cubicBezTo>
                  <a:cubicBezTo>
                    <a:pt x="2051" y="2115"/>
                    <a:pt x="3230" y="2022"/>
                    <a:pt x="3805" y="207"/>
                  </a:cubicBezTo>
                  <a:cubicBezTo>
                    <a:pt x="3805" y="207"/>
                    <a:pt x="3268" y="0"/>
                    <a:pt x="2638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11357475" y="1512725"/>
              <a:ext cx="87125" cy="57575"/>
            </a:xfrm>
            <a:custGeom>
              <a:avLst/>
              <a:gdLst/>
              <a:ahLst/>
              <a:cxnLst/>
              <a:rect l="l" t="t" r="r" b="b"/>
              <a:pathLst>
                <a:path w="3485" h="2303" extrusionOk="0">
                  <a:moveTo>
                    <a:pt x="0" y="0"/>
                  </a:moveTo>
                  <a:cubicBezTo>
                    <a:pt x="0" y="1"/>
                    <a:pt x="189" y="1480"/>
                    <a:pt x="962" y="1784"/>
                  </a:cubicBezTo>
                  <a:lnTo>
                    <a:pt x="707" y="1907"/>
                  </a:lnTo>
                  <a:cubicBezTo>
                    <a:pt x="707" y="1907"/>
                    <a:pt x="1103" y="2303"/>
                    <a:pt x="1855" y="2303"/>
                  </a:cubicBezTo>
                  <a:cubicBezTo>
                    <a:pt x="2285" y="2303"/>
                    <a:pt x="2830" y="2174"/>
                    <a:pt x="3485" y="1767"/>
                  </a:cubicBezTo>
                  <a:cubicBezTo>
                    <a:pt x="3485" y="1767"/>
                    <a:pt x="2702" y="350"/>
                    <a:pt x="1499" y="350"/>
                  </a:cubicBezTo>
                  <a:cubicBezTo>
                    <a:pt x="1463" y="350"/>
                    <a:pt x="1426" y="351"/>
                    <a:pt x="1389" y="354"/>
                  </a:cubicBezTo>
                  <a:lnTo>
                    <a:pt x="1471" y="493"/>
                  </a:lnTo>
                  <a:cubicBezTo>
                    <a:pt x="1471" y="493"/>
                    <a:pt x="1316" y="535"/>
                    <a:pt x="1097" y="535"/>
                  </a:cubicBezTo>
                  <a:cubicBezTo>
                    <a:pt x="774" y="535"/>
                    <a:pt x="313" y="445"/>
                    <a:pt x="0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11421375" y="1573300"/>
              <a:ext cx="46025" cy="55325"/>
            </a:xfrm>
            <a:custGeom>
              <a:avLst/>
              <a:gdLst/>
              <a:ahLst/>
              <a:cxnLst/>
              <a:rect l="l" t="t" r="r" b="b"/>
              <a:pathLst>
                <a:path w="1841" h="2213" extrusionOk="0">
                  <a:moveTo>
                    <a:pt x="1733" y="1"/>
                  </a:moveTo>
                  <a:cubicBezTo>
                    <a:pt x="378" y="1"/>
                    <a:pt x="156" y="873"/>
                    <a:pt x="156" y="873"/>
                  </a:cubicBezTo>
                  <a:lnTo>
                    <a:pt x="345" y="848"/>
                  </a:lnTo>
                  <a:lnTo>
                    <a:pt x="345" y="848"/>
                  </a:lnTo>
                  <a:cubicBezTo>
                    <a:pt x="0" y="1292"/>
                    <a:pt x="395" y="2212"/>
                    <a:pt x="395" y="2212"/>
                  </a:cubicBezTo>
                  <a:cubicBezTo>
                    <a:pt x="444" y="1596"/>
                    <a:pt x="1077" y="1423"/>
                    <a:pt x="1077" y="1423"/>
                  </a:cubicBezTo>
                  <a:lnTo>
                    <a:pt x="1077" y="1538"/>
                  </a:lnTo>
                  <a:cubicBezTo>
                    <a:pt x="1841" y="1152"/>
                    <a:pt x="1808" y="2"/>
                    <a:pt x="1808" y="2"/>
                  </a:cubicBezTo>
                  <a:cubicBezTo>
                    <a:pt x="1783" y="1"/>
                    <a:pt x="1758" y="1"/>
                    <a:pt x="1733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11558600" y="1471300"/>
              <a:ext cx="90625" cy="56250"/>
            </a:xfrm>
            <a:custGeom>
              <a:avLst/>
              <a:gdLst/>
              <a:ahLst/>
              <a:cxnLst/>
              <a:rect l="l" t="t" r="r" b="b"/>
              <a:pathLst>
                <a:path w="3625" h="2250" extrusionOk="0">
                  <a:moveTo>
                    <a:pt x="2937" y="0"/>
                  </a:moveTo>
                  <a:cubicBezTo>
                    <a:pt x="2384" y="0"/>
                    <a:pt x="1626" y="123"/>
                    <a:pt x="1176" y="712"/>
                  </a:cubicBezTo>
                  <a:lnTo>
                    <a:pt x="1340" y="745"/>
                  </a:lnTo>
                  <a:cubicBezTo>
                    <a:pt x="1340" y="745"/>
                    <a:pt x="954" y="1532"/>
                    <a:pt x="132" y="1532"/>
                  </a:cubicBezTo>
                  <a:cubicBezTo>
                    <a:pt x="89" y="1532"/>
                    <a:pt x="46" y="1530"/>
                    <a:pt x="1" y="1526"/>
                  </a:cubicBezTo>
                  <a:lnTo>
                    <a:pt x="1" y="1526"/>
                  </a:lnTo>
                  <a:cubicBezTo>
                    <a:pt x="1" y="1526"/>
                    <a:pt x="822" y="2074"/>
                    <a:pt x="1531" y="2074"/>
                  </a:cubicBezTo>
                  <a:cubicBezTo>
                    <a:pt x="1690" y="2074"/>
                    <a:pt x="1844" y="2046"/>
                    <a:pt x="1981" y="1978"/>
                  </a:cubicBezTo>
                  <a:lnTo>
                    <a:pt x="1981" y="1978"/>
                  </a:lnTo>
                  <a:lnTo>
                    <a:pt x="1899" y="2249"/>
                  </a:lnTo>
                  <a:cubicBezTo>
                    <a:pt x="1899" y="2249"/>
                    <a:pt x="3288" y="2159"/>
                    <a:pt x="3625" y="63"/>
                  </a:cubicBezTo>
                  <a:cubicBezTo>
                    <a:pt x="3625" y="63"/>
                    <a:pt x="3333" y="0"/>
                    <a:pt x="2937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11679600" y="1590625"/>
              <a:ext cx="87550" cy="58325"/>
            </a:xfrm>
            <a:custGeom>
              <a:avLst/>
              <a:gdLst/>
              <a:ahLst/>
              <a:cxnLst/>
              <a:rect l="l" t="t" r="r" b="b"/>
              <a:pathLst>
                <a:path w="3502" h="2333" extrusionOk="0">
                  <a:moveTo>
                    <a:pt x="407" y="1"/>
                  </a:moveTo>
                  <a:cubicBezTo>
                    <a:pt x="163" y="1"/>
                    <a:pt x="1" y="24"/>
                    <a:pt x="1" y="24"/>
                  </a:cubicBezTo>
                  <a:cubicBezTo>
                    <a:pt x="174" y="2136"/>
                    <a:pt x="1562" y="2333"/>
                    <a:pt x="1562" y="2333"/>
                  </a:cubicBezTo>
                  <a:lnTo>
                    <a:pt x="1497" y="2053"/>
                  </a:lnTo>
                  <a:lnTo>
                    <a:pt x="1497" y="2053"/>
                  </a:lnTo>
                  <a:cubicBezTo>
                    <a:pt x="1661" y="2153"/>
                    <a:pt x="1855" y="2192"/>
                    <a:pt x="2057" y="2192"/>
                  </a:cubicBezTo>
                  <a:cubicBezTo>
                    <a:pt x="2736" y="2192"/>
                    <a:pt x="3502" y="1758"/>
                    <a:pt x="3502" y="1758"/>
                  </a:cubicBezTo>
                  <a:lnTo>
                    <a:pt x="3502" y="1758"/>
                  </a:lnTo>
                  <a:cubicBezTo>
                    <a:pt x="3489" y="1758"/>
                    <a:pt x="3477" y="1758"/>
                    <a:pt x="3465" y="1758"/>
                  </a:cubicBezTo>
                  <a:cubicBezTo>
                    <a:pt x="2580" y="1758"/>
                    <a:pt x="2228" y="878"/>
                    <a:pt x="2228" y="878"/>
                  </a:cubicBezTo>
                  <a:lnTo>
                    <a:pt x="2392" y="854"/>
                  </a:lnTo>
                  <a:cubicBezTo>
                    <a:pt x="1915" y="115"/>
                    <a:pt x="954" y="1"/>
                    <a:pt x="407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11673450" y="1483350"/>
              <a:ext cx="77275" cy="80550"/>
            </a:xfrm>
            <a:custGeom>
              <a:avLst/>
              <a:gdLst/>
              <a:ahLst/>
              <a:cxnLst/>
              <a:rect l="l" t="t" r="r" b="b"/>
              <a:pathLst>
                <a:path w="3091" h="3222" extrusionOk="0">
                  <a:moveTo>
                    <a:pt x="880" y="0"/>
                  </a:moveTo>
                  <a:lnTo>
                    <a:pt x="880" y="0"/>
                  </a:lnTo>
                  <a:cubicBezTo>
                    <a:pt x="0" y="1931"/>
                    <a:pt x="1110" y="2778"/>
                    <a:pt x="1110" y="2778"/>
                  </a:cubicBezTo>
                  <a:lnTo>
                    <a:pt x="1192" y="2507"/>
                  </a:lnTo>
                  <a:cubicBezTo>
                    <a:pt x="1603" y="3222"/>
                    <a:pt x="3090" y="3222"/>
                    <a:pt x="3090" y="3222"/>
                  </a:cubicBezTo>
                  <a:cubicBezTo>
                    <a:pt x="2285" y="2794"/>
                    <a:pt x="2408" y="1833"/>
                    <a:pt x="2408" y="1833"/>
                  </a:cubicBezTo>
                  <a:lnTo>
                    <a:pt x="2408" y="1833"/>
                  </a:lnTo>
                  <a:lnTo>
                    <a:pt x="2556" y="1899"/>
                  </a:lnTo>
                  <a:cubicBezTo>
                    <a:pt x="2474" y="617"/>
                    <a:pt x="880" y="0"/>
                    <a:pt x="880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11600725" y="1696400"/>
              <a:ext cx="69875" cy="89375"/>
            </a:xfrm>
            <a:custGeom>
              <a:avLst/>
              <a:gdLst/>
              <a:ahLst/>
              <a:cxnLst/>
              <a:rect l="l" t="t" r="r" b="b"/>
              <a:pathLst>
                <a:path w="2795" h="3575" extrusionOk="0">
                  <a:moveTo>
                    <a:pt x="1225" y="0"/>
                  </a:moveTo>
                  <a:cubicBezTo>
                    <a:pt x="0" y="1734"/>
                    <a:pt x="937" y="2769"/>
                    <a:pt x="937" y="2769"/>
                  </a:cubicBezTo>
                  <a:lnTo>
                    <a:pt x="1060" y="2515"/>
                  </a:lnTo>
                  <a:cubicBezTo>
                    <a:pt x="1332" y="3304"/>
                    <a:pt x="2794" y="3575"/>
                    <a:pt x="2794" y="3575"/>
                  </a:cubicBezTo>
                  <a:cubicBezTo>
                    <a:pt x="2088" y="3008"/>
                    <a:pt x="2383" y="2079"/>
                    <a:pt x="2383" y="2079"/>
                  </a:cubicBezTo>
                  <a:lnTo>
                    <a:pt x="2383" y="2079"/>
                  </a:lnTo>
                  <a:lnTo>
                    <a:pt x="2523" y="2170"/>
                  </a:lnTo>
                  <a:cubicBezTo>
                    <a:pt x="2679" y="904"/>
                    <a:pt x="1225" y="0"/>
                    <a:pt x="1225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11519975" y="1734200"/>
              <a:ext cx="75625" cy="83025"/>
            </a:xfrm>
            <a:custGeom>
              <a:avLst/>
              <a:gdLst/>
              <a:ahLst/>
              <a:cxnLst/>
              <a:rect l="l" t="t" r="r" b="b"/>
              <a:pathLst>
                <a:path w="3025" h="3321" extrusionOk="0">
                  <a:moveTo>
                    <a:pt x="962" y="0"/>
                  </a:moveTo>
                  <a:lnTo>
                    <a:pt x="962" y="0"/>
                  </a:lnTo>
                  <a:cubicBezTo>
                    <a:pt x="1" y="1890"/>
                    <a:pt x="1069" y="2786"/>
                    <a:pt x="1069" y="2786"/>
                  </a:cubicBezTo>
                  <a:lnTo>
                    <a:pt x="1159" y="2515"/>
                  </a:lnTo>
                  <a:cubicBezTo>
                    <a:pt x="1537" y="3263"/>
                    <a:pt x="3025" y="3320"/>
                    <a:pt x="3025" y="3320"/>
                  </a:cubicBezTo>
                  <a:cubicBezTo>
                    <a:pt x="2236" y="2860"/>
                    <a:pt x="2408" y="1907"/>
                    <a:pt x="2409" y="1907"/>
                  </a:cubicBezTo>
                  <a:lnTo>
                    <a:pt x="2409" y="1907"/>
                  </a:lnTo>
                  <a:lnTo>
                    <a:pt x="2556" y="1972"/>
                  </a:lnTo>
                  <a:cubicBezTo>
                    <a:pt x="2532" y="699"/>
                    <a:pt x="962" y="0"/>
                    <a:pt x="962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11422800" y="1814925"/>
              <a:ext cx="70075" cy="97000"/>
            </a:xfrm>
            <a:custGeom>
              <a:avLst/>
              <a:gdLst/>
              <a:ahLst/>
              <a:cxnLst/>
              <a:rect l="l" t="t" r="r" b="b"/>
              <a:pathLst>
                <a:path w="2803" h="3880" extrusionOk="0">
                  <a:moveTo>
                    <a:pt x="1652" y="1"/>
                  </a:moveTo>
                  <a:cubicBezTo>
                    <a:pt x="1" y="1332"/>
                    <a:pt x="609" y="2581"/>
                    <a:pt x="609" y="2581"/>
                  </a:cubicBezTo>
                  <a:lnTo>
                    <a:pt x="806" y="2376"/>
                  </a:lnTo>
                  <a:cubicBezTo>
                    <a:pt x="847" y="3214"/>
                    <a:pt x="2178" y="3880"/>
                    <a:pt x="2178" y="3880"/>
                  </a:cubicBezTo>
                  <a:cubicBezTo>
                    <a:pt x="1644" y="3132"/>
                    <a:pt x="2195" y="2335"/>
                    <a:pt x="2195" y="2335"/>
                  </a:cubicBezTo>
                  <a:lnTo>
                    <a:pt x="2302" y="2458"/>
                  </a:lnTo>
                  <a:cubicBezTo>
                    <a:pt x="2803" y="1283"/>
                    <a:pt x="1652" y="1"/>
                    <a:pt x="1652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11504150" y="1799325"/>
              <a:ext cx="53850" cy="44300"/>
            </a:xfrm>
            <a:custGeom>
              <a:avLst/>
              <a:gdLst/>
              <a:ahLst/>
              <a:cxnLst/>
              <a:rect l="l" t="t" r="r" b="b"/>
              <a:pathLst>
                <a:path w="2154" h="1772" extrusionOk="0">
                  <a:moveTo>
                    <a:pt x="264" y="0"/>
                  </a:moveTo>
                  <a:lnTo>
                    <a:pt x="264" y="0"/>
                  </a:lnTo>
                  <a:cubicBezTo>
                    <a:pt x="1" y="1356"/>
                    <a:pt x="831" y="1718"/>
                    <a:pt x="831" y="1718"/>
                  </a:cubicBezTo>
                  <a:lnTo>
                    <a:pt x="839" y="1537"/>
                  </a:lnTo>
                  <a:cubicBezTo>
                    <a:pt x="1013" y="1723"/>
                    <a:pt x="1315" y="1772"/>
                    <a:pt x="1585" y="1772"/>
                  </a:cubicBezTo>
                  <a:cubicBezTo>
                    <a:pt x="1889" y="1772"/>
                    <a:pt x="2154" y="1709"/>
                    <a:pt x="2154" y="1709"/>
                  </a:cubicBezTo>
                  <a:cubicBezTo>
                    <a:pt x="1579" y="1562"/>
                    <a:pt x="1513" y="929"/>
                    <a:pt x="1513" y="929"/>
                  </a:cubicBezTo>
                  <a:lnTo>
                    <a:pt x="1513" y="929"/>
                  </a:lnTo>
                  <a:lnTo>
                    <a:pt x="1612" y="945"/>
                  </a:lnTo>
                  <a:cubicBezTo>
                    <a:pt x="1373" y="148"/>
                    <a:pt x="264" y="0"/>
                    <a:pt x="264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11386650" y="1779075"/>
              <a:ext cx="62475" cy="33700"/>
            </a:xfrm>
            <a:custGeom>
              <a:avLst/>
              <a:gdLst/>
              <a:ahLst/>
              <a:cxnLst/>
              <a:rect l="l" t="t" r="r" b="b"/>
              <a:pathLst>
                <a:path w="2499" h="1348" extrusionOk="0">
                  <a:moveTo>
                    <a:pt x="1663" y="0"/>
                  </a:moveTo>
                  <a:cubicBezTo>
                    <a:pt x="1387" y="0"/>
                    <a:pt x="1091" y="65"/>
                    <a:pt x="855" y="276"/>
                  </a:cubicBezTo>
                  <a:lnTo>
                    <a:pt x="954" y="317"/>
                  </a:lnTo>
                  <a:cubicBezTo>
                    <a:pt x="954" y="317"/>
                    <a:pt x="672" y="682"/>
                    <a:pt x="238" y="682"/>
                  </a:cubicBezTo>
                  <a:cubicBezTo>
                    <a:pt x="163" y="682"/>
                    <a:pt x="84" y="671"/>
                    <a:pt x="0" y="646"/>
                  </a:cubicBezTo>
                  <a:lnTo>
                    <a:pt x="0" y="646"/>
                  </a:lnTo>
                  <a:cubicBezTo>
                    <a:pt x="0" y="646"/>
                    <a:pt x="562" y="1201"/>
                    <a:pt x="1052" y="1201"/>
                  </a:cubicBezTo>
                  <a:cubicBezTo>
                    <a:pt x="1105" y="1201"/>
                    <a:pt x="1158" y="1194"/>
                    <a:pt x="1208" y="1180"/>
                  </a:cubicBezTo>
                  <a:lnTo>
                    <a:pt x="1208" y="1180"/>
                  </a:lnTo>
                  <a:lnTo>
                    <a:pt x="1118" y="1344"/>
                  </a:lnTo>
                  <a:cubicBezTo>
                    <a:pt x="1118" y="1344"/>
                    <a:pt x="1141" y="1347"/>
                    <a:pt x="1181" y="1347"/>
                  </a:cubicBezTo>
                  <a:cubicBezTo>
                    <a:pt x="1393" y="1347"/>
                    <a:pt x="2091" y="1260"/>
                    <a:pt x="2499" y="169"/>
                  </a:cubicBezTo>
                  <a:cubicBezTo>
                    <a:pt x="2499" y="169"/>
                    <a:pt x="2107" y="0"/>
                    <a:pt x="1663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11337125" y="1713250"/>
              <a:ext cx="63725" cy="31725"/>
            </a:xfrm>
            <a:custGeom>
              <a:avLst/>
              <a:gdLst/>
              <a:ahLst/>
              <a:cxnLst/>
              <a:rect l="l" t="t" r="r" b="b"/>
              <a:pathLst>
                <a:path w="2549" h="1269" extrusionOk="0">
                  <a:moveTo>
                    <a:pt x="1426" y="0"/>
                  </a:moveTo>
                  <a:cubicBezTo>
                    <a:pt x="1258" y="0"/>
                    <a:pt x="1085" y="35"/>
                    <a:pt x="921" y="123"/>
                  </a:cubicBezTo>
                  <a:lnTo>
                    <a:pt x="1012" y="181"/>
                  </a:lnTo>
                  <a:cubicBezTo>
                    <a:pt x="1012" y="181"/>
                    <a:pt x="747" y="393"/>
                    <a:pt x="408" y="393"/>
                  </a:cubicBezTo>
                  <a:cubicBezTo>
                    <a:pt x="279" y="393"/>
                    <a:pt x="140" y="363"/>
                    <a:pt x="1" y="279"/>
                  </a:cubicBezTo>
                  <a:lnTo>
                    <a:pt x="1" y="279"/>
                  </a:lnTo>
                  <a:cubicBezTo>
                    <a:pt x="1" y="279"/>
                    <a:pt x="500" y="1085"/>
                    <a:pt x="1037" y="1085"/>
                  </a:cubicBezTo>
                  <a:cubicBezTo>
                    <a:pt x="1042" y="1085"/>
                    <a:pt x="1047" y="1085"/>
                    <a:pt x="1053" y="1085"/>
                  </a:cubicBezTo>
                  <a:lnTo>
                    <a:pt x="1053" y="1085"/>
                  </a:lnTo>
                  <a:lnTo>
                    <a:pt x="921" y="1224"/>
                  </a:lnTo>
                  <a:cubicBezTo>
                    <a:pt x="921" y="1224"/>
                    <a:pt x="1035" y="1268"/>
                    <a:pt x="1218" y="1268"/>
                  </a:cubicBezTo>
                  <a:cubicBezTo>
                    <a:pt x="1535" y="1268"/>
                    <a:pt x="2058" y="1136"/>
                    <a:pt x="2548" y="411"/>
                  </a:cubicBezTo>
                  <a:cubicBezTo>
                    <a:pt x="2548" y="411"/>
                    <a:pt x="2009" y="0"/>
                    <a:pt x="1426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11280225" y="1702000"/>
              <a:ext cx="60425" cy="56675"/>
            </a:xfrm>
            <a:custGeom>
              <a:avLst/>
              <a:gdLst/>
              <a:ahLst/>
              <a:cxnLst/>
              <a:rect l="l" t="t" r="r" b="b"/>
              <a:pathLst>
                <a:path w="2417" h="2267" extrusionOk="0">
                  <a:moveTo>
                    <a:pt x="1657" y="0"/>
                  </a:moveTo>
                  <a:cubicBezTo>
                    <a:pt x="628" y="0"/>
                    <a:pt x="288" y="664"/>
                    <a:pt x="288" y="664"/>
                  </a:cubicBezTo>
                  <a:lnTo>
                    <a:pt x="510" y="688"/>
                  </a:lnTo>
                  <a:cubicBezTo>
                    <a:pt x="0" y="1107"/>
                    <a:pt x="206" y="2266"/>
                    <a:pt x="206" y="2266"/>
                  </a:cubicBezTo>
                  <a:cubicBezTo>
                    <a:pt x="428" y="1584"/>
                    <a:pt x="1192" y="1543"/>
                    <a:pt x="1192" y="1543"/>
                  </a:cubicBezTo>
                  <a:lnTo>
                    <a:pt x="1192" y="1543"/>
                  </a:lnTo>
                  <a:lnTo>
                    <a:pt x="1167" y="1674"/>
                  </a:lnTo>
                  <a:cubicBezTo>
                    <a:pt x="2145" y="1436"/>
                    <a:pt x="2417" y="105"/>
                    <a:pt x="2417" y="105"/>
                  </a:cubicBezTo>
                  <a:cubicBezTo>
                    <a:pt x="2129" y="31"/>
                    <a:pt x="1877" y="0"/>
                    <a:pt x="1657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11299950" y="1573125"/>
              <a:ext cx="51175" cy="74200"/>
            </a:xfrm>
            <a:custGeom>
              <a:avLst/>
              <a:gdLst/>
              <a:ahLst/>
              <a:cxnLst/>
              <a:rect l="l" t="t" r="r" b="b"/>
              <a:pathLst>
                <a:path w="2047" h="2968" extrusionOk="0">
                  <a:moveTo>
                    <a:pt x="781" y="0"/>
                  </a:moveTo>
                  <a:lnTo>
                    <a:pt x="781" y="0"/>
                  </a:lnTo>
                  <a:cubicBezTo>
                    <a:pt x="781" y="1"/>
                    <a:pt x="25" y="896"/>
                    <a:pt x="255" y="1512"/>
                  </a:cubicBezTo>
                  <a:lnTo>
                    <a:pt x="50" y="1422"/>
                  </a:lnTo>
                  <a:lnTo>
                    <a:pt x="50" y="1422"/>
                  </a:lnTo>
                  <a:cubicBezTo>
                    <a:pt x="50" y="1422"/>
                    <a:pt x="0" y="2523"/>
                    <a:pt x="1619" y="2967"/>
                  </a:cubicBezTo>
                  <a:cubicBezTo>
                    <a:pt x="1619" y="2967"/>
                    <a:pt x="2047" y="1685"/>
                    <a:pt x="1315" y="995"/>
                  </a:cubicBezTo>
                  <a:lnTo>
                    <a:pt x="1282" y="1110"/>
                  </a:lnTo>
                  <a:cubicBezTo>
                    <a:pt x="1282" y="1110"/>
                    <a:pt x="633" y="699"/>
                    <a:pt x="781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11361375" y="1581750"/>
              <a:ext cx="54050" cy="65175"/>
            </a:xfrm>
            <a:custGeom>
              <a:avLst/>
              <a:gdLst/>
              <a:ahLst/>
              <a:cxnLst/>
              <a:rect l="l" t="t" r="r" b="b"/>
              <a:pathLst>
                <a:path w="2162" h="2607" extrusionOk="0">
                  <a:moveTo>
                    <a:pt x="461" y="1"/>
                  </a:moveTo>
                  <a:cubicBezTo>
                    <a:pt x="461" y="1"/>
                    <a:pt x="1" y="1077"/>
                    <a:pt x="395" y="1603"/>
                  </a:cubicBezTo>
                  <a:lnTo>
                    <a:pt x="173" y="1578"/>
                  </a:lnTo>
                  <a:lnTo>
                    <a:pt x="173" y="1578"/>
                  </a:lnTo>
                  <a:cubicBezTo>
                    <a:pt x="173" y="1578"/>
                    <a:pt x="434" y="2607"/>
                    <a:pt x="2027" y="2607"/>
                  </a:cubicBezTo>
                  <a:cubicBezTo>
                    <a:pt x="2058" y="2607"/>
                    <a:pt x="2089" y="2606"/>
                    <a:pt x="2121" y="2606"/>
                  </a:cubicBezTo>
                  <a:cubicBezTo>
                    <a:pt x="2121" y="2606"/>
                    <a:pt x="2162" y="1250"/>
                    <a:pt x="1258" y="798"/>
                  </a:cubicBezTo>
                  <a:lnTo>
                    <a:pt x="1258" y="921"/>
                  </a:lnTo>
                  <a:cubicBezTo>
                    <a:pt x="1258" y="921"/>
                    <a:pt x="518" y="715"/>
                    <a:pt x="461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11412325" y="1453550"/>
              <a:ext cx="54050" cy="65175"/>
            </a:xfrm>
            <a:custGeom>
              <a:avLst/>
              <a:gdLst/>
              <a:ahLst/>
              <a:cxnLst/>
              <a:rect l="l" t="t" r="r" b="b"/>
              <a:pathLst>
                <a:path w="2162" h="2607" extrusionOk="0">
                  <a:moveTo>
                    <a:pt x="461" y="1"/>
                  </a:moveTo>
                  <a:cubicBezTo>
                    <a:pt x="461" y="1"/>
                    <a:pt x="1" y="1077"/>
                    <a:pt x="403" y="1603"/>
                  </a:cubicBezTo>
                  <a:lnTo>
                    <a:pt x="173" y="1578"/>
                  </a:lnTo>
                  <a:lnTo>
                    <a:pt x="173" y="1578"/>
                  </a:lnTo>
                  <a:cubicBezTo>
                    <a:pt x="173" y="1579"/>
                    <a:pt x="434" y="2607"/>
                    <a:pt x="2027" y="2607"/>
                  </a:cubicBezTo>
                  <a:cubicBezTo>
                    <a:pt x="2058" y="2607"/>
                    <a:pt x="2089" y="2606"/>
                    <a:pt x="2121" y="2606"/>
                  </a:cubicBezTo>
                  <a:cubicBezTo>
                    <a:pt x="2121" y="2606"/>
                    <a:pt x="2162" y="1250"/>
                    <a:pt x="1266" y="798"/>
                  </a:cubicBezTo>
                  <a:lnTo>
                    <a:pt x="1266" y="921"/>
                  </a:lnTo>
                  <a:cubicBezTo>
                    <a:pt x="1266" y="921"/>
                    <a:pt x="518" y="716"/>
                    <a:pt x="461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11480950" y="1437525"/>
              <a:ext cx="54050" cy="65175"/>
            </a:xfrm>
            <a:custGeom>
              <a:avLst/>
              <a:gdLst/>
              <a:ahLst/>
              <a:cxnLst/>
              <a:rect l="l" t="t" r="r" b="b"/>
              <a:pathLst>
                <a:path w="2162" h="2607" extrusionOk="0">
                  <a:moveTo>
                    <a:pt x="460" y="1"/>
                  </a:moveTo>
                  <a:cubicBezTo>
                    <a:pt x="460" y="1"/>
                    <a:pt x="0" y="1085"/>
                    <a:pt x="395" y="1603"/>
                  </a:cubicBezTo>
                  <a:lnTo>
                    <a:pt x="173" y="1578"/>
                  </a:lnTo>
                  <a:lnTo>
                    <a:pt x="173" y="1578"/>
                  </a:lnTo>
                  <a:cubicBezTo>
                    <a:pt x="173" y="1579"/>
                    <a:pt x="434" y="2607"/>
                    <a:pt x="2027" y="2607"/>
                  </a:cubicBezTo>
                  <a:cubicBezTo>
                    <a:pt x="2058" y="2607"/>
                    <a:pt x="2089" y="2606"/>
                    <a:pt x="2120" y="2606"/>
                  </a:cubicBezTo>
                  <a:cubicBezTo>
                    <a:pt x="2120" y="2606"/>
                    <a:pt x="2162" y="1250"/>
                    <a:pt x="1266" y="798"/>
                  </a:cubicBezTo>
                  <a:lnTo>
                    <a:pt x="1266" y="929"/>
                  </a:lnTo>
                  <a:cubicBezTo>
                    <a:pt x="1266" y="929"/>
                    <a:pt x="518" y="724"/>
                    <a:pt x="460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11488750" y="1539025"/>
              <a:ext cx="54675" cy="63300"/>
            </a:xfrm>
            <a:custGeom>
              <a:avLst/>
              <a:gdLst/>
              <a:ahLst/>
              <a:cxnLst/>
              <a:rect l="l" t="t" r="r" b="b"/>
              <a:pathLst>
                <a:path w="2187" h="2532" extrusionOk="0">
                  <a:moveTo>
                    <a:pt x="411" y="0"/>
                  </a:moveTo>
                  <a:lnTo>
                    <a:pt x="411" y="0"/>
                  </a:lnTo>
                  <a:cubicBezTo>
                    <a:pt x="411" y="1"/>
                    <a:pt x="1" y="1101"/>
                    <a:pt x="420" y="1603"/>
                  </a:cubicBezTo>
                  <a:lnTo>
                    <a:pt x="198" y="1586"/>
                  </a:lnTo>
                  <a:lnTo>
                    <a:pt x="198" y="1586"/>
                  </a:lnTo>
                  <a:cubicBezTo>
                    <a:pt x="198" y="1586"/>
                    <a:pt x="486" y="2532"/>
                    <a:pt x="1938" y="2532"/>
                  </a:cubicBezTo>
                  <a:cubicBezTo>
                    <a:pt x="2017" y="2532"/>
                    <a:pt x="2100" y="2529"/>
                    <a:pt x="2187" y="2523"/>
                  </a:cubicBezTo>
                  <a:cubicBezTo>
                    <a:pt x="2187" y="2523"/>
                    <a:pt x="2162" y="1167"/>
                    <a:pt x="1241" y="756"/>
                  </a:cubicBezTo>
                  <a:lnTo>
                    <a:pt x="1241" y="756"/>
                  </a:lnTo>
                  <a:lnTo>
                    <a:pt x="1250" y="888"/>
                  </a:lnTo>
                  <a:cubicBezTo>
                    <a:pt x="1250" y="888"/>
                    <a:pt x="502" y="715"/>
                    <a:pt x="411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11543200" y="1665600"/>
              <a:ext cx="67825" cy="47050"/>
            </a:xfrm>
            <a:custGeom>
              <a:avLst/>
              <a:gdLst/>
              <a:ahLst/>
              <a:cxnLst/>
              <a:rect l="l" t="t" r="r" b="b"/>
              <a:pathLst>
                <a:path w="2713" h="1882" extrusionOk="0">
                  <a:moveTo>
                    <a:pt x="2521" y="1"/>
                  </a:moveTo>
                  <a:cubicBezTo>
                    <a:pt x="2129" y="1"/>
                    <a:pt x="1238" y="78"/>
                    <a:pt x="847" y="747"/>
                  </a:cubicBezTo>
                  <a:lnTo>
                    <a:pt x="978" y="755"/>
                  </a:lnTo>
                  <a:cubicBezTo>
                    <a:pt x="978" y="755"/>
                    <a:pt x="723" y="1479"/>
                    <a:pt x="0" y="1495"/>
                  </a:cubicBezTo>
                  <a:cubicBezTo>
                    <a:pt x="0" y="1495"/>
                    <a:pt x="581" y="1790"/>
                    <a:pt x="1102" y="1790"/>
                  </a:cubicBezTo>
                  <a:cubicBezTo>
                    <a:pt x="1282" y="1790"/>
                    <a:pt x="1455" y="1754"/>
                    <a:pt x="1595" y="1659"/>
                  </a:cubicBezTo>
                  <a:lnTo>
                    <a:pt x="1595" y="1659"/>
                  </a:lnTo>
                  <a:lnTo>
                    <a:pt x="1553" y="1881"/>
                  </a:lnTo>
                  <a:cubicBezTo>
                    <a:pt x="1553" y="1881"/>
                    <a:pt x="2638" y="1684"/>
                    <a:pt x="2712" y="8"/>
                  </a:cubicBezTo>
                  <a:cubicBezTo>
                    <a:pt x="2712" y="8"/>
                    <a:pt x="2639" y="1"/>
                    <a:pt x="2521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1660700" y="1656700"/>
              <a:ext cx="66400" cy="47925"/>
            </a:xfrm>
            <a:custGeom>
              <a:avLst/>
              <a:gdLst/>
              <a:ahLst/>
              <a:cxnLst/>
              <a:rect l="l" t="t" r="r" b="b"/>
              <a:pathLst>
                <a:path w="2656" h="1917" extrusionOk="0">
                  <a:moveTo>
                    <a:pt x="92" y="0"/>
                  </a:moveTo>
                  <a:cubicBezTo>
                    <a:pt x="34" y="0"/>
                    <a:pt x="1" y="2"/>
                    <a:pt x="1" y="2"/>
                  </a:cubicBezTo>
                  <a:cubicBezTo>
                    <a:pt x="17" y="1678"/>
                    <a:pt x="1094" y="1917"/>
                    <a:pt x="1094" y="1917"/>
                  </a:cubicBezTo>
                  <a:lnTo>
                    <a:pt x="1061" y="1695"/>
                  </a:lnTo>
                  <a:lnTo>
                    <a:pt x="1061" y="1695"/>
                  </a:lnTo>
                  <a:cubicBezTo>
                    <a:pt x="1209" y="1800"/>
                    <a:pt x="1397" y="1838"/>
                    <a:pt x="1592" y="1838"/>
                  </a:cubicBezTo>
                  <a:cubicBezTo>
                    <a:pt x="2101" y="1838"/>
                    <a:pt x="2655" y="1580"/>
                    <a:pt x="2655" y="1580"/>
                  </a:cubicBezTo>
                  <a:cubicBezTo>
                    <a:pt x="1932" y="1539"/>
                    <a:pt x="1710" y="807"/>
                    <a:pt x="1710" y="807"/>
                  </a:cubicBezTo>
                  <a:lnTo>
                    <a:pt x="1833" y="807"/>
                  </a:lnTo>
                  <a:cubicBezTo>
                    <a:pt x="1431" y="59"/>
                    <a:pt x="403" y="0"/>
                    <a:pt x="92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11454225" y="1602650"/>
              <a:ext cx="77075" cy="38350"/>
            </a:xfrm>
            <a:custGeom>
              <a:avLst/>
              <a:gdLst/>
              <a:ahLst/>
              <a:cxnLst/>
              <a:rect l="l" t="t" r="r" b="b"/>
              <a:pathLst>
                <a:path w="3083" h="1534" extrusionOk="0">
                  <a:moveTo>
                    <a:pt x="1729" y="1"/>
                  </a:moveTo>
                  <a:cubicBezTo>
                    <a:pt x="1523" y="1"/>
                    <a:pt x="1311" y="43"/>
                    <a:pt x="1110" y="151"/>
                  </a:cubicBezTo>
                  <a:lnTo>
                    <a:pt x="1217" y="225"/>
                  </a:lnTo>
                  <a:cubicBezTo>
                    <a:pt x="1217" y="225"/>
                    <a:pt x="899" y="482"/>
                    <a:pt x="488" y="482"/>
                  </a:cubicBezTo>
                  <a:cubicBezTo>
                    <a:pt x="335" y="482"/>
                    <a:pt x="168" y="446"/>
                    <a:pt x="1" y="348"/>
                  </a:cubicBezTo>
                  <a:lnTo>
                    <a:pt x="1" y="348"/>
                  </a:lnTo>
                  <a:cubicBezTo>
                    <a:pt x="1" y="348"/>
                    <a:pt x="602" y="1318"/>
                    <a:pt x="1251" y="1318"/>
                  </a:cubicBezTo>
                  <a:cubicBezTo>
                    <a:pt x="1259" y="1318"/>
                    <a:pt x="1267" y="1318"/>
                    <a:pt x="1275" y="1318"/>
                  </a:cubicBezTo>
                  <a:lnTo>
                    <a:pt x="1275" y="1318"/>
                  </a:lnTo>
                  <a:lnTo>
                    <a:pt x="1119" y="1482"/>
                  </a:lnTo>
                  <a:cubicBezTo>
                    <a:pt x="1119" y="1482"/>
                    <a:pt x="1254" y="1534"/>
                    <a:pt x="1472" y="1534"/>
                  </a:cubicBezTo>
                  <a:cubicBezTo>
                    <a:pt x="1855" y="1534"/>
                    <a:pt x="2490" y="1373"/>
                    <a:pt x="3083" y="488"/>
                  </a:cubicBezTo>
                  <a:cubicBezTo>
                    <a:pt x="3083" y="488"/>
                    <a:pt x="2434" y="1"/>
                    <a:pt x="1729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11339175" y="1368275"/>
              <a:ext cx="367775" cy="402175"/>
            </a:xfrm>
            <a:custGeom>
              <a:avLst/>
              <a:gdLst/>
              <a:ahLst/>
              <a:cxnLst/>
              <a:rect l="l" t="t" r="r" b="b"/>
              <a:pathLst>
                <a:path w="14711" h="16087" extrusionOk="0">
                  <a:moveTo>
                    <a:pt x="14621" y="0"/>
                  </a:moveTo>
                  <a:cubicBezTo>
                    <a:pt x="14576" y="0"/>
                    <a:pt x="14529" y="31"/>
                    <a:pt x="14522" y="75"/>
                  </a:cubicBezTo>
                  <a:cubicBezTo>
                    <a:pt x="13174" y="5984"/>
                    <a:pt x="9320" y="9969"/>
                    <a:pt x="6329" y="12279"/>
                  </a:cubicBezTo>
                  <a:cubicBezTo>
                    <a:pt x="3091" y="14777"/>
                    <a:pt x="124" y="15894"/>
                    <a:pt x="100" y="15903"/>
                  </a:cubicBezTo>
                  <a:cubicBezTo>
                    <a:pt x="1" y="15948"/>
                    <a:pt x="43" y="16086"/>
                    <a:pt x="135" y="16086"/>
                  </a:cubicBezTo>
                  <a:cubicBezTo>
                    <a:pt x="142" y="16086"/>
                    <a:pt x="149" y="16085"/>
                    <a:pt x="157" y="16083"/>
                  </a:cubicBezTo>
                  <a:cubicBezTo>
                    <a:pt x="190" y="16067"/>
                    <a:pt x="3173" y="14949"/>
                    <a:pt x="6444" y="12427"/>
                  </a:cubicBezTo>
                  <a:cubicBezTo>
                    <a:pt x="9460" y="10109"/>
                    <a:pt x="13339" y="6082"/>
                    <a:pt x="14703" y="116"/>
                  </a:cubicBezTo>
                  <a:cubicBezTo>
                    <a:pt x="14711" y="75"/>
                    <a:pt x="14694" y="34"/>
                    <a:pt x="14662" y="9"/>
                  </a:cubicBezTo>
                  <a:cubicBezTo>
                    <a:pt x="14653" y="9"/>
                    <a:pt x="14645" y="9"/>
                    <a:pt x="14637" y="1"/>
                  </a:cubicBezTo>
                  <a:cubicBezTo>
                    <a:pt x="14632" y="0"/>
                    <a:pt x="14627" y="0"/>
                    <a:pt x="1462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11274775" y="1655550"/>
              <a:ext cx="249950" cy="24675"/>
            </a:xfrm>
            <a:custGeom>
              <a:avLst/>
              <a:gdLst/>
              <a:ahLst/>
              <a:cxnLst/>
              <a:rect l="l" t="t" r="r" b="b"/>
              <a:pathLst>
                <a:path w="9998" h="987" extrusionOk="0">
                  <a:moveTo>
                    <a:pt x="135" y="1"/>
                  </a:moveTo>
                  <a:cubicBezTo>
                    <a:pt x="42" y="1"/>
                    <a:pt x="0" y="144"/>
                    <a:pt x="103" y="188"/>
                  </a:cubicBezTo>
                  <a:cubicBezTo>
                    <a:pt x="1738" y="787"/>
                    <a:pt x="3377" y="986"/>
                    <a:pt x="4836" y="986"/>
                  </a:cubicBezTo>
                  <a:cubicBezTo>
                    <a:pt x="7721" y="986"/>
                    <a:pt x="9899" y="207"/>
                    <a:pt x="9932" y="196"/>
                  </a:cubicBezTo>
                  <a:cubicBezTo>
                    <a:pt x="9973" y="180"/>
                    <a:pt x="9998" y="122"/>
                    <a:pt x="9981" y="73"/>
                  </a:cubicBezTo>
                  <a:cubicBezTo>
                    <a:pt x="9981" y="56"/>
                    <a:pt x="9965" y="40"/>
                    <a:pt x="9948" y="32"/>
                  </a:cubicBezTo>
                  <a:cubicBezTo>
                    <a:pt x="9933" y="21"/>
                    <a:pt x="9915" y="14"/>
                    <a:pt x="9897" y="14"/>
                  </a:cubicBezTo>
                  <a:cubicBezTo>
                    <a:pt x="9886" y="14"/>
                    <a:pt x="9876" y="17"/>
                    <a:pt x="9866" y="23"/>
                  </a:cubicBezTo>
                  <a:cubicBezTo>
                    <a:pt x="9834" y="34"/>
                    <a:pt x="7691" y="800"/>
                    <a:pt x="4852" y="800"/>
                  </a:cubicBezTo>
                  <a:cubicBezTo>
                    <a:pt x="3409" y="800"/>
                    <a:pt x="1786" y="602"/>
                    <a:pt x="169" y="7"/>
                  </a:cubicBezTo>
                  <a:cubicBezTo>
                    <a:pt x="157" y="3"/>
                    <a:pt x="146" y="1"/>
                    <a:pt x="13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11401650" y="1512625"/>
              <a:ext cx="246550" cy="46925"/>
            </a:xfrm>
            <a:custGeom>
              <a:avLst/>
              <a:gdLst/>
              <a:ahLst/>
              <a:cxnLst/>
              <a:rect l="l" t="t" r="r" b="b"/>
              <a:pathLst>
                <a:path w="9862" h="1877" extrusionOk="0">
                  <a:moveTo>
                    <a:pt x="9759" y="0"/>
                  </a:moveTo>
                  <a:cubicBezTo>
                    <a:pt x="9742" y="0"/>
                    <a:pt x="9726" y="4"/>
                    <a:pt x="9714" y="13"/>
                  </a:cubicBezTo>
                  <a:cubicBezTo>
                    <a:pt x="9673" y="33"/>
                    <a:pt x="6570" y="1688"/>
                    <a:pt x="2679" y="1688"/>
                  </a:cubicBezTo>
                  <a:cubicBezTo>
                    <a:pt x="1855" y="1688"/>
                    <a:pt x="996" y="1614"/>
                    <a:pt x="123" y="1434"/>
                  </a:cubicBezTo>
                  <a:cubicBezTo>
                    <a:pt x="113" y="1431"/>
                    <a:pt x="104" y="1430"/>
                    <a:pt x="94" y="1430"/>
                  </a:cubicBezTo>
                  <a:cubicBezTo>
                    <a:pt x="50" y="1430"/>
                    <a:pt x="15" y="1461"/>
                    <a:pt x="8" y="1508"/>
                  </a:cubicBezTo>
                  <a:cubicBezTo>
                    <a:pt x="0" y="1558"/>
                    <a:pt x="33" y="1607"/>
                    <a:pt x="82" y="1615"/>
                  </a:cubicBezTo>
                  <a:cubicBezTo>
                    <a:pt x="973" y="1800"/>
                    <a:pt x="1849" y="1876"/>
                    <a:pt x="2689" y="1876"/>
                  </a:cubicBezTo>
                  <a:cubicBezTo>
                    <a:pt x="6629" y="1876"/>
                    <a:pt x="9762" y="197"/>
                    <a:pt x="9796" y="177"/>
                  </a:cubicBezTo>
                  <a:cubicBezTo>
                    <a:pt x="9845" y="152"/>
                    <a:pt x="9862" y="95"/>
                    <a:pt x="9837" y="54"/>
                  </a:cubicBezTo>
                  <a:cubicBezTo>
                    <a:pt x="9829" y="37"/>
                    <a:pt x="9821" y="21"/>
                    <a:pt x="9804" y="13"/>
                  </a:cubicBezTo>
                  <a:cubicBezTo>
                    <a:pt x="9792" y="4"/>
                    <a:pt x="9775" y="0"/>
                    <a:pt x="975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11318850" y="1620250"/>
              <a:ext cx="79375" cy="59950"/>
            </a:xfrm>
            <a:custGeom>
              <a:avLst/>
              <a:gdLst/>
              <a:ahLst/>
              <a:cxnLst/>
              <a:rect l="l" t="t" r="r" b="b"/>
              <a:pathLst>
                <a:path w="3175" h="2398" extrusionOk="0">
                  <a:moveTo>
                    <a:pt x="100" y="0"/>
                  </a:moveTo>
                  <a:cubicBezTo>
                    <a:pt x="88" y="0"/>
                    <a:pt x="76" y="2"/>
                    <a:pt x="66" y="5"/>
                  </a:cubicBezTo>
                  <a:cubicBezTo>
                    <a:pt x="17" y="30"/>
                    <a:pt x="0" y="88"/>
                    <a:pt x="17" y="129"/>
                  </a:cubicBezTo>
                  <a:cubicBezTo>
                    <a:pt x="633" y="1361"/>
                    <a:pt x="2901" y="2356"/>
                    <a:pt x="3000" y="2389"/>
                  </a:cubicBezTo>
                  <a:cubicBezTo>
                    <a:pt x="3015" y="2395"/>
                    <a:pt x="3029" y="2398"/>
                    <a:pt x="3042" y="2398"/>
                  </a:cubicBezTo>
                  <a:cubicBezTo>
                    <a:pt x="3131" y="2398"/>
                    <a:pt x="3174" y="2267"/>
                    <a:pt x="3074" y="2224"/>
                  </a:cubicBezTo>
                  <a:cubicBezTo>
                    <a:pt x="3049" y="2216"/>
                    <a:pt x="765" y="1213"/>
                    <a:pt x="189" y="55"/>
                  </a:cubicBezTo>
                  <a:cubicBezTo>
                    <a:pt x="181" y="38"/>
                    <a:pt x="165" y="22"/>
                    <a:pt x="148" y="14"/>
                  </a:cubicBezTo>
                  <a:cubicBezTo>
                    <a:pt x="134" y="4"/>
                    <a:pt x="117" y="0"/>
                    <a:pt x="10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11376875" y="1611350"/>
              <a:ext cx="80875" cy="64675"/>
            </a:xfrm>
            <a:custGeom>
              <a:avLst/>
              <a:gdLst/>
              <a:ahLst/>
              <a:cxnLst/>
              <a:rect l="l" t="t" r="r" b="b"/>
              <a:pathLst>
                <a:path w="3235" h="2587" extrusionOk="0">
                  <a:moveTo>
                    <a:pt x="127" y="1"/>
                  </a:moveTo>
                  <a:cubicBezTo>
                    <a:pt x="56" y="1"/>
                    <a:pt x="1" y="89"/>
                    <a:pt x="54" y="156"/>
                  </a:cubicBezTo>
                  <a:cubicBezTo>
                    <a:pt x="1098" y="1496"/>
                    <a:pt x="3070" y="2564"/>
                    <a:pt x="3087" y="2580"/>
                  </a:cubicBezTo>
                  <a:cubicBezTo>
                    <a:pt x="3097" y="2585"/>
                    <a:pt x="3109" y="2587"/>
                    <a:pt x="3121" y="2587"/>
                  </a:cubicBezTo>
                  <a:cubicBezTo>
                    <a:pt x="3155" y="2587"/>
                    <a:pt x="3192" y="2570"/>
                    <a:pt x="3210" y="2539"/>
                  </a:cubicBezTo>
                  <a:cubicBezTo>
                    <a:pt x="3235" y="2490"/>
                    <a:pt x="3218" y="2441"/>
                    <a:pt x="3177" y="2416"/>
                  </a:cubicBezTo>
                  <a:cubicBezTo>
                    <a:pt x="3153" y="2408"/>
                    <a:pt x="1221" y="1348"/>
                    <a:pt x="202" y="41"/>
                  </a:cubicBezTo>
                  <a:cubicBezTo>
                    <a:pt x="194" y="33"/>
                    <a:pt x="186" y="25"/>
                    <a:pt x="178" y="16"/>
                  </a:cubicBezTo>
                  <a:cubicBezTo>
                    <a:pt x="161" y="6"/>
                    <a:pt x="143" y="1"/>
                    <a:pt x="12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11498625" y="1594175"/>
              <a:ext cx="89800" cy="25575"/>
            </a:xfrm>
            <a:custGeom>
              <a:avLst/>
              <a:gdLst/>
              <a:ahLst/>
              <a:cxnLst/>
              <a:rect l="l" t="t" r="r" b="b"/>
              <a:pathLst>
                <a:path w="3592" h="1023" extrusionOk="0">
                  <a:moveTo>
                    <a:pt x="3488" y="1"/>
                  </a:moveTo>
                  <a:cubicBezTo>
                    <a:pt x="3472" y="1"/>
                    <a:pt x="3456" y="5"/>
                    <a:pt x="3443" y="13"/>
                  </a:cubicBezTo>
                  <a:cubicBezTo>
                    <a:pt x="3428" y="21"/>
                    <a:pt x="1826" y="833"/>
                    <a:pt x="346" y="833"/>
                  </a:cubicBezTo>
                  <a:cubicBezTo>
                    <a:pt x="271" y="833"/>
                    <a:pt x="197" y="831"/>
                    <a:pt x="123" y="827"/>
                  </a:cubicBezTo>
                  <a:cubicBezTo>
                    <a:pt x="8" y="835"/>
                    <a:pt x="0" y="999"/>
                    <a:pt x="107" y="1016"/>
                  </a:cubicBezTo>
                  <a:cubicBezTo>
                    <a:pt x="184" y="1020"/>
                    <a:pt x="262" y="1022"/>
                    <a:pt x="339" y="1022"/>
                  </a:cubicBezTo>
                  <a:cubicBezTo>
                    <a:pt x="1867" y="1022"/>
                    <a:pt x="3455" y="216"/>
                    <a:pt x="3525" y="177"/>
                  </a:cubicBezTo>
                  <a:cubicBezTo>
                    <a:pt x="3575" y="153"/>
                    <a:pt x="3591" y="95"/>
                    <a:pt x="3567" y="54"/>
                  </a:cubicBezTo>
                  <a:cubicBezTo>
                    <a:pt x="3558" y="38"/>
                    <a:pt x="3550" y="29"/>
                    <a:pt x="3534" y="13"/>
                  </a:cubicBezTo>
                  <a:cubicBezTo>
                    <a:pt x="3521" y="5"/>
                    <a:pt x="3505" y="1"/>
                    <a:pt x="348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11310825" y="1675425"/>
              <a:ext cx="100300" cy="51700"/>
            </a:xfrm>
            <a:custGeom>
              <a:avLst/>
              <a:gdLst/>
              <a:ahLst/>
              <a:cxnLst/>
              <a:rect l="l" t="t" r="r" b="b"/>
              <a:pathLst>
                <a:path w="4012" h="2068" extrusionOk="0">
                  <a:moveTo>
                    <a:pt x="3913" y="1"/>
                  </a:moveTo>
                  <a:cubicBezTo>
                    <a:pt x="2105" y="34"/>
                    <a:pt x="124" y="1833"/>
                    <a:pt x="34" y="1907"/>
                  </a:cubicBezTo>
                  <a:cubicBezTo>
                    <a:pt x="1" y="1940"/>
                    <a:pt x="1" y="1998"/>
                    <a:pt x="34" y="2039"/>
                  </a:cubicBezTo>
                  <a:cubicBezTo>
                    <a:pt x="52" y="2057"/>
                    <a:pt x="81" y="2068"/>
                    <a:pt x="109" y="2068"/>
                  </a:cubicBezTo>
                  <a:cubicBezTo>
                    <a:pt x="130" y="2068"/>
                    <a:pt x="151" y="2061"/>
                    <a:pt x="165" y="2047"/>
                  </a:cubicBezTo>
                  <a:cubicBezTo>
                    <a:pt x="190" y="2022"/>
                    <a:pt x="2187" y="223"/>
                    <a:pt x="3921" y="182"/>
                  </a:cubicBezTo>
                  <a:cubicBezTo>
                    <a:pt x="3970" y="182"/>
                    <a:pt x="4011" y="141"/>
                    <a:pt x="4011" y="91"/>
                  </a:cubicBezTo>
                  <a:cubicBezTo>
                    <a:pt x="4011" y="58"/>
                    <a:pt x="3995" y="34"/>
                    <a:pt x="3970" y="17"/>
                  </a:cubicBezTo>
                  <a:cubicBezTo>
                    <a:pt x="3954" y="1"/>
                    <a:pt x="3929" y="1"/>
                    <a:pt x="391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11367325" y="1698150"/>
              <a:ext cx="101925" cy="32975"/>
            </a:xfrm>
            <a:custGeom>
              <a:avLst/>
              <a:gdLst/>
              <a:ahLst/>
              <a:cxnLst/>
              <a:rect l="l" t="t" r="r" b="b"/>
              <a:pathLst>
                <a:path w="4077" h="1319" extrusionOk="0">
                  <a:moveTo>
                    <a:pt x="3972" y="1"/>
                  </a:moveTo>
                  <a:cubicBezTo>
                    <a:pt x="3951" y="1"/>
                    <a:pt x="3931" y="7"/>
                    <a:pt x="3913" y="20"/>
                  </a:cubicBezTo>
                  <a:cubicBezTo>
                    <a:pt x="2557" y="1007"/>
                    <a:pt x="141" y="1130"/>
                    <a:pt x="116" y="1130"/>
                  </a:cubicBezTo>
                  <a:cubicBezTo>
                    <a:pt x="1" y="1146"/>
                    <a:pt x="9" y="1311"/>
                    <a:pt x="124" y="1319"/>
                  </a:cubicBezTo>
                  <a:cubicBezTo>
                    <a:pt x="223" y="1311"/>
                    <a:pt x="2622" y="1196"/>
                    <a:pt x="4028" y="168"/>
                  </a:cubicBezTo>
                  <a:cubicBezTo>
                    <a:pt x="4069" y="136"/>
                    <a:pt x="4077" y="78"/>
                    <a:pt x="4044" y="37"/>
                  </a:cubicBezTo>
                  <a:cubicBezTo>
                    <a:pt x="4044" y="29"/>
                    <a:pt x="4028" y="20"/>
                    <a:pt x="4019" y="12"/>
                  </a:cubicBezTo>
                  <a:cubicBezTo>
                    <a:pt x="4005" y="5"/>
                    <a:pt x="3988" y="1"/>
                    <a:pt x="397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11440050" y="1492075"/>
              <a:ext cx="88375" cy="63125"/>
            </a:xfrm>
            <a:custGeom>
              <a:avLst/>
              <a:gdLst/>
              <a:ahLst/>
              <a:cxnLst/>
              <a:rect l="l" t="t" r="r" b="b"/>
              <a:pathLst>
                <a:path w="3535" h="2525" extrusionOk="0">
                  <a:moveTo>
                    <a:pt x="96" y="0"/>
                  </a:moveTo>
                  <a:cubicBezTo>
                    <a:pt x="79" y="0"/>
                    <a:pt x="63" y="5"/>
                    <a:pt x="50" y="13"/>
                  </a:cubicBezTo>
                  <a:cubicBezTo>
                    <a:pt x="9" y="46"/>
                    <a:pt x="1" y="103"/>
                    <a:pt x="26" y="144"/>
                  </a:cubicBezTo>
                  <a:cubicBezTo>
                    <a:pt x="1110" y="1640"/>
                    <a:pt x="3305" y="2478"/>
                    <a:pt x="3395" y="2519"/>
                  </a:cubicBezTo>
                  <a:cubicBezTo>
                    <a:pt x="3405" y="2523"/>
                    <a:pt x="3415" y="2524"/>
                    <a:pt x="3426" y="2524"/>
                  </a:cubicBezTo>
                  <a:cubicBezTo>
                    <a:pt x="3464" y="2524"/>
                    <a:pt x="3499" y="2501"/>
                    <a:pt x="3518" y="2462"/>
                  </a:cubicBezTo>
                  <a:cubicBezTo>
                    <a:pt x="3535" y="2412"/>
                    <a:pt x="3510" y="2363"/>
                    <a:pt x="3461" y="2347"/>
                  </a:cubicBezTo>
                  <a:cubicBezTo>
                    <a:pt x="3436" y="2338"/>
                    <a:pt x="1225" y="1484"/>
                    <a:pt x="174" y="37"/>
                  </a:cubicBezTo>
                  <a:cubicBezTo>
                    <a:pt x="165" y="29"/>
                    <a:pt x="157" y="21"/>
                    <a:pt x="149" y="13"/>
                  </a:cubicBezTo>
                  <a:cubicBezTo>
                    <a:pt x="132" y="5"/>
                    <a:pt x="114" y="0"/>
                    <a:pt x="9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11507250" y="1479400"/>
              <a:ext cx="89775" cy="59150"/>
            </a:xfrm>
            <a:custGeom>
              <a:avLst/>
              <a:gdLst/>
              <a:ahLst/>
              <a:cxnLst/>
              <a:rect l="l" t="t" r="r" b="b"/>
              <a:pathLst>
                <a:path w="3591" h="2366" extrusionOk="0">
                  <a:moveTo>
                    <a:pt x="129" y="1"/>
                  </a:moveTo>
                  <a:cubicBezTo>
                    <a:pt x="57" y="1"/>
                    <a:pt x="1" y="98"/>
                    <a:pt x="74" y="158"/>
                  </a:cubicBezTo>
                  <a:cubicBezTo>
                    <a:pt x="1044" y="1103"/>
                    <a:pt x="2186" y="1843"/>
                    <a:pt x="3435" y="2361"/>
                  </a:cubicBezTo>
                  <a:cubicBezTo>
                    <a:pt x="3445" y="2364"/>
                    <a:pt x="3455" y="2365"/>
                    <a:pt x="3464" y="2365"/>
                  </a:cubicBezTo>
                  <a:cubicBezTo>
                    <a:pt x="3551" y="2365"/>
                    <a:pt x="3590" y="2233"/>
                    <a:pt x="3501" y="2188"/>
                  </a:cubicBezTo>
                  <a:cubicBezTo>
                    <a:pt x="2268" y="1679"/>
                    <a:pt x="1151" y="947"/>
                    <a:pt x="197" y="35"/>
                  </a:cubicBezTo>
                  <a:cubicBezTo>
                    <a:pt x="197" y="27"/>
                    <a:pt x="189" y="19"/>
                    <a:pt x="181" y="19"/>
                  </a:cubicBezTo>
                  <a:cubicBezTo>
                    <a:pt x="164" y="6"/>
                    <a:pt x="146" y="1"/>
                    <a:pt x="12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11604550" y="1434100"/>
              <a:ext cx="82075" cy="68625"/>
            </a:xfrm>
            <a:custGeom>
              <a:avLst/>
              <a:gdLst/>
              <a:ahLst/>
              <a:cxnLst/>
              <a:rect l="l" t="t" r="r" b="b"/>
              <a:pathLst>
                <a:path w="3283" h="2745" extrusionOk="0">
                  <a:moveTo>
                    <a:pt x="3176" y="1"/>
                  </a:moveTo>
                  <a:cubicBezTo>
                    <a:pt x="3149" y="1"/>
                    <a:pt x="3122" y="13"/>
                    <a:pt x="3102" y="39"/>
                  </a:cubicBezTo>
                  <a:cubicBezTo>
                    <a:pt x="2263" y="1066"/>
                    <a:pt x="1244" y="1929"/>
                    <a:pt x="86" y="2570"/>
                  </a:cubicBezTo>
                  <a:cubicBezTo>
                    <a:pt x="1" y="2627"/>
                    <a:pt x="50" y="2744"/>
                    <a:pt x="133" y="2744"/>
                  </a:cubicBezTo>
                  <a:cubicBezTo>
                    <a:pt x="147" y="2744"/>
                    <a:pt x="161" y="2741"/>
                    <a:pt x="176" y="2734"/>
                  </a:cubicBezTo>
                  <a:cubicBezTo>
                    <a:pt x="1351" y="2077"/>
                    <a:pt x="2395" y="1198"/>
                    <a:pt x="3249" y="146"/>
                  </a:cubicBezTo>
                  <a:cubicBezTo>
                    <a:pt x="3282" y="105"/>
                    <a:pt x="3274" y="47"/>
                    <a:pt x="3233" y="14"/>
                  </a:cubicBezTo>
                  <a:lnTo>
                    <a:pt x="3225" y="14"/>
                  </a:lnTo>
                  <a:cubicBezTo>
                    <a:pt x="3209" y="5"/>
                    <a:pt x="3193" y="1"/>
                    <a:pt x="317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11687000" y="1417975"/>
              <a:ext cx="20975" cy="103125"/>
            </a:xfrm>
            <a:custGeom>
              <a:avLst/>
              <a:gdLst/>
              <a:ahLst/>
              <a:cxnLst/>
              <a:rect l="l" t="t" r="r" b="b"/>
              <a:pathLst>
                <a:path w="839" h="4125" extrusionOk="0">
                  <a:moveTo>
                    <a:pt x="142" y="1"/>
                  </a:moveTo>
                  <a:cubicBezTo>
                    <a:pt x="93" y="1"/>
                    <a:pt x="58" y="39"/>
                    <a:pt x="50" y="84"/>
                  </a:cubicBezTo>
                  <a:cubicBezTo>
                    <a:pt x="1" y="1440"/>
                    <a:pt x="198" y="2788"/>
                    <a:pt x="642" y="4062"/>
                  </a:cubicBezTo>
                  <a:cubicBezTo>
                    <a:pt x="655" y="4101"/>
                    <a:pt x="693" y="4124"/>
                    <a:pt x="734" y="4124"/>
                  </a:cubicBezTo>
                  <a:cubicBezTo>
                    <a:pt x="744" y="4124"/>
                    <a:pt x="755" y="4123"/>
                    <a:pt x="765" y="4119"/>
                  </a:cubicBezTo>
                  <a:cubicBezTo>
                    <a:pt x="814" y="4103"/>
                    <a:pt x="839" y="4053"/>
                    <a:pt x="823" y="4004"/>
                  </a:cubicBezTo>
                  <a:cubicBezTo>
                    <a:pt x="379" y="2747"/>
                    <a:pt x="182" y="1424"/>
                    <a:pt x="239" y="101"/>
                  </a:cubicBezTo>
                  <a:cubicBezTo>
                    <a:pt x="239" y="59"/>
                    <a:pt x="223" y="27"/>
                    <a:pt x="190" y="10"/>
                  </a:cubicBezTo>
                  <a:cubicBezTo>
                    <a:pt x="182" y="2"/>
                    <a:pt x="165" y="2"/>
                    <a:pt x="157" y="2"/>
                  </a:cubicBezTo>
                  <a:cubicBezTo>
                    <a:pt x="152" y="1"/>
                    <a:pt x="147" y="1"/>
                    <a:pt x="14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11439250" y="1554000"/>
              <a:ext cx="58575" cy="46000"/>
            </a:xfrm>
            <a:custGeom>
              <a:avLst/>
              <a:gdLst/>
              <a:ahLst/>
              <a:cxnLst/>
              <a:rect l="l" t="t" r="r" b="b"/>
              <a:pathLst>
                <a:path w="2343" h="1840" extrusionOk="0">
                  <a:moveTo>
                    <a:pt x="2242" y="0"/>
                  </a:moveTo>
                  <a:cubicBezTo>
                    <a:pt x="2231" y="0"/>
                    <a:pt x="2220" y="3"/>
                    <a:pt x="2211" y="9"/>
                  </a:cubicBezTo>
                  <a:cubicBezTo>
                    <a:pt x="1060" y="412"/>
                    <a:pt x="90" y="1645"/>
                    <a:pt x="49" y="1694"/>
                  </a:cubicBezTo>
                  <a:cubicBezTo>
                    <a:pt x="1" y="1767"/>
                    <a:pt x="60" y="1840"/>
                    <a:pt x="124" y="1840"/>
                  </a:cubicBezTo>
                  <a:cubicBezTo>
                    <a:pt x="146" y="1840"/>
                    <a:pt x="170" y="1831"/>
                    <a:pt x="189" y="1809"/>
                  </a:cubicBezTo>
                  <a:cubicBezTo>
                    <a:pt x="197" y="1793"/>
                    <a:pt x="1175" y="568"/>
                    <a:pt x="2268" y="182"/>
                  </a:cubicBezTo>
                  <a:cubicBezTo>
                    <a:pt x="2318" y="165"/>
                    <a:pt x="2342" y="108"/>
                    <a:pt x="2326" y="59"/>
                  </a:cubicBezTo>
                  <a:cubicBezTo>
                    <a:pt x="2318" y="42"/>
                    <a:pt x="2309" y="26"/>
                    <a:pt x="2293" y="18"/>
                  </a:cubicBezTo>
                  <a:cubicBezTo>
                    <a:pt x="2278" y="7"/>
                    <a:pt x="2259" y="0"/>
                    <a:pt x="224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11459050" y="1619600"/>
              <a:ext cx="105525" cy="226875"/>
            </a:xfrm>
            <a:custGeom>
              <a:avLst/>
              <a:gdLst/>
              <a:ahLst/>
              <a:cxnLst/>
              <a:rect l="l" t="t" r="r" b="b"/>
              <a:pathLst>
                <a:path w="4221" h="9075" extrusionOk="0">
                  <a:moveTo>
                    <a:pt x="4117" y="0"/>
                  </a:moveTo>
                  <a:cubicBezTo>
                    <a:pt x="4092" y="0"/>
                    <a:pt x="4067" y="9"/>
                    <a:pt x="4048" y="23"/>
                  </a:cubicBezTo>
                  <a:cubicBezTo>
                    <a:pt x="4016" y="64"/>
                    <a:pt x="383" y="3812"/>
                    <a:pt x="5" y="8981"/>
                  </a:cubicBezTo>
                  <a:cubicBezTo>
                    <a:pt x="1" y="9041"/>
                    <a:pt x="49" y="9074"/>
                    <a:pt x="96" y="9074"/>
                  </a:cubicBezTo>
                  <a:cubicBezTo>
                    <a:pt x="139" y="9074"/>
                    <a:pt x="182" y="9047"/>
                    <a:pt x="186" y="8989"/>
                  </a:cubicBezTo>
                  <a:cubicBezTo>
                    <a:pt x="564" y="3894"/>
                    <a:pt x="4147" y="196"/>
                    <a:pt x="4188" y="155"/>
                  </a:cubicBezTo>
                  <a:cubicBezTo>
                    <a:pt x="4221" y="122"/>
                    <a:pt x="4221" y="64"/>
                    <a:pt x="4188" y="23"/>
                  </a:cubicBezTo>
                  <a:cubicBezTo>
                    <a:pt x="4180" y="23"/>
                    <a:pt x="4172" y="15"/>
                    <a:pt x="4172" y="15"/>
                  </a:cubicBezTo>
                  <a:cubicBezTo>
                    <a:pt x="4154" y="5"/>
                    <a:pt x="4136" y="0"/>
                    <a:pt x="411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11490400" y="1724325"/>
              <a:ext cx="39125" cy="100825"/>
            </a:xfrm>
            <a:custGeom>
              <a:avLst/>
              <a:gdLst/>
              <a:ahLst/>
              <a:cxnLst/>
              <a:rect l="l" t="t" r="r" b="b"/>
              <a:pathLst>
                <a:path w="1565" h="4033" extrusionOk="0">
                  <a:moveTo>
                    <a:pt x="91" y="1"/>
                  </a:moveTo>
                  <a:cubicBezTo>
                    <a:pt x="33" y="9"/>
                    <a:pt x="0" y="50"/>
                    <a:pt x="0" y="108"/>
                  </a:cubicBezTo>
                  <a:cubicBezTo>
                    <a:pt x="9" y="206"/>
                    <a:pt x="222" y="2540"/>
                    <a:pt x="1364" y="3995"/>
                  </a:cubicBezTo>
                  <a:cubicBezTo>
                    <a:pt x="1384" y="4021"/>
                    <a:pt x="1410" y="4032"/>
                    <a:pt x="1435" y="4032"/>
                  </a:cubicBezTo>
                  <a:cubicBezTo>
                    <a:pt x="1502" y="4032"/>
                    <a:pt x="1564" y="3951"/>
                    <a:pt x="1504" y="3879"/>
                  </a:cubicBezTo>
                  <a:cubicBezTo>
                    <a:pt x="403" y="2474"/>
                    <a:pt x="189" y="116"/>
                    <a:pt x="189" y="91"/>
                  </a:cubicBezTo>
                  <a:cubicBezTo>
                    <a:pt x="189" y="58"/>
                    <a:pt x="173" y="34"/>
                    <a:pt x="148" y="17"/>
                  </a:cubicBezTo>
                  <a:cubicBezTo>
                    <a:pt x="132" y="9"/>
                    <a:pt x="107" y="1"/>
                    <a:pt x="9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11524950" y="1663350"/>
              <a:ext cx="34925" cy="99500"/>
            </a:xfrm>
            <a:custGeom>
              <a:avLst/>
              <a:gdLst/>
              <a:ahLst/>
              <a:cxnLst/>
              <a:rect l="l" t="t" r="r" b="b"/>
              <a:pathLst>
                <a:path w="1397" h="3980" extrusionOk="0">
                  <a:moveTo>
                    <a:pt x="96" y="1"/>
                  </a:moveTo>
                  <a:cubicBezTo>
                    <a:pt x="46" y="1"/>
                    <a:pt x="1" y="42"/>
                    <a:pt x="7" y="98"/>
                  </a:cubicBezTo>
                  <a:cubicBezTo>
                    <a:pt x="163" y="1445"/>
                    <a:pt x="566" y="2744"/>
                    <a:pt x="1199" y="3935"/>
                  </a:cubicBezTo>
                  <a:cubicBezTo>
                    <a:pt x="1220" y="3967"/>
                    <a:pt x="1249" y="3980"/>
                    <a:pt x="1278" y="3980"/>
                  </a:cubicBezTo>
                  <a:cubicBezTo>
                    <a:pt x="1339" y="3980"/>
                    <a:pt x="1397" y="3920"/>
                    <a:pt x="1363" y="3853"/>
                  </a:cubicBezTo>
                  <a:cubicBezTo>
                    <a:pt x="739" y="2678"/>
                    <a:pt x="344" y="1404"/>
                    <a:pt x="188" y="89"/>
                  </a:cubicBezTo>
                  <a:cubicBezTo>
                    <a:pt x="188" y="57"/>
                    <a:pt x="171" y="32"/>
                    <a:pt x="147" y="15"/>
                  </a:cubicBezTo>
                  <a:cubicBezTo>
                    <a:pt x="130" y="5"/>
                    <a:pt x="113" y="1"/>
                    <a:pt x="9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11423375" y="1752725"/>
              <a:ext cx="60475" cy="44175"/>
            </a:xfrm>
            <a:custGeom>
              <a:avLst/>
              <a:gdLst/>
              <a:ahLst/>
              <a:cxnLst/>
              <a:rect l="l" t="t" r="r" b="b"/>
              <a:pathLst>
                <a:path w="2419" h="1767" extrusionOk="0">
                  <a:moveTo>
                    <a:pt x="2308" y="1"/>
                  </a:moveTo>
                  <a:cubicBezTo>
                    <a:pt x="2279" y="1"/>
                    <a:pt x="2252" y="12"/>
                    <a:pt x="2238" y="32"/>
                  </a:cubicBezTo>
                  <a:cubicBezTo>
                    <a:pt x="1555" y="977"/>
                    <a:pt x="117" y="1585"/>
                    <a:pt x="101" y="1593"/>
                  </a:cubicBezTo>
                  <a:cubicBezTo>
                    <a:pt x="0" y="1629"/>
                    <a:pt x="38" y="1766"/>
                    <a:pt x="127" y="1766"/>
                  </a:cubicBezTo>
                  <a:cubicBezTo>
                    <a:pt x="139" y="1766"/>
                    <a:pt x="152" y="1763"/>
                    <a:pt x="167" y="1757"/>
                  </a:cubicBezTo>
                  <a:cubicBezTo>
                    <a:pt x="232" y="1733"/>
                    <a:pt x="1679" y="1133"/>
                    <a:pt x="2385" y="147"/>
                  </a:cubicBezTo>
                  <a:cubicBezTo>
                    <a:pt x="2418" y="97"/>
                    <a:pt x="2410" y="40"/>
                    <a:pt x="2369" y="15"/>
                  </a:cubicBezTo>
                  <a:lnTo>
                    <a:pt x="2361" y="15"/>
                  </a:lnTo>
                  <a:cubicBezTo>
                    <a:pt x="2345" y="5"/>
                    <a:pt x="2326" y="1"/>
                    <a:pt x="230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11604000" y="1482075"/>
              <a:ext cx="61875" cy="247375"/>
            </a:xfrm>
            <a:custGeom>
              <a:avLst/>
              <a:gdLst/>
              <a:ahLst/>
              <a:cxnLst/>
              <a:rect l="l" t="t" r="r" b="b"/>
              <a:pathLst>
                <a:path w="2475" h="9895" extrusionOk="0">
                  <a:moveTo>
                    <a:pt x="2372" y="0"/>
                  </a:moveTo>
                  <a:cubicBezTo>
                    <a:pt x="2338" y="0"/>
                    <a:pt x="2303" y="21"/>
                    <a:pt x="2285" y="51"/>
                  </a:cubicBezTo>
                  <a:cubicBezTo>
                    <a:pt x="2261" y="101"/>
                    <a:pt x="1" y="4801"/>
                    <a:pt x="1258" y="9822"/>
                  </a:cubicBezTo>
                  <a:cubicBezTo>
                    <a:pt x="1272" y="9873"/>
                    <a:pt x="1310" y="9894"/>
                    <a:pt x="1348" y="9894"/>
                  </a:cubicBezTo>
                  <a:cubicBezTo>
                    <a:pt x="1403" y="9894"/>
                    <a:pt x="1458" y="9849"/>
                    <a:pt x="1439" y="9781"/>
                  </a:cubicBezTo>
                  <a:cubicBezTo>
                    <a:pt x="190" y="4826"/>
                    <a:pt x="2433" y="183"/>
                    <a:pt x="2450" y="133"/>
                  </a:cubicBezTo>
                  <a:cubicBezTo>
                    <a:pt x="2474" y="92"/>
                    <a:pt x="2458" y="43"/>
                    <a:pt x="2417" y="18"/>
                  </a:cubicBezTo>
                  <a:lnTo>
                    <a:pt x="2409" y="10"/>
                  </a:lnTo>
                  <a:cubicBezTo>
                    <a:pt x="2397" y="3"/>
                    <a:pt x="2385" y="0"/>
                    <a:pt x="237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11627850" y="1603400"/>
              <a:ext cx="67400" cy="85225"/>
            </a:xfrm>
            <a:custGeom>
              <a:avLst/>
              <a:gdLst/>
              <a:ahLst/>
              <a:cxnLst/>
              <a:rect l="l" t="t" r="r" b="b"/>
              <a:pathLst>
                <a:path w="2696" h="3409" extrusionOk="0">
                  <a:moveTo>
                    <a:pt x="108" y="0"/>
                  </a:moveTo>
                  <a:cubicBezTo>
                    <a:pt x="96" y="0"/>
                    <a:pt x="84" y="2"/>
                    <a:pt x="74" y="6"/>
                  </a:cubicBezTo>
                  <a:cubicBezTo>
                    <a:pt x="25" y="30"/>
                    <a:pt x="0" y="80"/>
                    <a:pt x="25" y="129"/>
                  </a:cubicBezTo>
                  <a:cubicBezTo>
                    <a:pt x="58" y="219"/>
                    <a:pt x="994" y="2372"/>
                    <a:pt x="2539" y="3391"/>
                  </a:cubicBezTo>
                  <a:cubicBezTo>
                    <a:pt x="2554" y="3403"/>
                    <a:pt x="2572" y="3409"/>
                    <a:pt x="2589" y="3409"/>
                  </a:cubicBezTo>
                  <a:cubicBezTo>
                    <a:pt x="2618" y="3409"/>
                    <a:pt x="2647" y="3393"/>
                    <a:pt x="2663" y="3367"/>
                  </a:cubicBezTo>
                  <a:cubicBezTo>
                    <a:pt x="2695" y="3326"/>
                    <a:pt x="2679" y="3268"/>
                    <a:pt x="2638" y="3243"/>
                  </a:cubicBezTo>
                  <a:cubicBezTo>
                    <a:pt x="1151" y="2249"/>
                    <a:pt x="205" y="80"/>
                    <a:pt x="197" y="55"/>
                  </a:cubicBezTo>
                  <a:cubicBezTo>
                    <a:pt x="189" y="38"/>
                    <a:pt x="173" y="22"/>
                    <a:pt x="156" y="14"/>
                  </a:cubicBezTo>
                  <a:cubicBezTo>
                    <a:pt x="142" y="4"/>
                    <a:pt x="124" y="0"/>
                    <a:pt x="10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11641350" y="1534400"/>
              <a:ext cx="64000" cy="85450"/>
            </a:xfrm>
            <a:custGeom>
              <a:avLst/>
              <a:gdLst/>
              <a:ahLst/>
              <a:cxnLst/>
              <a:rect l="l" t="t" r="r" b="b"/>
              <a:pathLst>
                <a:path w="2560" h="3418" extrusionOk="0">
                  <a:moveTo>
                    <a:pt x="114" y="1"/>
                  </a:moveTo>
                  <a:cubicBezTo>
                    <a:pt x="54" y="1"/>
                    <a:pt x="1" y="62"/>
                    <a:pt x="27" y="128"/>
                  </a:cubicBezTo>
                  <a:cubicBezTo>
                    <a:pt x="594" y="1360"/>
                    <a:pt x="1391" y="2462"/>
                    <a:pt x="2369" y="3398"/>
                  </a:cubicBezTo>
                  <a:cubicBezTo>
                    <a:pt x="2388" y="3412"/>
                    <a:pt x="2408" y="3418"/>
                    <a:pt x="2427" y="3418"/>
                  </a:cubicBezTo>
                  <a:cubicBezTo>
                    <a:pt x="2499" y="3418"/>
                    <a:pt x="2559" y="3332"/>
                    <a:pt x="2501" y="3267"/>
                  </a:cubicBezTo>
                  <a:cubicBezTo>
                    <a:pt x="1539" y="2347"/>
                    <a:pt x="758" y="1262"/>
                    <a:pt x="200" y="62"/>
                  </a:cubicBezTo>
                  <a:cubicBezTo>
                    <a:pt x="191" y="46"/>
                    <a:pt x="175" y="29"/>
                    <a:pt x="159" y="21"/>
                  </a:cubicBezTo>
                  <a:lnTo>
                    <a:pt x="159" y="13"/>
                  </a:lnTo>
                  <a:cubicBezTo>
                    <a:pt x="144" y="5"/>
                    <a:pt x="129" y="1"/>
                    <a:pt x="11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11586550" y="1633800"/>
              <a:ext cx="44400" cy="59425"/>
            </a:xfrm>
            <a:custGeom>
              <a:avLst/>
              <a:gdLst/>
              <a:ahLst/>
              <a:cxnLst/>
              <a:rect l="l" t="t" r="r" b="b"/>
              <a:pathLst>
                <a:path w="1776" h="2377" extrusionOk="0">
                  <a:moveTo>
                    <a:pt x="1671" y="1"/>
                  </a:moveTo>
                  <a:cubicBezTo>
                    <a:pt x="1633" y="1"/>
                    <a:pt x="1599" y="24"/>
                    <a:pt x="1586" y="63"/>
                  </a:cubicBezTo>
                  <a:cubicBezTo>
                    <a:pt x="1241" y="1173"/>
                    <a:pt x="58" y="2200"/>
                    <a:pt x="50" y="2208"/>
                  </a:cubicBezTo>
                  <a:cubicBezTo>
                    <a:pt x="8" y="2241"/>
                    <a:pt x="0" y="2307"/>
                    <a:pt x="33" y="2340"/>
                  </a:cubicBezTo>
                  <a:cubicBezTo>
                    <a:pt x="52" y="2364"/>
                    <a:pt x="83" y="2376"/>
                    <a:pt x="111" y="2376"/>
                  </a:cubicBezTo>
                  <a:cubicBezTo>
                    <a:pt x="131" y="2376"/>
                    <a:pt x="151" y="2370"/>
                    <a:pt x="165" y="2356"/>
                  </a:cubicBezTo>
                  <a:cubicBezTo>
                    <a:pt x="222" y="2307"/>
                    <a:pt x="1406" y="1280"/>
                    <a:pt x="1759" y="121"/>
                  </a:cubicBezTo>
                  <a:cubicBezTo>
                    <a:pt x="1775" y="80"/>
                    <a:pt x="1759" y="39"/>
                    <a:pt x="1718" y="14"/>
                  </a:cubicBezTo>
                  <a:cubicBezTo>
                    <a:pt x="1718" y="14"/>
                    <a:pt x="1710" y="6"/>
                    <a:pt x="1701" y="6"/>
                  </a:cubicBezTo>
                  <a:cubicBezTo>
                    <a:pt x="1691" y="2"/>
                    <a:pt x="1681" y="1"/>
                    <a:pt x="167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11515050" y="1585700"/>
              <a:ext cx="54050" cy="21350"/>
            </a:xfrm>
            <a:custGeom>
              <a:avLst/>
              <a:gdLst/>
              <a:ahLst/>
              <a:cxnLst/>
              <a:rect l="l" t="t" r="r" b="b"/>
              <a:pathLst>
                <a:path w="2162" h="854" extrusionOk="0">
                  <a:moveTo>
                    <a:pt x="104" y="1"/>
                  </a:moveTo>
                  <a:cubicBezTo>
                    <a:pt x="81" y="1"/>
                    <a:pt x="58" y="11"/>
                    <a:pt x="42" y="32"/>
                  </a:cubicBezTo>
                  <a:cubicBezTo>
                    <a:pt x="0" y="64"/>
                    <a:pt x="0" y="122"/>
                    <a:pt x="42" y="163"/>
                  </a:cubicBezTo>
                  <a:cubicBezTo>
                    <a:pt x="756" y="832"/>
                    <a:pt x="1867" y="853"/>
                    <a:pt x="2048" y="853"/>
                  </a:cubicBezTo>
                  <a:cubicBezTo>
                    <a:pt x="2060" y="853"/>
                    <a:pt x="2068" y="853"/>
                    <a:pt x="2071" y="853"/>
                  </a:cubicBezTo>
                  <a:cubicBezTo>
                    <a:pt x="2121" y="853"/>
                    <a:pt x="2162" y="812"/>
                    <a:pt x="2162" y="763"/>
                  </a:cubicBezTo>
                  <a:cubicBezTo>
                    <a:pt x="2162" y="730"/>
                    <a:pt x="2145" y="697"/>
                    <a:pt x="2112" y="681"/>
                  </a:cubicBezTo>
                  <a:cubicBezTo>
                    <a:pt x="2104" y="673"/>
                    <a:pt x="2088" y="673"/>
                    <a:pt x="2071" y="673"/>
                  </a:cubicBezTo>
                  <a:cubicBezTo>
                    <a:pt x="2070" y="673"/>
                    <a:pt x="2064" y="673"/>
                    <a:pt x="2052" y="673"/>
                  </a:cubicBezTo>
                  <a:cubicBezTo>
                    <a:pt x="1895" y="673"/>
                    <a:pt x="831" y="651"/>
                    <a:pt x="173" y="32"/>
                  </a:cubicBezTo>
                  <a:cubicBezTo>
                    <a:pt x="152" y="11"/>
                    <a:pt x="128" y="1"/>
                    <a:pt x="10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12404625" y="1360275"/>
              <a:ext cx="319900" cy="422025"/>
            </a:xfrm>
            <a:custGeom>
              <a:avLst/>
              <a:gdLst/>
              <a:ahLst/>
              <a:cxnLst/>
              <a:rect l="l" t="t" r="r" b="b"/>
              <a:pathLst>
                <a:path w="12796" h="16881" extrusionOk="0">
                  <a:moveTo>
                    <a:pt x="5400" y="1"/>
                  </a:moveTo>
                  <a:lnTo>
                    <a:pt x="5400" y="1"/>
                  </a:lnTo>
                  <a:cubicBezTo>
                    <a:pt x="6232" y="3266"/>
                    <a:pt x="4570" y="3354"/>
                    <a:pt x="4388" y="3354"/>
                  </a:cubicBezTo>
                  <a:cubicBezTo>
                    <a:pt x="4378" y="3354"/>
                    <a:pt x="4373" y="3354"/>
                    <a:pt x="4372" y="3354"/>
                  </a:cubicBezTo>
                  <a:lnTo>
                    <a:pt x="4372" y="3354"/>
                  </a:lnTo>
                  <a:cubicBezTo>
                    <a:pt x="5474" y="5203"/>
                    <a:pt x="3345" y="5466"/>
                    <a:pt x="3345" y="5466"/>
                  </a:cubicBezTo>
                  <a:cubicBezTo>
                    <a:pt x="3633" y="5589"/>
                    <a:pt x="3912" y="5745"/>
                    <a:pt x="4159" y="5942"/>
                  </a:cubicBezTo>
                  <a:cubicBezTo>
                    <a:pt x="4126" y="6307"/>
                    <a:pt x="3969" y="7015"/>
                    <a:pt x="3223" y="7015"/>
                  </a:cubicBezTo>
                  <a:cubicBezTo>
                    <a:pt x="3045" y="7015"/>
                    <a:pt x="2833" y="6974"/>
                    <a:pt x="2581" y="6879"/>
                  </a:cubicBezTo>
                  <a:lnTo>
                    <a:pt x="2581" y="6879"/>
                  </a:lnTo>
                  <a:cubicBezTo>
                    <a:pt x="2581" y="6879"/>
                    <a:pt x="2887" y="8209"/>
                    <a:pt x="567" y="8209"/>
                  </a:cubicBezTo>
                  <a:cubicBezTo>
                    <a:pt x="393" y="8209"/>
                    <a:pt x="205" y="8202"/>
                    <a:pt x="1" y="8186"/>
                  </a:cubicBezTo>
                  <a:lnTo>
                    <a:pt x="1" y="8186"/>
                  </a:lnTo>
                  <a:cubicBezTo>
                    <a:pt x="3082" y="8555"/>
                    <a:pt x="2400" y="10068"/>
                    <a:pt x="2400" y="10068"/>
                  </a:cubicBezTo>
                  <a:cubicBezTo>
                    <a:pt x="2525" y="10051"/>
                    <a:pt x="2639" y="10043"/>
                    <a:pt x="2743" y="10043"/>
                  </a:cubicBezTo>
                  <a:cubicBezTo>
                    <a:pt x="3605" y="10043"/>
                    <a:pt x="3821" y="10571"/>
                    <a:pt x="3879" y="10856"/>
                  </a:cubicBezTo>
                  <a:cubicBezTo>
                    <a:pt x="3616" y="11021"/>
                    <a:pt x="3345" y="11144"/>
                    <a:pt x="3049" y="11234"/>
                  </a:cubicBezTo>
                  <a:cubicBezTo>
                    <a:pt x="3049" y="11234"/>
                    <a:pt x="5145" y="11711"/>
                    <a:pt x="3863" y="13445"/>
                  </a:cubicBezTo>
                  <a:cubicBezTo>
                    <a:pt x="3863" y="13445"/>
                    <a:pt x="5770" y="13535"/>
                    <a:pt x="4545" y="16880"/>
                  </a:cubicBezTo>
                  <a:cubicBezTo>
                    <a:pt x="5367" y="14886"/>
                    <a:pt x="6227" y="14463"/>
                    <a:pt x="6810" y="14463"/>
                  </a:cubicBezTo>
                  <a:cubicBezTo>
                    <a:pt x="7241" y="14463"/>
                    <a:pt x="7520" y="14694"/>
                    <a:pt x="7520" y="14694"/>
                  </a:cubicBezTo>
                  <a:cubicBezTo>
                    <a:pt x="7693" y="13430"/>
                    <a:pt x="8381" y="13228"/>
                    <a:pt x="8802" y="13228"/>
                  </a:cubicBezTo>
                  <a:cubicBezTo>
                    <a:pt x="9000" y="13228"/>
                    <a:pt x="9139" y="13272"/>
                    <a:pt x="9139" y="13272"/>
                  </a:cubicBezTo>
                  <a:cubicBezTo>
                    <a:pt x="8917" y="12968"/>
                    <a:pt x="8744" y="12631"/>
                    <a:pt x="8638" y="12278"/>
                  </a:cubicBezTo>
                  <a:lnTo>
                    <a:pt x="8638" y="12278"/>
                  </a:lnTo>
                  <a:cubicBezTo>
                    <a:pt x="8942" y="12295"/>
                    <a:pt x="9262" y="12492"/>
                    <a:pt x="9533" y="13067"/>
                  </a:cubicBezTo>
                  <a:cubicBezTo>
                    <a:pt x="9533" y="13067"/>
                    <a:pt x="9780" y="12651"/>
                    <a:pt x="10335" y="12651"/>
                  </a:cubicBezTo>
                  <a:cubicBezTo>
                    <a:pt x="10783" y="12651"/>
                    <a:pt x="11431" y="12921"/>
                    <a:pt x="12311" y="13897"/>
                  </a:cubicBezTo>
                  <a:cubicBezTo>
                    <a:pt x="10322" y="11506"/>
                    <a:pt x="11867" y="10873"/>
                    <a:pt x="11867" y="10873"/>
                  </a:cubicBezTo>
                  <a:cubicBezTo>
                    <a:pt x="10602" y="9969"/>
                    <a:pt x="11456" y="9139"/>
                    <a:pt x="11456" y="9139"/>
                  </a:cubicBezTo>
                  <a:lnTo>
                    <a:pt x="11456" y="9139"/>
                  </a:lnTo>
                  <a:cubicBezTo>
                    <a:pt x="11315" y="9158"/>
                    <a:pt x="11175" y="9167"/>
                    <a:pt x="11034" y="9167"/>
                  </a:cubicBezTo>
                  <a:cubicBezTo>
                    <a:pt x="10683" y="9167"/>
                    <a:pt x="10336" y="9108"/>
                    <a:pt x="10002" y="8991"/>
                  </a:cubicBezTo>
                  <a:cubicBezTo>
                    <a:pt x="10244" y="8933"/>
                    <a:pt x="10489" y="8905"/>
                    <a:pt x="10733" y="8905"/>
                  </a:cubicBezTo>
                  <a:cubicBezTo>
                    <a:pt x="10978" y="8905"/>
                    <a:pt x="11222" y="8933"/>
                    <a:pt x="11464" y="8991"/>
                  </a:cubicBezTo>
                  <a:cubicBezTo>
                    <a:pt x="11464" y="8991"/>
                    <a:pt x="10700" y="8079"/>
                    <a:pt x="12048" y="7306"/>
                  </a:cubicBezTo>
                  <a:cubicBezTo>
                    <a:pt x="12048" y="7306"/>
                    <a:pt x="10585" y="6526"/>
                    <a:pt x="12796" y="4348"/>
                  </a:cubicBezTo>
                  <a:lnTo>
                    <a:pt x="12796" y="4348"/>
                  </a:lnTo>
                  <a:cubicBezTo>
                    <a:pt x="11904" y="5153"/>
                    <a:pt x="11266" y="5391"/>
                    <a:pt x="10824" y="5391"/>
                  </a:cubicBezTo>
                  <a:cubicBezTo>
                    <a:pt x="10183" y="5391"/>
                    <a:pt x="9952" y="4890"/>
                    <a:pt x="9952" y="4890"/>
                  </a:cubicBezTo>
                  <a:cubicBezTo>
                    <a:pt x="9635" y="5413"/>
                    <a:pt x="9307" y="5584"/>
                    <a:pt x="9011" y="5584"/>
                  </a:cubicBezTo>
                  <a:cubicBezTo>
                    <a:pt x="8939" y="5584"/>
                    <a:pt x="8869" y="5574"/>
                    <a:pt x="8802" y="5556"/>
                  </a:cubicBezTo>
                  <a:cubicBezTo>
                    <a:pt x="8950" y="4997"/>
                    <a:pt x="9221" y="4488"/>
                    <a:pt x="9607" y="4052"/>
                  </a:cubicBezTo>
                  <a:lnTo>
                    <a:pt x="9607" y="4052"/>
                  </a:lnTo>
                  <a:cubicBezTo>
                    <a:pt x="9607" y="4052"/>
                    <a:pt x="9526" y="4069"/>
                    <a:pt x="9402" y="4069"/>
                  </a:cubicBezTo>
                  <a:cubicBezTo>
                    <a:pt x="9010" y="4069"/>
                    <a:pt x="8186" y="3898"/>
                    <a:pt x="8136" y="2474"/>
                  </a:cubicBezTo>
                  <a:cubicBezTo>
                    <a:pt x="8136" y="2474"/>
                    <a:pt x="7890" y="2641"/>
                    <a:pt x="7527" y="2641"/>
                  </a:cubicBezTo>
                  <a:cubicBezTo>
                    <a:pt x="6945" y="2641"/>
                    <a:pt x="6062" y="2215"/>
                    <a:pt x="5400" y="1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12498525" y="1572500"/>
              <a:ext cx="208325" cy="18550"/>
            </a:xfrm>
            <a:custGeom>
              <a:avLst/>
              <a:gdLst/>
              <a:ahLst/>
              <a:cxnLst/>
              <a:rect l="l" t="t" r="r" b="b"/>
              <a:pathLst>
                <a:path w="8333" h="742" extrusionOk="0">
                  <a:moveTo>
                    <a:pt x="107" y="1"/>
                  </a:moveTo>
                  <a:cubicBezTo>
                    <a:pt x="49" y="1"/>
                    <a:pt x="8" y="42"/>
                    <a:pt x="8" y="99"/>
                  </a:cubicBezTo>
                  <a:cubicBezTo>
                    <a:pt x="0" y="149"/>
                    <a:pt x="41" y="190"/>
                    <a:pt x="99" y="198"/>
                  </a:cubicBezTo>
                  <a:lnTo>
                    <a:pt x="8226" y="740"/>
                  </a:lnTo>
                  <a:cubicBezTo>
                    <a:pt x="8231" y="741"/>
                    <a:pt x="8236" y="741"/>
                    <a:pt x="8241" y="741"/>
                  </a:cubicBezTo>
                  <a:cubicBezTo>
                    <a:pt x="8292" y="741"/>
                    <a:pt x="8333" y="703"/>
                    <a:pt x="8333" y="650"/>
                  </a:cubicBezTo>
                  <a:cubicBezTo>
                    <a:pt x="8333" y="592"/>
                    <a:pt x="8292" y="551"/>
                    <a:pt x="8234" y="551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12557200" y="1469650"/>
              <a:ext cx="58650" cy="113450"/>
            </a:xfrm>
            <a:custGeom>
              <a:avLst/>
              <a:gdLst/>
              <a:ahLst/>
              <a:cxnLst/>
              <a:rect l="l" t="t" r="r" b="b"/>
              <a:pathLst>
                <a:path w="2346" h="4538" extrusionOk="0">
                  <a:moveTo>
                    <a:pt x="126" y="1"/>
                  </a:moveTo>
                  <a:cubicBezTo>
                    <a:pt x="62" y="1"/>
                    <a:pt x="0" y="60"/>
                    <a:pt x="28" y="137"/>
                  </a:cubicBezTo>
                  <a:lnTo>
                    <a:pt x="2148" y="4485"/>
                  </a:lnTo>
                  <a:cubicBezTo>
                    <a:pt x="2168" y="4521"/>
                    <a:pt x="2203" y="4538"/>
                    <a:pt x="2237" y="4538"/>
                  </a:cubicBezTo>
                  <a:cubicBezTo>
                    <a:pt x="2288" y="4538"/>
                    <a:pt x="2337" y="4502"/>
                    <a:pt x="2337" y="4443"/>
                  </a:cubicBezTo>
                  <a:cubicBezTo>
                    <a:pt x="2346" y="4427"/>
                    <a:pt x="2337" y="4411"/>
                    <a:pt x="2329" y="4394"/>
                  </a:cubicBezTo>
                  <a:lnTo>
                    <a:pt x="209" y="47"/>
                  </a:lnTo>
                  <a:cubicBezTo>
                    <a:pt x="187" y="15"/>
                    <a:pt x="156" y="1"/>
                    <a:pt x="12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12612125" y="1524475"/>
              <a:ext cx="53225" cy="60450"/>
            </a:xfrm>
            <a:custGeom>
              <a:avLst/>
              <a:gdLst/>
              <a:ahLst/>
              <a:cxnLst/>
              <a:rect l="l" t="t" r="r" b="b"/>
              <a:pathLst>
                <a:path w="2129" h="2418" extrusionOk="0">
                  <a:moveTo>
                    <a:pt x="2030" y="1"/>
                  </a:moveTo>
                  <a:cubicBezTo>
                    <a:pt x="2001" y="1"/>
                    <a:pt x="1971" y="13"/>
                    <a:pt x="1948" y="40"/>
                  </a:cubicBezTo>
                  <a:lnTo>
                    <a:pt x="42" y="2250"/>
                  </a:lnTo>
                  <a:cubicBezTo>
                    <a:pt x="1" y="2292"/>
                    <a:pt x="9" y="2357"/>
                    <a:pt x="50" y="2390"/>
                  </a:cubicBezTo>
                  <a:cubicBezTo>
                    <a:pt x="68" y="2409"/>
                    <a:pt x="92" y="2417"/>
                    <a:pt x="115" y="2417"/>
                  </a:cubicBezTo>
                  <a:cubicBezTo>
                    <a:pt x="144" y="2417"/>
                    <a:pt x="172" y="2405"/>
                    <a:pt x="190" y="2382"/>
                  </a:cubicBezTo>
                  <a:lnTo>
                    <a:pt x="2104" y="171"/>
                  </a:lnTo>
                  <a:cubicBezTo>
                    <a:pt x="2121" y="155"/>
                    <a:pt x="2129" y="130"/>
                    <a:pt x="2129" y="106"/>
                  </a:cubicBezTo>
                  <a:cubicBezTo>
                    <a:pt x="2129" y="73"/>
                    <a:pt x="2121" y="48"/>
                    <a:pt x="2096" y="23"/>
                  </a:cubicBezTo>
                  <a:cubicBezTo>
                    <a:pt x="2078" y="9"/>
                    <a:pt x="2054" y="1"/>
                    <a:pt x="203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12511450" y="1545925"/>
              <a:ext cx="26950" cy="33900"/>
            </a:xfrm>
            <a:custGeom>
              <a:avLst/>
              <a:gdLst/>
              <a:ahLst/>
              <a:cxnLst/>
              <a:rect l="l" t="t" r="r" b="b"/>
              <a:pathLst>
                <a:path w="1078" h="1356" extrusionOk="0">
                  <a:moveTo>
                    <a:pt x="119" y="0"/>
                  </a:moveTo>
                  <a:cubicBezTo>
                    <a:pt x="99" y="0"/>
                    <a:pt x="78" y="7"/>
                    <a:pt x="58" y="20"/>
                  </a:cubicBezTo>
                  <a:cubicBezTo>
                    <a:pt x="17" y="53"/>
                    <a:pt x="1" y="119"/>
                    <a:pt x="34" y="160"/>
                  </a:cubicBezTo>
                  <a:lnTo>
                    <a:pt x="897" y="1318"/>
                  </a:lnTo>
                  <a:cubicBezTo>
                    <a:pt x="916" y="1342"/>
                    <a:pt x="946" y="1355"/>
                    <a:pt x="976" y="1355"/>
                  </a:cubicBezTo>
                  <a:cubicBezTo>
                    <a:pt x="998" y="1355"/>
                    <a:pt x="1019" y="1349"/>
                    <a:pt x="1036" y="1335"/>
                  </a:cubicBezTo>
                  <a:cubicBezTo>
                    <a:pt x="1061" y="1318"/>
                    <a:pt x="1077" y="1294"/>
                    <a:pt x="1077" y="1261"/>
                  </a:cubicBezTo>
                  <a:cubicBezTo>
                    <a:pt x="1077" y="1236"/>
                    <a:pt x="1077" y="1212"/>
                    <a:pt x="1061" y="1195"/>
                  </a:cubicBezTo>
                  <a:lnTo>
                    <a:pt x="198" y="45"/>
                  </a:lnTo>
                  <a:cubicBezTo>
                    <a:pt x="178" y="15"/>
                    <a:pt x="150" y="0"/>
                    <a:pt x="11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12548650" y="1547750"/>
              <a:ext cx="26925" cy="33950"/>
            </a:xfrm>
            <a:custGeom>
              <a:avLst/>
              <a:gdLst/>
              <a:ahLst/>
              <a:cxnLst/>
              <a:rect l="l" t="t" r="r" b="b"/>
              <a:pathLst>
                <a:path w="1077" h="1358" extrusionOk="0">
                  <a:moveTo>
                    <a:pt x="113" y="1"/>
                  </a:moveTo>
                  <a:cubicBezTo>
                    <a:pt x="92" y="1"/>
                    <a:pt x="70" y="7"/>
                    <a:pt x="50" y="21"/>
                  </a:cubicBezTo>
                  <a:cubicBezTo>
                    <a:pt x="9" y="54"/>
                    <a:pt x="0" y="111"/>
                    <a:pt x="33" y="161"/>
                  </a:cubicBezTo>
                  <a:lnTo>
                    <a:pt x="888" y="1319"/>
                  </a:lnTo>
                  <a:cubicBezTo>
                    <a:pt x="908" y="1346"/>
                    <a:pt x="937" y="1358"/>
                    <a:pt x="967" y="1358"/>
                  </a:cubicBezTo>
                  <a:cubicBezTo>
                    <a:pt x="1019" y="1358"/>
                    <a:pt x="1072" y="1320"/>
                    <a:pt x="1077" y="1262"/>
                  </a:cubicBezTo>
                  <a:cubicBezTo>
                    <a:pt x="1077" y="1237"/>
                    <a:pt x="1069" y="1213"/>
                    <a:pt x="1052" y="1196"/>
                  </a:cubicBezTo>
                  <a:lnTo>
                    <a:pt x="189" y="37"/>
                  </a:lnTo>
                  <a:cubicBezTo>
                    <a:pt x="170" y="14"/>
                    <a:pt x="143" y="1"/>
                    <a:pt x="11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12564675" y="1532975"/>
              <a:ext cx="37200" cy="22250"/>
            </a:xfrm>
            <a:custGeom>
              <a:avLst/>
              <a:gdLst/>
              <a:ahLst/>
              <a:cxnLst/>
              <a:rect l="l" t="t" r="r" b="b"/>
              <a:pathLst>
                <a:path w="1488" h="890" extrusionOk="0">
                  <a:moveTo>
                    <a:pt x="118" y="1"/>
                  </a:moveTo>
                  <a:cubicBezTo>
                    <a:pt x="83" y="1"/>
                    <a:pt x="50" y="19"/>
                    <a:pt x="33" y="53"/>
                  </a:cubicBezTo>
                  <a:cubicBezTo>
                    <a:pt x="0" y="103"/>
                    <a:pt x="25" y="160"/>
                    <a:pt x="74" y="185"/>
                  </a:cubicBezTo>
                  <a:lnTo>
                    <a:pt x="1332" y="875"/>
                  </a:lnTo>
                  <a:cubicBezTo>
                    <a:pt x="1347" y="885"/>
                    <a:pt x="1364" y="890"/>
                    <a:pt x="1381" y="890"/>
                  </a:cubicBezTo>
                  <a:cubicBezTo>
                    <a:pt x="1418" y="890"/>
                    <a:pt x="1454" y="868"/>
                    <a:pt x="1471" y="834"/>
                  </a:cubicBezTo>
                  <a:cubicBezTo>
                    <a:pt x="1480" y="826"/>
                    <a:pt x="1480" y="809"/>
                    <a:pt x="1480" y="793"/>
                  </a:cubicBezTo>
                  <a:cubicBezTo>
                    <a:pt x="1488" y="752"/>
                    <a:pt x="1463" y="719"/>
                    <a:pt x="1430" y="702"/>
                  </a:cubicBezTo>
                  <a:lnTo>
                    <a:pt x="165" y="12"/>
                  </a:lnTo>
                  <a:cubicBezTo>
                    <a:pt x="149" y="5"/>
                    <a:pt x="133" y="1"/>
                    <a:pt x="11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12544075" y="1492675"/>
              <a:ext cx="37675" cy="22400"/>
            </a:xfrm>
            <a:custGeom>
              <a:avLst/>
              <a:gdLst/>
              <a:ahLst/>
              <a:cxnLst/>
              <a:rect l="l" t="t" r="r" b="b"/>
              <a:pathLst>
                <a:path w="1507" h="896" extrusionOk="0">
                  <a:moveTo>
                    <a:pt x="154" y="1"/>
                  </a:moveTo>
                  <a:cubicBezTo>
                    <a:pt x="74" y="1"/>
                    <a:pt x="1" y="159"/>
                    <a:pt x="93" y="194"/>
                  </a:cubicBezTo>
                  <a:lnTo>
                    <a:pt x="1358" y="885"/>
                  </a:lnTo>
                  <a:cubicBezTo>
                    <a:pt x="1374" y="892"/>
                    <a:pt x="1390" y="896"/>
                    <a:pt x="1405" y="896"/>
                  </a:cubicBezTo>
                  <a:cubicBezTo>
                    <a:pt x="1440" y="896"/>
                    <a:pt x="1473" y="877"/>
                    <a:pt x="1490" y="843"/>
                  </a:cubicBezTo>
                  <a:cubicBezTo>
                    <a:pt x="1498" y="827"/>
                    <a:pt x="1506" y="819"/>
                    <a:pt x="1506" y="802"/>
                  </a:cubicBezTo>
                  <a:cubicBezTo>
                    <a:pt x="1506" y="761"/>
                    <a:pt x="1490" y="720"/>
                    <a:pt x="1457" y="704"/>
                  </a:cubicBezTo>
                  <a:lnTo>
                    <a:pt x="192" y="13"/>
                  </a:lnTo>
                  <a:cubicBezTo>
                    <a:pt x="179" y="5"/>
                    <a:pt x="166" y="1"/>
                    <a:pt x="15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12574800" y="1468525"/>
              <a:ext cx="11050" cy="40725"/>
            </a:xfrm>
            <a:custGeom>
              <a:avLst/>
              <a:gdLst/>
              <a:ahLst/>
              <a:cxnLst/>
              <a:rect l="l" t="t" r="r" b="b"/>
              <a:pathLst>
                <a:path w="442" h="1629" extrusionOk="0">
                  <a:moveTo>
                    <a:pt x="337" y="0"/>
                  </a:moveTo>
                  <a:cubicBezTo>
                    <a:pt x="286" y="0"/>
                    <a:pt x="244" y="39"/>
                    <a:pt x="236" y="92"/>
                  </a:cubicBezTo>
                  <a:lnTo>
                    <a:pt x="14" y="1514"/>
                  </a:lnTo>
                  <a:cubicBezTo>
                    <a:pt x="1" y="1586"/>
                    <a:pt x="57" y="1629"/>
                    <a:pt x="115" y="1629"/>
                  </a:cubicBezTo>
                  <a:cubicBezTo>
                    <a:pt x="162" y="1629"/>
                    <a:pt x="209" y="1601"/>
                    <a:pt x="220" y="1538"/>
                  </a:cubicBezTo>
                  <a:lnTo>
                    <a:pt x="442" y="125"/>
                  </a:lnTo>
                  <a:cubicBezTo>
                    <a:pt x="442" y="117"/>
                    <a:pt x="442" y="117"/>
                    <a:pt x="442" y="108"/>
                  </a:cubicBezTo>
                  <a:cubicBezTo>
                    <a:pt x="442" y="59"/>
                    <a:pt x="401" y="10"/>
                    <a:pt x="351" y="2"/>
                  </a:cubicBezTo>
                  <a:cubicBezTo>
                    <a:pt x="346" y="1"/>
                    <a:pt x="342" y="0"/>
                    <a:pt x="33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12593850" y="1506525"/>
              <a:ext cx="10900" cy="40750"/>
            </a:xfrm>
            <a:custGeom>
              <a:avLst/>
              <a:gdLst/>
              <a:ahLst/>
              <a:cxnLst/>
              <a:rect l="l" t="t" r="r" b="b"/>
              <a:pathLst>
                <a:path w="436" h="1630" extrusionOk="0">
                  <a:moveTo>
                    <a:pt x="331" y="1"/>
                  </a:moveTo>
                  <a:cubicBezTo>
                    <a:pt x="280" y="1"/>
                    <a:pt x="238" y="40"/>
                    <a:pt x="230" y="92"/>
                  </a:cubicBezTo>
                  <a:lnTo>
                    <a:pt x="8" y="1514"/>
                  </a:lnTo>
                  <a:cubicBezTo>
                    <a:pt x="0" y="1563"/>
                    <a:pt x="33" y="1621"/>
                    <a:pt x="91" y="1629"/>
                  </a:cubicBezTo>
                  <a:cubicBezTo>
                    <a:pt x="96" y="1630"/>
                    <a:pt x="101" y="1630"/>
                    <a:pt x="105" y="1630"/>
                  </a:cubicBezTo>
                  <a:cubicBezTo>
                    <a:pt x="156" y="1630"/>
                    <a:pt x="198" y="1592"/>
                    <a:pt x="206" y="1547"/>
                  </a:cubicBezTo>
                  <a:lnTo>
                    <a:pt x="428" y="125"/>
                  </a:lnTo>
                  <a:cubicBezTo>
                    <a:pt x="428" y="117"/>
                    <a:pt x="428" y="117"/>
                    <a:pt x="428" y="109"/>
                  </a:cubicBezTo>
                  <a:cubicBezTo>
                    <a:pt x="436" y="59"/>
                    <a:pt x="395" y="10"/>
                    <a:pt x="345" y="2"/>
                  </a:cubicBezTo>
                  <a:cubicBezTo>
                    <a:pt x="340" y="1"/>
                    <a:pt x="336" y="1"/>
                    <a:pt x="33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12623225" y="1531450"/>
              <a:ext cx="11125" cy="40900"/>
            </a:xfrm>
            <a:custGeom>
              <a:avLst/>
              <a:gdLst/>
              <a:ahLst/>
              <a:cxnLst/>
              <a:rect l="l" t="t" r="r" b="b"/>
              <a:pathLst>
                <a:path w="445" h="1636" extrusionOk="0">
                  <a:moveTo>
                    <a:pt x="336" y="1"/>
                  </a:moveTo>
                  <a:cubicBezTo>
                    <a:pt x="288" y="1"/>
                    <a:pt x="238" y="32"/>
                    <a:pt x="230" y="98"/>
                  </a:cubicBezTo>
                  <a:lnTo>
                    <a:pt x="9" y="1511"/>
                  </a:lnTo>
                  <a:cubicBezTo>
                    <a:pt x="0" y="1569"/>
                    <a:pt x="41" y="1618"/>
                    <a:pt x="91" y="1635"/>
                  </a:cubicBezTo>
                  <a:cubicBezTo>
                    <a:pt x="96" y="1635"/>
                    <a:pt x="101" y="1636"/>
                    <a:pt x="105" y="1636"/>
                  </a:cubicBezTo>
                  <a:cubicBezTo>
                    <a:pt x="157" y="1636"/>
                    <a:pt x="199" y="1597"/>
                    <a:pt x="214" y="1544"/>
                  </a:cubicBezTo>
                  <a:lnTo>
                    <a:pt x="436" y="122"/>
                  </a:lnTo>
                  <a:lnTo>
                    <a:pt x="436" y="114"/>
                  </a:lnTo>
                  <a:cubicBezTo>
                    <a:pt x="445" y="40"/>
                    <a:pt x="391" y="1"/>
                    <a:pt x="33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12644650" y="1506475"/>
              <a:ext cx="11275" cy="40825"/>
            </a:xfrm>
            <a:custGeom>
              <a:avLst/>
              <a:gdLst/>
              <a:ahLst/>
              <a:cxnLst/>
              <a:rect l="l" t="t" r="r" b="b"/>
              <a:pathLst>
                <a:path w="451" h="1633" extrusionOk="0">
                  <a:moveTo>
                    <a:pt x="340" y="0"/>
                  </a:moveTo>
                  <a:cubicBezTo>
                    <a:pt x="292" y="0"/>
                    <a:pt x="244" y="30"/>
                    <a:pt x="236" y="94"/>
                  </a:cubicBezTo>
                  <a:lnTo>
                    <a:pt x="14" y="1516"/>
                  </a:lnTo>
                  <a:cubicBezTo>
                    <a:pt x="1" y="1590"/>
                    <a:pt x="59" y="1632"/>
                    <a:pt x="118" y="1632"/>
                  </a:cubicBezTo>
                  <a:cubicBezTo>
                    <a:pt x="164" y="1632"/>
                    <a:pt x="209" y="1606"/>
                    <a:pt x="220" y="1549"/>
                  </a:cubicBezTo>
                  <a:lnTo>
                    <a:pt x="442" y="127"/>
                  </a:lnTo>
                  <a:cubicBezTo>
                    <a:pt x="442" y="119"/>
                    <a:pt x="442" y="119"/>
                    <a:pt x="442" y="111"/>
                  </a:cubicBezTo>
                  <a:cubicBezTo>
                    <a:pt x="451" y="40"/>
                    <a:pt x="395" y="0"/>
                    <a:pt x="34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12633900" y="1551125"/>
              <a:ext cx="41125" cy="8700"/>
            </a:xfrm>
            <a:custGeom>
              <a:avLst/>
              <a:gdLst/>
              <a:ahLst/>
              <a:cxnLst/>
              <a:rect l="l" t="t" r="r" b="b"/>
              <a:pathLst>
                <a:path w="1645" h="348" extrusionOk="0">
                  <a:moveTo>
                    <a:pt x="1544" y="0"/>
                  </a:moveTo>
                  <a:cubicBezTo>
                    <a:pt x="1539" y="0"/>
                    <a:pt x="1534" y="0"/>
                    <a:pt x="1529" y="1"/>
                  </a:cubicBezTo>
                  <a:lnTo>
                    <a:pt x="99" y="149"/>
                  </a:lnTo>
                  <a:cubicBezTo>
                    <a:pt x="42" y="149"/>
                    <a:pt x="1" y="198"/>
                    <a:pt x="9" y="256"/>
                  </a:cubicBezTo>
                  <a:cubicBezTo>
                    <a:pt x="16" y="308"/>
                    <a:pt x="58" y="347"/>
                    <a:pt x="109" y="347"/>
                  </a:cubicBezTo>
                  <a:cubicBezTo>
                    <a:pt x="114" y="347"/>
                    <a:pt x="119" y="347"/>
                    <a:pt x="124" y="346"/>
                  </a:cubicBezTo>
                  <a:lnTo>
                    <a:pt x="1554" y="207"/>
                  </a:lnTo>
                  <a:cubicBezTo>
                    <a:pt x="1603" y="198"/>
                    <a:pt x="1644" y="157"/>
                    <a:pt x="1644" y="108"/>
                  </a:cubicBezTo>
                  <a:lnTo>
                    <a:pt x="1644" y="91"/>
                  </a:lnTo>
                  <a:cubicBezTo>
                    <a:pt x="1637" y="39"/>
                    <a:pt x="1595" y="0"/>
                    <a:pt x="154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12545750" y="1579875"/>
              <a:ext cx="69900" cy="107625"/>
            </a:xfrm>
            <a:custGeom>
              <a:avLst/>
              <a:gdLst/>
              <a:ahLst/>
              <a:cxnLst/>
              <a:rect l="l" t="t" r="r" b="b"/>
              <a:pathLst>
                <a:path w="2796" h="4305" extrusionOk="0">
                  <a:moveTo>
                    <a:pt x="2692" y="1"/>
                  </a:moveTo>
                  <a:cubicBezTo>
                    <a:pt x="2659" y="1"/>
                    <a:pt x="2628" y="19"/>
                    <a:pt x="2606" y="51"/>
                  </a:cubicBezTo>
                  <a:lnTo>
                    <a:pt x="59" y="4160"/>
                  </a:lnTo>
                  <a:cubicBezTo>
                    <a:pt x="0" y="4224"/>
                    <a:pt x="92" y="4305"/>
                    <a:pt x="164" y="4305"/>
                  </a:cubicBezTo>
                  <a:cubicBezTo>
                    <a:pt x="193" y="4305"/>
                    <a:pt x="219" y="4292"/>
                    <a:pt x="231" y="4258"/>
                  </a:cubicBezTo>
                  <a:lnTo>
                    <a:pt x="2779" y="149"/>
                  </a:lnTo>
                  <a:cubicBezTo>
                    <a:pt x="2787" y="133"/>
                    <a:pt x="2795" y="117"/>
                    <a:pt x="2795" y="100"/>
                  </a:cubicBezTo>
                  <a:cubicBezTo>
                    <a:pt x="2795" y="67"/>
                    <a:pt x="2779" y="34"/>
                    <a:pt x="2746" y="18"/>
                  </a:cubicBezTo>
                  <a:cubicBezTo>
                    <a:pt x="2729" y="6"/>
                    <a:pt x="2710" y="1"/>
                    <a:pt x="269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12611450" y="1578300"/>
              <a:ext cx="48150" cy="64825"/>
            </a:xfrm>
            <a:custGeom>
              <a:avLst/>
              <a:gdLst/>
              <a:ahLst/>
              <a:cxnLst/>
              <a:rect l="l" t="t" r="r" b="b"/>
              <a:pathLst>
                <a:path w="1926" h="2593" extrusionOk="0">
                  <a:moveTo>
                    <a:pt x="162" y="0"/>
                  </a:moveTo>
                  <a:cubicBezTo>
                    <a:pt x="91" y="0"/>
                    <a:pt x="0" y="89"/>
                    <a:pt x="60" y="155"/>
                  </a:cubicBezTo>
                  <a:lnTo>
                    <a:pt x="1737" y="2546"/>
                  </a:lnTo>
                  <a:cubicBezTo>
                    <a:pt x="1758" y="2578"/>
                    <a:pt x="1793" y="2593"/>
                    <a:pt x="1826" y="2593"/>
                  </a:cubicBezTo>
                  <a:cubicBezTo>
                    <a:pt x="1844" y="2593"/>
                    <a:pt x="1862" y="2588"/>
                    <a:pt x="1877" y="2579"/>
                  </a:cubicBezTo>
                  <a:cubicBezTo>
                    <a:pt x="1909" y="2555"/>
                    <a:pt x="1926" y="2530"/>
                    <a:pt x="1926" y="2497"/>
                  </a:cubicBezTo>
                  <a:cubicBezTo>
                    <a:pt x="1926" y="2472"/>
                    <a:pt x="1918" y="2448"/>
                    <a:pt x="1909" y="2431"/>
                  </a:cubicBezTo>
                  <a:lnTo>
                    <a:pt x="225" y="40"/>
                  </a:lnTo>
                  <a:cubicBezTo>
                    <a:pt x="212" y="12"/>
                    <a:pt x="188" y="0"/>
                    <a:pt x="1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12507900" y="1575225"/>
              <a:ext cx="30500" cy="31550"/>
            </a:xfrm>
            <a:custGeom>
              <a:avLst/>
              <a:gdLst/>
              <a:ahLst/>
              <a:cxnLst/>
              <a:rect l="l" t="t" r="r" b="b"/>
              <a:pathLst>
                <a:path w="1220" h="1262" extrusionOk="0">
                  <a:moveTo>
                    <a:pt x="1114" y="1"/>
                  </a:moveTo>
                  <a:cubicBezTo>
                    <a:pt x="1088" y="1"/>
                    <a:pt x="1063" y="11"/>
                    <a:pt x="1047" y="31"/>
                  </a:cubicBezTo>
                  <a:lnTo>
                    <a:pt x="77" y="1100"/>
                  </a:lnTo>
                  <a:cubicBezTo>
                    <a:pt x="0" y="1151"/>
                    <a:pt x="93" y="1262"/>
                    <a:pt x="169" y="1262"/>
                  </a:cubicBezTo>
                  <a:cubicBezTo>
                    <a:pt x="190" y="1262"/>
                    <a:pt x="211" y="1253"/>
                    <a:pt x="225" y="1231"/>
                  </a:cubicBezTo>
                  <a:lnTo>
                    <a:pt x="1195" y="171"/>
                  </a:lnTo>
                  <a:cubicBezTo>
                    <a:pt x="1211" y="155"/>
                    <a:pt x="1219" y="130"/>
                    <a:pt x="1219" y="105"/>
                  </a:cubicBezTo>
                  <a:cubicBezTo>
                    <a:pt x="1219" y="81"/>
                    <a:pt x="1211" y="48"/>
                    <a:pt x="1187" y="31"/>
                  </a:cubicBezTo>
                  <a:cubicBezTo>
                    <a:pt x="1166" y="11"/>
                    <a:pt x="1139" y="1"/>
                    <a:pt x="111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12545050" y="1577075"/>
              <a:ext cx="30525" cy="31575"/>
            </a:xfrm>
            <a:custGeom>
              <a:avLst/>
              <a:gdLst/>
              <a:ahLst/>
              <a:cxnLst/>
              <a:rect l="l" t="t" r="r" b="b"/>
              <a:pathLst>
                <a:path w="1221" h="1263" extrusionOk="0">
                  <a:moveTo>
                    <a:pt x="1111" y="1"/>
                  </a:moveTo>
                  <a:cubicBezTo>
                    <a:pt x="1085" y="1"/>
                    <a:pt x="1061" y="11"/>
                    <a:pt x="1040" y="31"/>
                  </a:cubicBezTo>
                  <a:lnTo>
                    <a:pt x="70" y="1100"/>
                  </a:lnTo>
                  <a:cubicBezTo>
                    <a:pt x="1" y="1157"/>
                    <a:pt x="88" y="1263"/>
                    <a:pt x="161" y="1263"/>
                  </a:cubicBezTo>
                  <a:cubicBezTo>
                    <a:pt x="183" y="1263"/>
                    <a:pt x="203" y="1254"/>
                    <a:pt x="218" y="1231"/>
                  </a:cubicBezTo>
                  <a:lnTo>
                    <a:pt x="1188" y="171"/>
                  </a:lnTo>
                  <a:cubicBezTo>
                    <a:pt x="1204" y="155"/>
                    <a:pt x="1213" y="130"/>
                    <a:pt x="1221" y="105"/>
                  </a:cubicBezTo>
                  <a:cubicBezTo>
                    <a:pt x="1221" y="81"/>
                    <a:pt x="1204" y="48"/>
                    <a:pt x="1188" y="31"/>
                  </a:cubicBezTo>
                  <a:cubicBezTo>
                    <a:pt x="1163" y="11"/>
                    <a:pt x="1137" y="1"/>
                    <a:pt x="111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12559775" y="1606075"/>
              <a:ext cx="39225" cy="18950"/>
            </a:xfrm>
            <a:custGeom>
              <a:avLst/>
              <a:gdLst/>
              <a:ahLst/>
              <a:cxnLst/>
              <a:rect l="l" t="t" r="r" b="b"/>
              <a:pathLst>
                <a:path w="1569" h="758" extrusionOk="0">
                  <a:moveTo>
                    <a:pt x="1461" y="0"/>
                  </a:moveTo>
                  <a:cubicBezTo>
                    <a:pt x="1450" y="0"/>
                    <a:pt x="1439" y="2"/>
                    <a:pt x="1429" y="5"/>
                  </a:cubicBezTo>
                  <a:lnTo>
                    <a:pt x="98" y="564"/>
                  </a:lnTo>
                  <a:cubicBezTo>
                    <a:pt x="1" y="624"/>
                    <a:pt x="53" y="758"/>
                    <a:pt x="149" y="758"/>
                  </a:cubicBezTo>
                  <a:cubicBezTo>
                    <a:pt x="159" y="758"/>
                    <a:pt x="169" y="756"/>
                    <a:pt x="180" y="753"/>
                  </a:cubicBezTo>
                  <a:lnTo>
                    <a:pt x="1503" y="194"/>
                  </a:lnTo>
                  <a:cubicBezTo>
                    <a:pt x="1536" y="178"/>
                    <a:pt x="1560" y="145"/>
                    <a:pt x="1569" y="104"/>
                  </a:cubicBezTo>
                  <a:cubicBezTo>
                    <a:pt x="1569" y="96"/>
                    <a:pt x="1560" y="79"/>
                    <a:pt x="1560" y="63"/>
                  </a:cubicBezTo>
                  <a:cubicBezTo>
                    <a:pt x="1541" y="24"/>
                    <a:pt x="1501" y="0"/>
                    <a:pt x="146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12535950" y="1644175"/>
              <a:ext cx="39025" cy="18875"/>
            </a:xfrm>
            <a:custGeom>
              <a:avLst/>
              <a:gdLst/>
              <a:ahLst/>
              <a:cxnLst/>
              <a:rect l="l" t="t" r="r" b="b"/>
              <a:pathLst>
                <a:path w="1561" h="755" extrusionOk="0">
                  <a:moveTo>
                    <a:pt x="1461" y="0"/>
                  </a:moveTo>
                  <a:cubicBezTo>
                    <a:pt x="1448" y="0"/>
                    <a:pt x="1434" y="3"/>
                    <a:pt x="1420" y="10"/>
                  </a:cubicBezTo>
                  <a:lnTo>
                    <a:pt x="97" y="561"/>
                  </a:lnTo>
                  <a:cubicBezTo>
                    <a:pt x="1" y="620"/>
                    <a:pt x="46" y="754"/>
                    <a:pt x="141" y="754"/>
                  </a:cubicBezTo>
                  <a:cubicBezTo>
                    <a:pt x="150" y="754"/>
                    <a:pt x="161" y="753"/>
                    <a:pt x="171" y="750"/>
                  </a:cubicBezTo>
                  <a:lnTo>
                    <a:pt x="1494" y="191"/>
                  </a:lnTo>
                  <a:cubicBezTo>
                    <a:pt x="1536" y="183"/>
                    <a:pt x="1560" y="141"/>
                    <a:pt x="1560" y="109"/>
                  </a:cubicBezTo>
                  <a:cubicBezTo>
                    <a:pt x="1560" y="92"/>
                    <a:pt x="1560" y="76"/>
                    <a:pt x="1552" y="59"/>
                  </a:cubicBezTo>
                  <a:cubicBezTo>
                    <a:pt x="1534" y="23"/>
                    <a:pt x="1498" y="0"/>
                    <a:pt x="146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12567550" y="1649750"/>
              <a:ext cx="7200" cy="41125"/>
            </a:xfrm>
            <a:custGeom>
              <a:avLst/>
              <a:gdLst/>
              <a:ahLst/>
              <a:cxnLst/>
              <a:rect l="l" t="t" r="r" b="b"/>
              <a:pathLst>
                <a:path w="288" h="1645" extrusionOk="0">
                  <a:moveTo>
                    <a:pt x="99" y="1"/>
                  </a:moveTo>
                  <a:cubicBezTo>
                    <a:pt x="50" y="1"/>
                    <a:pt x="0" y="50"/>
                    <a:pt x="0" y="107"/>
                  </a:cubicBezTo>
                  <a:lnTo>
                    <a:pt x="83" y="1546"/>
                  </a:lnTo>
                  <a:cubicBezTo>
                    <a:pt x="83" y="1611"/>
                    <a:pt x="134" y="1644"/>
                    <a:pt x="185" y="1644"/>
                  </a:cubicBezTo>
                  <a:cubicBezTo>
                    <a:pt x="237" y="1644"/>
                    <a:pt x="288" y="1611"/>
                    <a:pt x="288" y="1546"/>
                  </a:cubicBezTo>
                  <a:lnTo>
                    <a:pt x="280" y="1537"/>
                  </a:lnTo>
                  <a:lnTo>
                    <a:pt x="206" y="99"/>
                  </a:lnTo>
                  <a:cubicBezTo>
                    <a:pt x="198" y="42"/>
                    <a:pt x="156" y="1"/>
                    <a:pt x="9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12590250" y="1613725"/>
              <a:ext cx="7100" cy="41200"/>
            </a:xfrm>
            <a:custGeom>
              <a:avLst/>
              <a:gdLst/>
              <a:ahLst/>
              <a:cxnLst/>
              <a:rect l="l" t="t" r="r" b="b"/>
              <a:pathLst>
                <a:path w="284" h="1648" extrusionOk="0">
                  <a:moveTo>
                    <a:pt x="108" y="0"/>
                  </a:moveTo>
                  <a:cubicBezTo>
                    <a:pt x="54" y="0"/>
                    <a:pt x="0" y="37"/>
                    <a:pt x="5" y="110"/>
                  </a:cubicBezTo>
                  <a:lnTo>
                    <a:pt x="78" y="1548"/>
                  </a:lnTo>
                  <a:cubicBezTo>
                    <a:pt x="78" y="1614"/>
                    <a:pt x="130" y="1647"/>
                    <a:pt x="181" y="1647"/>
                  </a:cubicBezTo>
                  <a:cubicBezTo>
                    <a:pt x="233" y="1647"/>
                    <a:pt x="284" y="1614"/>
                    <a:pt x="284" y="1548"/>
                  </a:cubicBezTo>
                  <a:lnTo>
                    <a:pt x="284" y="1532"/>
                  </a:lnTo>
                  <a:lnTo>
                    <a:pt x="210" y="94"/>
                  </a:lnTo>
                  <a:cubicBezTo>
                    <a:pt x="206" y="31"/>
                    <a:pt x="157" y="0"/>
                    <a:pt x="10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>
              <a:off x="12622200" y="1592000"/>
              <a:ext cx="7000" cy="40925"/>
            </a:xfrm>
            <a:custGeom>
              <a:avLst/>
              <a:gdLst/>
              <a:ahLst/>
              <a:cxnLst/>
              <a:rect l="l" t="t" r="r" b="b"/>
              <a:pathLst>
                <a:path w="280" h="1637" extrusionOk="0">
                  <a:moveTo>
                    <a:pt x="110" y="1"/>
                  </a:moveTo>
                  <a:cubicBezTo>
                    <a:pt x="106" y="1"/>
                    <a:pt x="103" y="1"/>
                    <a:pt x="99" y="1"/>
                  </a:cubicBezTo>
                  <a:cubicBezTo>
                    <a:pt x="41" y="1"/>
                    <a:pt x="0" y="43"/>
                    <a:pt x="0" y="100"/>
                  </a:cubicBezTo>
                  <a:lnTo>
                    <a:pt x="82" y="1538"/>
                  </a:lnTo>
                  <a:cubicBezTo>
                    <a:pt x="82" y="1596"/>
                    <a:pt x="132" y="1637"/>
                    <a:pt x="181" y="1637"/>
                  </a:cubicBezTo>
                  <a:cubicBezTo>
                    <a:pt x="230" y="1629"/>
                    <a:pt x="271" y="1587"/>
                    <a:pt x="280" y="1538"/>
                  </a:cubicBezTo>
                  <a:lnTo>
                    <a:pt x="280" y="1530"/>
                  </a:lnTo>
                  <a:lnTo>
                    <a:pt x="198" y="92"/>
                  </a:lnTo>
                  <a:cubicBezTo>
                    <a:pt x="198" y="46"/>
                    <a:pt x="155" y="1"/>
                    <a:pt x="11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5"/>
            <p:cNvSpPr/>
            <p:nvPr/>
          </p:nvSpPr>
          <p:spPr>
            <a:xfrm>
              <a:off x="12641300" y="1618925"/>
              <a:ext cx="7000" cy="41125"/>
            </a:xfrm>
            <a:custGeom>
              <a:avLst/>
              <a:gdLst/>
              <a:ahLst/>
              <a:cxnLst/>
              <a:rect l="l" t="t" r="r" b="b"/>
              <a:pathLst>
                <a:path w="280" h="1645" extrusionOk="0">
                  <a:moveTo>
                    <a:pt x="99" y="1"/>
                  </a:moveTo>
                  <a:cubicBezTo>
                    <a:pt x="42" y="9"/>
                    <a:pt x="1" y="50"/>
                    <a:pt x="1" y="108"/>
                  </a:cubicBezTo>
                  <a:lnTo>
                    <a:pt x="75" y="1546"/>
                  </a:lnTo>
                  <a:cubicBezTo>
                    <a:pt x="83" y="1595"/>
                    <a:pt x="124" y="1645"/>
                    <a:pt x="181" y="1645"/>
                  </a:cubicBezTo>
                  <a:cubicBezTo>
                    <a:pt x="231" y="1636"/>
                    <a:pt x="272" y="1595"/>
                    <a:pt x="280" y="1546"/>
                  </a:cubicBezTo>
                  <a:cubicBezTo>
                    <a:pt x="272" y="1538"/>
                    <a:pt x="272" y="1538"/>
                    <a:pt x="272" y="1538"/>
                  </a:cubicBezTo>
                  <a:lnTo>
                    <a:pt x="198" y="100"/>
                  </a:lnTo>
                  <a:cubicBezTo>
                    <a:pt x="198" y="42"/>
                    <a:pt x="148" y="1"/>
                    <a:pt x="9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5"/>
            <p:cNvSpPr/>
            <p:nvPr/>
          </p:nvSpPr>
          <p:spPr>
            <a:xfrm>
              <a:off x="12631450" y="1605275"/>
              <a:ext cx="40475" cy="12275"/>
            </a:xfrm>
            <a:custGeom>
              <a:avLst/>
              <a:gdLst/>
              <a:ahLst/>
              <a:cxnLst/>
              <a:rect l="l" t="t" r="r" b="b"/>
              <a:pathLst>
                <a:path w="1619" h="491" extrusionOk="0">
                  <a:moveTo>
                    <a:pt x="105" y="1"/>
                  </a:moveTo>
                  <a:cubicBezTo>
                    <a:pt x="58" y="1"/>
                    <a:pt x="15" y="37"/>
                    <a:pt x="8" y="79"/>
                  </a:cubicBezTo>
                  <a:cubicBezTo>
                    <a:pt x="0" y="136"/>
                    <a:pt x="33" y="194"/>
                    <a:pt x="90" y="202"/>
                  </a:cubicBezTo>
                  <a:lnTo>
                    <a:pt x="1496" y="489"/>
                  </a:lnTo>
                  <a:cubicBezTo>
                    <a:pt x="1502" y="490"/>
                    <a:pt x="1508" y="491"/>
                    <a:pt x="1513" y="491"/>
                  </a:cubicBezTo>
                  <a:cubicBezTo>
                    <a:pt x="1563" y="491"/>
                    <a:pt x="1604" y="460"/>
                    <a:pt x="1619" y="415"/>
                  </a:cubicBezTo>
                  <a:cubicBezTo>
                    <a:pt x="1619" y="407"/>
                    <a:pt x="1619" y="399"/>
                    <a:pt x="1619" y="399"/>
                  </a:cubicBezTo>
                  <a:cubicBezTo>
                    <a:pt x="1619" y="350"/>
                    <a:pt x="1586" y="300"/>
                    <a:pt x="1537" y="292"/>
                  </a:cubicBezTo>
                  <a:lnTo>
                    <a:pt x="132" y="5"/>
                  </a:lnTo>
                  <a:cubicBezTo>
                    <a:pt x="123" y="2"/>
                    <a:pt x="114" y="1"/>
                    <a:pt x="10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5"/>
            <p:cNvSpPr/>
            <p:nvPr/>
          </p:nvSpPr>
          <p:spPr>
            <a:xfrm>
              <a:off x="11385425" y="1413500"/>
              <a:ext cx="367150" cy="367975"/>
            </a:xfrm>
            <a:custGeom>
              <a:avLst/>
              <a:gdLst/>
              <a:ahLst/>
              <a:cxnLst/>
              <a:rect l="l" t="t" r="r" b="b"/>
              <a:pathLst>
                <a:path w="14686" h="14719" extrusionOk="0">
                  <a:moveTo>
                    <a:pt x="8316" y="0"/>
                  </a:moveTo>
                  <a:cubicBezTo>
                    <a:pt x="8197" y="2141"/>
                    <a:pt x="7381" y="2432"/>
                    <a:pt x="6946" y="2432"/>
                  </a:cubicBezTo>
                  <a:cubicBezTo>
                    <a:pt x="6783" y="2432"/>
                    <a:pt x="6673" y="2392"/>
                    <a:pt x="6673" y="2392"/>
                  </a:cubicBezTo>
                  <a:lnTo>
                    <a:pt x="6673" y="2392"/>
                  </a:lnTo>
                  <a:cubicBezTo>
                    <a:pt x="6854" y="3123"/>
                    <a:pt x="6632" y="3493"/>
                    <a:pt x="6328" y="3665"/>
                  </a:cubicBezTo>
                  <a:cubicBezTo>
                    <a:pt x="6040" y="3172"/>
                    <a:pt x="5876" y="2605"/>
                    <a:pt x="5843" y="2038"/>
                  </a:cubicBezTo>
                  <a:cubicBezTo>
                    <a:pt x="5843" y="2038"/>
                    <a:pt x="5511" y="2540"/>
                    <a:pt x="4905" y="2540"/>
                  </a:cubicBezTo>
                  <a:cubicBezTo>
                    <a:pt x="4577" y="2540"/>
                    <a:pt x="4169" y="2393"/>
                    <a:pt x="3690" y="1940"/>
                  </a:cubicBezTo>
                  <a:cubicBezTo>
                    <a:pt x="3690" y="1945"/>
                    <a:pt x="3504" y="2878"/>
                    <a:pt x="2319" y="2878"/>
                  </a:cubicBezTo>
                  <a:cubicBezTo>
                    <a:pt x="1779" y="2878"/>
                    <a:pt x="1032" y="2684"/>
                    <a:pt x="0" y="2120"/>
                  </a:cubicBezTo>
                  <a:lnTo>
                    <a:pt x="0" y="2120"/>
                  </a:lnTo>
                  <a:cubicBezTo>
                    <a:pt x="3049" y="3953"/>
                    <a:pt x="1627" y="5218"/>
                    <a:pt x="1627" y="5218"/>
                  </a:cubicBezTo>
                  <a:cubicBezTo>
                    <a:pt x="3706" y="5761"/>
                    <a:pt x="2383" y="7454"/>
                    <a:pt x="2383" y="7454"/>
                  </a:cubicBezTo>
                  <a:cubicBezTo>
                    <a:pt x="2679" y="7330"/>
                    <a:pt x="2983" y="7248"/>
                    <a:pt x="3304" y="7215"/>
                  </a:cubicBezTo>
                  <a:lnTo>
                    <a:pt x="3304" y="7215"/>
                  </a:lnTo>
                  <a:cubicBezTo>
                    <a:pt x="3591" y="7561"/>
                    <a:pt x="4109" y="8423"/>
                    <a:pt x="2835" y="8990"/>
                  </a:cubicBezTo>
                  <a:cubicBezTo>
                    <a:pt x="2835" y="8990"/>
                    <a:pt x="4166" y="9829"/>
                    <a:pt x="1923" y="11735"/>
                  </a:cubicBezTo>
                  <a:cubicBezTo>
                    <a:pt x="2854" y="11010"/>
                    <a:pt x="3516" y="10785"/>
                    <a:pt x="3978" y="10785"/>
                  </a:cubicBezTo>
                  <a:cubicBezTo>
                    <a:pt x="4731" y="10785"/>
                    <a:pt x="4955" y="11382"/>
                    <a:pt x="4955" y="11382"/>
                  </a:cubicBezTo>
                  <a:cubicBezTo>
                    <a:pt x="5346" y="10873"/>
                    <a:pt x="5712" y="10723"/>
                    <a:pt x="6007" y="10723"/>
                  </a:cubicBezTo>
                  <a:cubicBezTo>
                    <a:pt x="6245" y="10723"/>
                    <a:pt x="6437" y="10821"/>
                    <a:pt x="6558" y="10905"/>
                  </a:cubicBezTo>
                  <a:cubicBezTo>
                    <a:pt x="6484" y="11201"/>
                    <a:pt x="6377" y="11489"/>
                    <a:pt x="6229" y="11752"/>
                  </a:cubicBezTo>
                  <a:cubicBezTo>
                    <a:pt x="6229" y="11752"/>
                    <a:pt x="6711" y="11454"/>
                    <a:pt x="7222" y="11454"/>
                  </a:cubicBezTo>
                  <a:cubicBezTo>
                    <a:pt x="7705" y="11454"/>
                    <a:pt x="8214" y="11720"/>
                    <a:pt x="8366" y="12754"/>
                  </a:cubicBezTo>
                  <a:cubicBezTo>
                    <a:pt x="8366" y="12754"/>
                    <a:pt x="8640" y="12507"/>
                    <a:pt x="9074" y="12507"/>
                  </a:cubicBezTo>
                  <a:cubicBezTo>
                    <a:pt x="9625" y="12507"/>
                    <a:pt x="10434" y="12906"/>
                    <a:pt x="11267" y="14718"/>
                  </a:cubicBezTo>
                  <a:cubicBezTo>
                    <a:pt x="9837" y="11242"/>
                    <a:pt x="11842" y="11078"/>
                    <a:pt x="11842" y="11078"/>
                  </a:cubicBezTo>
                  <a:cubicBezTo>
                    <a:pt x="10716" y="9574"/>
                    <a:pt x="11990" y="8916"/>
                    <a:pt x="11990" y="8916"/>
                  </a:cubicBezTo>
                  <a:cubicBezTo>
                    <a:pt x="11620" y="8859"/>
                    <a:pt x="11267" y="8744"/>
                    <a:pt x="10938" y="8571"/>
                  </a:cubicBezTo>
                  <a:cubicBezTo>
                    <a:pt x="11071" y="8448"/>
                    <a:pt x="11257" y="8367"/>
                    <a:pt x="11513" y="8367"/>
                  </a:cubicBezTo>
                  <a:cubicBezTo>
                    <a:pt x="11685" y="8367"/>
                    <a:pt x="11889" y="8403"/>
                    <a:pt x="12130" y="8489"/>
                  </a:cubicBezTo>
                  <a:cubicBezTo>
                    <a:pt x="12130" y="8489"/>
                    <a:pt x="11791" y="7120"/>
                    <a:pt x="14243" y="7120"/>
                  </a:cubicBezTo>
                  <a:cubicBezTo>
                    <a:pt x="14381" y="7120"/>
                    <a:pt x="14528" y="7124"/>
                    <a:pt x="14685" y="7133"/>
                  </a:cubicBezTo>
                  <a:cubicBezTo>
                    <a:pt x="11595" y="6821"/>
                    <a:pt x="12245" y="5301"/>
                    <a:pt x="12245" y="5301"/>
                  </a:cubicBezTo>
                  <a:lnTo>
                    <a:pt x="12245" y="5301"/>
                  </a:lnTo>
                  <a:cubicBezTo>
                    <a:pt x="12104" y="5322"/>
                    <a:pt x="11976" y="5332"/>
                    <a:pt x="11861" y="5332"/>
                  </a:cubicBezTo>
                  <a:cubicBezTo>
                    <a:pt x="10712" y="5332"/>
                    <a:pt x="10732" y="4356"/>
                    <a:pt x="10732" y="4356"/>
                  </a:cubicBezTo>
                  <a:lnTo>
                    <a:pt x="10732" y="4356"/>
                  </a:lnTo>
                  <a:cubicBezTo>
                    <a:pt x="10437" y="4742"/>
                    <a:pt x="10050" y="5054"/>
                    <a:pt x="9598" y="5268"/>
                  </a:cubicBezTo>
                  <a:cubicBezTo>
                    <a:pt x="9861" y="4849"/>
                    <a:pt x="10215" y="4495"/>
                    <a:pt x="10634" y="4241"/>
                  </a:cubicBezTo>
                  <a:cubicBezTo>
                    <a:pt x="10634" y="4241"/>
                    <a:pt x="9459" y="4126"/>
                    <a:pt x="9870" y="2630"/>
                  </a:cubicBezTo>
                  <a:lnTo>
                    <a:pt x="9870" y="2630"/>
                  </a:lnTo>
                  <a:cubicBezTo>
                    <a:pt x="9870" y="2630"/>
                    <a:pt x="9782" y="2656"/>
                    <a:pt x="9648" y="2656"/>
                  </a:cubicBezTo>
                  <a:cubicBezTo>
                    <a:pt x="9211" y="2656"/>
                    <a:pt x="8285" y="2377"/>
                    <a:pt x="8316" y="0"/>
                  </a:cubicBezTo>
                  <a:close/>
                </a:path>
              </a:pathLst>
            </a:custGeom>
            <a:solidFill>
              <a:srgbClr val="F69B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5"/>
            <p:cNvSpPr/>
            <p:nvPr/>
          </p:nvSpPr>
          <p:spPr>
            <a:xfrm>
              <a:off x="11474575" y="1490225"/>
              <a:ext cx="198275" cy="202775"/>
            </a:xfrm>
            <a:custGeom>
              <a:avLst/>
              <a:gdLst/>
              <a:ahLst/>
              <a:cxnLst/>
              <a:rect l="l" t="t" r="r" b="b"/>
              <a:pathLst>
                <a:path w="7931" h="8111" extrusionOk="0">
                  <a:moveTo>
                    <a:pt x="3865" y="0"/>
                  </a:moveTo>
                  <a:cubicBezTo>
                    <a:pt x="3793" y="0"/>
                    <a:pt x="3729" y="79"/>
                    <a:pt x="3773" y="153"/>
                  </a:cubicBezTo>
                  <a:lnTo>
                    <a:pt x="4594" y="1295"/>
                  </a:lnTo>
                  <a:lnTo>
                    <a:pt x="4660" y="2232"/>
                  </a:lnTo>
                  <a:lnTo>
                    <a:pt x="4027" y="1361"/>
                  </a:lnTo>
                  <a:lnTo>
                    <a:pt x="4019" y="1352"/>
                  </a:lnTo>
                  <a:cubicBezTo>
                    <a:pt x="3998" y="1329"/>
                    <a:pt x="3973" y="1320"/>
                    <a:pt x="3949" y="1320"/>
                  </a:cubicBezTo>
                  <a:cubicBezTo>
                    <a:pt x="3879" y="1320"/>
                    <a:pt x="3814" y="1402"/>
                    <a:pt x="3863" y="1476"/>
                  </a:cubicBezTo>
                  <a:lnTo>
                    <a:pt x="4685" y="2618"/>
                  </a:lnTo>
                  <a:lnTo>
                    <a:pt x="4718" y="3127"/>
                  </a:lnTo>
                  <a:lnTo>
                    <a:pt x="4709" y="3136"/>
                  </a:lnTo>
                  <a:lnTo>
                    <a:pt x="3337" y="2659"/>
                  </a:lnTo>
                  <a:cubicBezTo>
                    <a:pt x="3329" y="2651"/>
                    <a:pt x="3329" y="2643"/>
                    <a:pt x="3329" y="2643"/>
                  </a:cubicBezTo>
                  <a:lnTo>
                    <a:pt x="2482" y="1476"/>
                  </a:lnTo>
                  <a:lnTo>
                    <a:pt x="2474" y="1467"/>
                  </a:lnTo>
                  <a:cubicBezTo>
                    <a:pt x="2454" y="1447"/>
                    <a:pt x="2430" y="1438"/>
                    <a:pt x="2407" y="1438"/>
                  </a:cubicBezTo>
                  <a:cubicBezTo>
                    <a:pt x="2338" y="1438"/>
                    <a:pt x="2275" y="1517"/>
                    <a:pt x="2318" y="1591"/>
                  </a:cubicBezTo>
                  <a:lnTo>
                    <a:pt x="3000" y="2544"/>
                  </a:lnTo>
                  <a:lnTo>
                    <a:pt x="1718" y="2084"/>
                  </a:lnTo>
                  <a:lnTo>
                    <a:pt x="872" y="925"/>
                  </a:lnTo>
                  <a:cubicBezTo>
                    <a:pt x="872" y="917"/>
                    <a:pt x="872" y="917"/>
                    <a:pt x="863" y="909"/>
                  </a:cubicBezTo>
                  <a:cubicBezTo>
                    <a:pt x="845" y="890"/>
                    <a:pt x="819" y="879"/>
                    <a:pt x="792" y="879"/>
                  </a:cubicBezTo>
                  <a:cubicBezTo>
                    <a:pt x="771" y="879"/>
                    <a:pt x="750" y="886"/>
                    <a:pt x="732" y="900"/>
                  </a:cubicBezTo>
                  <a:cubicBezTo>
                    <a:pt x="691" y="933"/>
                    <a:pt x="674" y="991"/>
                    <a:pt x="707" y="1040"/>
                  </a:cubicBezTo>
                  <a:lnTo>
                    <a:pt x="1381" y="1977"/>
                  </a:lnTo>
                  <a:lnTo>
                    <a:pt x="190" y="1558"/>
                  </a:lnTo>
                  <a:cubicBezTo>
                    <a:pt x="174" y="1551"/>
                    <a:pt x="159" y="1548"/>
                    <a:pt x="146" y="1548"/>
                  </a:cubicBezTo>
                  <a:cubicBezTo>
                    <a:pt x="44" y="1548"/>
                    <a:pt x="0" y="1719"/>
                    <a:pt x="124" y="1755"/>
                  </a:cubicBezTo>
                  <a:lnTo>
                    <a:pt x="1554" y="2248"/>
                  </a:lnTo>
                  <a:lnTo>
                    <a:pt x="436" y="2569"/>
                  </a:lnTo>
                  <a:cubicBezTo>
                    <a:pt x="325" y="2576"/>
                    <a:pt x="368" y="2765"/>
                    <a:pt x="462" y="2765"/>
                  </a:cubicBezTo>
                  <a:cubicBezTo>
                    <a:pt x="472" y="2765"/>
                    <a:pt x="482" y="2762"/>
                    <a:pt x="494" y="2758"/>
                  </a:cubicBezTo>
                  <a:lnTo>
                    <a:pt x="1874" y="2363"/>
                  </a:lnTo>
                  <a:lnTo>
                    <a:pt x="1882" y="2363"/>
                  </a:lnTo>
                  <a:lnTo>
                    <a:pt x="3230" y="2832"/>
                  </a:lnTo>
                  <a:lnTo>
                    <a:pt x="2129" y="3152"/>
                  </a:lnTo>
                  <a:cubicBezTo>
                    <a:pt x="2025" y="3159"/>
                    <a:pt x="2069" y="3348"/>
                    <a:pt x="2157" y="3348"/>
                  </a:cubicBezTo>
                  <a:cubicBezTo>
                    <a:pt x="2166" y="3348"/>
                    <a:pt x="2176" y="3346"/>
                    <a:pt x="2186" y="3341"/>
                  </a:cubicBezTo>
                  <a:lnTo>
                    <a:pt x="3559" y="2947"/>
                  </a:lnTo>
                  <a:lnTo>
                    <a:pt x="4611" y="3316"/>
                  </a:lnTo>
                  <a:lnTo>
                    <a:pt x="3542" y="4237"/>
                  </a:lnTo>
                  <a:lnTo>
                    <a:pt x="2129" y="4023"/>
                  </a:lnTo>
                  <a:cubicBezTo>
                    <a:pt x="2124" y="4022"/>
                    <a:pt x="2119" y="4022"/>
                    <a:pt x="2114" y="4022"/>
                  </a:cubicBezTo>
                  <a:cubicBezTo>
                    <a:pt x="1995" y="4022"/>
                    <a:pt x="1970" y="4213"/>
                    <a:pt x="2104" y="4229"/>
                  </a:cubicBezTo>
                  <a:lnTo>
                    <a:pt x="3337" y="4418"/>
                  </a:lnTo>
                  <a:lnTo>
                    <a:pt x="2400" y="5223"/>
                  </a:lnTo>
                  <a:lnTo>
                    <a:pt x="1028" y="5017"/>
                  </a:lnTo>
                  <a:cubicBezTo>
                    <a:pt x="1023" y="5017"/>
                    <a:pt x="1018" y="5016"/>
                    <a:pt x="1013" y="5016"/>
                  </a:cubicBezTo>
                  <a:cubicBezTo>
                    <a:pt x="961" y="5016"/>
                    <a:pt x="912" y="5055"/>
                    <a:pt x="905" y="5108"/>
                  </a:cubicBezTo>
                  <a:cubicBezTo>
                    <a:pt x="896" y="5157"/>
                    <a:pt x="937" y="5215"/>
                    <a:pt x="995" y="5223"/>
                  </a:cubicBezTo>
                  <a:lnTo>
                    <a:pt x="2195" y="5404"/>
                  </a:lnTo>
                  <a:lnTo>
                    <a:pt x="1307" y="6176"/>
                  </a:lnTo>
                  <a:cubicBezTo>
                    <a:pt x="1266" y="6209"/>
                    <a:pt x="1258" y="6275"/>
                    <a:pt x="1299" y="6316"/>
                  </a:cubicBezTo>
                  <a:cubicBezTo>
                    <a:pt x="1316" y="6338"/>
                    <a:pt x="1343" y="6348"/>
                    <a:pt x="1370" y="6348"/>
                  </a:cubicBezTo>
                  <a:cubicBezTo>
                    <a:pt x="1394" y="6348"/>
                    <a:pt x="1419" y="6340"/>
                    <a:pt x="1439" y="6324"/>
                  </a:cubicBezTo>
                  <a:lnTo>
                    <a:pt x="2351" y="5535"/>
                  </a:lnTo>
                  <a:lnTo>
                    <a:pt x="2400" y="6793"/>
                  </a:lnTo>
                  <a:cubicBezTo>
                    <a:pt x="2400" y="6860"/>
                    <a:pt x="2449" y="6893"/>
                    <a:pt x="2498" y="6893"/>
                  </a:cubicBezTo>
                  <a:cubicBezTo>
                    <a:pt x="2551" y="6893"/>
                    <a:pt x="2606" y="6856"/>
                    <a:pt x="2606" y="6784"/>
                  </a:cubicBezTo>
                  <a:lnTo>
                    <a:pt x="2548" y="5371"/>
                  </a:lnTo>
                  <a:lnTo>
                    <a:pt x="3460" y="4582"/>
                  </a:lnTo>
                  <a:lnTo>
                    <a:pt x="3501" y="5806"/>
                  </a:lnTo>
                  <a:cubicBezTo>
                    <a:pt x="3505" y="5874"/>
                    <a:pt x="3556" y="5907"/>
                    <a:pt x="3606" y="5907"/>
                  </a:cubicBezTo>
                  <a:cubicBezTo>
                    <a:pt x="3659" y="5907"/>
                    <a:pt x="3711" y="5870"/>
                    <a:pt x="3707" y="5798"/>
                  </a:cubicBezTo>
                  <a:lnTo>
                    <a:pt x="3657" y="4409"/>
                  </a:lnTo>
                  <a:lnTo>
                    <a:pt x="4709" y="3505"/>
                  </a:lnTo>
                  <a:lnTo>
                    <a:pt x="4939" y="4500"/>
                  </a:lnTo>
                  <a:lnTo>
                    <a:pt x="4389" y="5815"/>
                  </a:lnTo>
                  <a:cubicBezTo>
                    <a:pt x="4350" y="5886"/>
                    <a:pt x="4437" y="5950"/>
                    <a:pt x="4506" y="5950"/>
                  </a:cubicBezTo>
                  <a:cubicBezTo>
                    <a:pt x="4540" y="5950"/>
                    <a:pt x="4570" y="5935"/>
                    <a:pt x="4578" y="5897"/>
                  </a:cubicBezTo>
                  <a:lnTo>
                    <a:pt x="5013" y="4845"/>
                  </a:lnTo>
                  <a:lnTo>
                    <a:pt x="5334" y="6234"/>
                  </a:lnTo>
                  <a:lnTo>
                    <a:pt x="5334" y="6242"/>
                  </a:lnTo>
                  <a:lnTo>
                    <a:pt x="4783" y="7573"/>
                  </a:lnTo>
                  <a:cubicBezTo>
                    <a:pt x="4745" y="7639"/>
                    <a:pt x="4827" y="7701"/>
                    <a:pt x="4896" y="7701"/>
                  </a:cubicBezTo>
                  <a:cubicBezTo>
                    <a:pt x="4930" y="7701"/>
                    <a:pt x="4961" y="7686"/>
                    <a:pt x="4972" y="7647"/>
                  </a:cubicBezTo>
                  <a:lnTo>
                    <a:pt x="5416" y="6571"/>
                  </a:lnTo>
                  <a:lnTo>
                    <a:pt x="5753" y="8042"/>
                  </a:lnTo>
                  <a:cubicBezTo>
                    <a:pt x="5770" y="8089"/>
                    <a:pt x="5808" y="8110"/>
                    <a:pt x="5846" y="8110"/>
                  </a:cubicBezTo>
                  <a:cubicBezTo>
                    <a:pt x="5901" y="8110"/>
                    <a:pt x="5955" y="8068"/>
                    <a:pt x="5950" y="8001"/>
                  </a:cubicBezTo>
                  <a:lnTo>
                    <a:pt x="5671" y="6768"/>
                  </a:lnTo>
                  <a:lnTo>
                    <a:pt x="5671" y="6768"/>
                  </a:lnTo>
                  <a:lnTo>
                    <a:pt x="6517" y="7540"/>
                  </a:lnTo>
                  <a:cubicBezTo>
                    <a:pt x="6538" y="7556"/>
                    <a:pt x="6561" y="7563"/>
                    <a:pt x="6582" y="7563"/>
                  </a:cubicBezTo>
                  <a:cubicBezTo>
                    <a:pt x="6660" y="7563"/>
                    <a:pt x="6723" y="7472"/>
                    <a:pt x="6665" y="7401"/>
                  </a:cubicBezTo>
                  <a:lnTo>
                    <a:pt x="6657" y="7392"/>
                  </a:lnTo>
                  <a:lnTo>
                    <a:pt x="5589" y="6423"/>
                  </a:lnTo>
                  <a:lnTo>
                    <a:pt x="5293" y="5100"/>
                  </a:lnTo>
                  <a:lnTo>
                    <a:pt x="6156" y="5880"/>
                  </a:lnTo>
                  <a:cubicBezTo>
                    <a:pt x="6178" y="5899"/>
                    <a:pt x="6201" y="5906"/>
                    <a:pt x="6222" y="5906"/>
                  </a:cubicBezTo>
                  <a:cubicBezTo>
                    <a:pt x="6299" y="5906"/>
                    <a:pt x="6361" y="5811"/>
                    <a:pt x="6304" y="5741"/>
                  </a:cubicBezTo>
                  <a:lnTo>
                    <a:pt x="6295" y="5732"/>
                  </a:lnTo>
                  <a:lnTo>
                    <a:pt x="5227" y="4763"/>
                  </a:lnTo>
                  <a:cubicBezTo>
                    <a:pt x="5219" y="4763"/>
                    <a:pt x="5219" y="4755"/>
                    <a:pt x="5211" y="4755"/>
                  </a:cubicBezTo>
                  <a:lnTo>
                    <a:pt x="4890" y="3349"/>
                  </a:lnTo>
                  <a:lnTo>
                    <a:pt x="4915" y="3333"/>
                  </a:lnTo>
                  <a:lnTo>
                    <a:pt x="5400" y="3415"/>
                  </a:lnTo>
                  <a:lnTo>
                    <a:pt x="6443" y="4368"/>
                  </a:lnTo>
                  <a:cubicBezTo>
                    <a:pt x="6463" y="4384"/>
                    <a:pt x="6488" y="4392"/>
                    <a:pt x="6513" y="4392"/>
                  </a:cubicBezTo>
                  <a:cubicBezTo>
                    <a:pt x="6541" y="4392"/>
                    <a:pt x="6570" y="4382"/>
                    <a:pt x="6591" y="4360"/>
                  </a:cubicBezTo>
                  <a:cubicBezTo>
                    <a:pt x="6624" y="4319"/>
                    <a:pt x="6624" y="4261"/>
                    <a:pt x="6591" y="4220"/>
                  </a:cubicBezTo>
                  <a:cubicBezTo>
                    <a:pt x="6583" y="4220"/>
                    <a:pt x="6583" y="4212"/>
                    <a:pt x="6583" y="4212"/>
                  </a:cubicBezTo>
                  <a:lnTo>
                    <a:pt x="5778" y="3489"/>
                  </a:lnTo>
                  <a:lnTo>
                    <a:pt x="5778" y="3489"/>
                  </a:lnTo>
                  <a:lnTo>
                    <a:pt x="6706" y="3653"/>
                  </a:lnTo>
                  <a:lnTo>
                    <a:pt x="7742" y="4598"/>
                  </a:lnTo>
                  <a:cubicBezTo>
                    <a:pt x="7760" y="4617"/>
                    <a:pt x="7784" y="4625"/>
                    <a:pt x="7808" y="4625"/>
                  </a:cubicBezTo>
                  <a:cubicBezTo>
                    <a:pt x="7837" y="4625"/>
                    <a:pt x="7867" y="4613"/>
                    <a:pt x="7890" y="4590"/>
                  </a:cubicBezTo>
                  <a:cubicBezTo>
                    <a:pt x="7931" y="4549"/>
                    <a:pt x="7923" y="4483"/>
                    <a:pt x="7881" y="4450"/>
                  </a:cubicBezTo>
                  <a:cubicBezTo>
                    <a:pt x="7881" y="4442"/>
                    <a:pt x="7881" y="4442"/>
                    <a:pt x="7873" y="4442"/>
                  </a:cubicBezTo>
                  <a:lnTo>
                    <a:pt x="7076" y="3719"/>
                  </a:lnTo>
                  <a:lnTo>
                    <a:pt x="7643" y="3826"/>
                  </a:lnTo>
                  <a:cubicBezTo>
                    <a:pt x="7649" y="3827"/>
                    <a:pt x="7655" y="3827"/>
                    <a:pt x="7660" y="3827"/>
                  </a:cubicBezTo>
                  <a:cubicBezTo>
                    <a:pt x="7742" y="3827"/>
                    <a:pt x="7795" y="3722"/>
                    <a:pt x="7734" y="3653"/>
                  </a:cubicBezTo>
                  <a:cubicBezTo>
                    <a:pt x="7717" y="3637"/>
                    <a:pt x="7701" y="3629"/>
                    <a:pt x="7676" y="3620"/>
                  </a:cubicBezTo>
                  <a:lnTo>
                    <a:pt x="6780" y="3456"/>
                  </a:lnTo>
                  <a:lnTo>
                    <a:pt x="6747" y="3456"/>
                  </a:lnTo>
                  <a:lnTo>
                    <a:pt x="6353" y="3382"/>
                  </a:lnTo>
                  <a:lnTo>
                    <a:pt x="7347" y="2733"/>
                  </a:lnTo>
                  <a:cubicBezTo>
                    <a:pt x="7388" y="2708"/>
                    <a:pt x="7405" y="2643"/>
                    <a:pt x="7372" y="2593"/>
                  </a:cubicBezTo>
                  <a:cubicBezTo>
                    <a:pt x="7372" y="2593"/>
                    <a:pt x="7372" y="2585"/>
                    <a:pt x="7364" y="2585"/>
                  </a:cubicBezTo>
                  <a:cubicBezTo>
                    <a:pt x="7345" y="2561"/>
                    <a:pt x="7317" y="2548"/>
                    <a:pt x="7289" y="2548"/>
                  </a:cubicBezTo>
                  <a:cubicBezTo>
                    <a:pt x="7269" y="2548"/>
                    <a:pt x="7249" y="2555"/>
                    <a:pt x="7232" y="2569"/>
                  </a:cubicBezTo>
                  <a:lnTo>
                    <a:pt x="6065" y="3333"/>
                  </a:lnTo>
                  <a:lnTo>
                    <a:pt x="5104" y="3160"/>
                  </a:lnTo>
                  <a:lnTo>
                    <a:pt x="7610" y="991"/>
                  </a:lnTo>
                  <a:cubicBezTo>
                    <a:pt x="7651" y="958"/>
                    <a:pt x="7651" y="892"/>
                    <a:pt x="7618" y="851"/>
                  </a:cubicBezTo>
                  <a:cubicBezTo>
                    <a:pt x="7595" y="827"/>
                    <a:pt x="7565" y="814"/>
                    <a:pt x="7536" y="814"/>
                  </a:cubicBezTo>
                  <a:cubicBezTo>
                    <a:pt x="7516" y="814"/>
                    <a:pt x="7496" y="821"/>
                    <a:pt x="7479" y="835"/>
                  </a:cubicBezTo>
                  <a:lnTo>
                    <a:pt x="4915" y="3053"/>
                  </a:lnTo>
                  <a:lnTo>
                    <a:pt x="4841" y="1960"/>
                  </a:lnTo>
                  <a:lnTo>
                    <a:pt x="5737" y="884"/>
                  </a:lnTo>
                  <a:cubicBezTo>
                    <a:pt x="5761" y="843"/>
                    <a:pt x="5761" y="794"/>
                    <a:pt x="5737" y="752"/>
                  </a:cubicBezTo>
                  <a:lnTo>
                    <a:pt x="5720" y="744"/>
                  </a:lnTo>
                  <a:cubicBezTo>
                    <a:pt x="5702" y="726"/>
                    <a:pt x="5678" y="717"/>
                    <a:pt x="5655" y="717"/>
                  </a:cubicBezTo>
                  <a:cubicBezTo>
                    <a:pt x="5626" y="717"/>
                    <a:pt x="5599" y="730"/>
                    <a:pt x="5580" y="752"/>
                  </a:cubicBezTo>
                  <a:lnTo>
                    <a:pt x="4824" y="1673"/>
                  </a:lnTo>
                  <a:lnTo>
                    <a:pt x="4800" y="1270"/>
                  </a:lnTo>
                  <a:cubicBezTo>
                    <a:pt x="4800" y="1262"/>
                    <a:pt x="4800" y="1246"/>
                    <a:pt x="4800" y="1237"/>
                  </a:cubicBezTo>
                  <a:lnTo>
                    <a:pt x="4734" y="325"/>
                  </a:lnTo>
                  <a:cubicBezTo>
                    <a:pt x="4734" y="309"/>
                    <a:pt x="4726" y="284"/>
                    <a:pt x="4709" y="268"/>
                  </a:cubicBezTo>
                  <a:cubicBezTo>
                    <a:pt x="4696" y="247"/>
                    <a:pt x="4671" y="233"/>
                    <a:pt x="4645" y="233"/>
                  </a:cubicBezTo>
                  <a:cubicBezTo>
                    <a:pt x="4639" y="233"/>
                    <a:pt x="4633" y="233"/>
                    <a:pt x="4627" y="235"/>
                  </a:cubicBezTo>
                  <a:cubicBezTo>
                    <a:pt x="4570" y="235"/>
                    <a:pt x="4529" y="284"/>
                    <a:pt x="4537" y="342"/>
                  </a:cubicBezTo>
                  <a:lnTo>
                    <a:pt x="4570" y="909"/>
                  </a:lnTo>
                  <a:lnTo>
                    <a:pt x="3937" y="38"/>
                  </a:lnTo>
                  <a:lnTo>
                    <a:pt x="3937" y="29"/>
                  </a:lnTo>
                  <a:cubicBezTo>
                    <a:pt x="3914" y="9"/>
                    <a:pt x="3889" y="0"/>
                    <a:pt x="38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5"/>
            <p:cNvSpPr/>
            <p:nvPr/>
          </p:nvSpPr>
          <p:spPr>
            <a:xfrm>
              <a:off x="11924300" y="1419850"/>
              <a:ext cx="344750" cy="326900"/>
            </a:xfrm>
            <a:custGeom>
              <a:avLst/>
              <a:gdLst/>
              <a:ahLst/>
              <a:cxnLst/>
              <a:rect l="l" t="t" r="r" b="b"/>
              <a:pathLst>
                <a:path w="13790" h="13076" extrusionOk="0">
                  <a:moveTo>
                    <a:pt x="7347" y="1"/>
                  </a:moveTo>
                  <a:cubicBezTo>
                    <a:pt x="7444" y="2110"/>
                    <a:pt x="6604" y="2335"/>
                    <a:pt x="6242" y="2335"/>
                  </a:cubicBezTo>
                  <a:cubicBezTo>
                    <a:pt x="6144" y="2335"/>
                    <a:pt x="6082" y="2318"/>
                    <a:pt x="6082" y="2318"/>
                  </a:cubicBezTo>
                  <a:lnTo>
                    <a:pt x="6082" y="2318"/>
                  </a:lnTo>
                  <a:cubicBezTo>
                    <a:pt x="6303" y="2968"/>
                    <a:pt x="6139" y="3321"/>
                    <a:pt x="5876" y="3510"/>
                  </a:cubicBezTo>
                  <a:cubicBezTo>
                    <a:pt x="5572" y="3083"/>
                    <a:pt x="5367" y="2590"/>
                    <a:pt x="5293" y="2072"/>
                  </a:cubicBezTo>
                  <a:cubicBezTo>
                    <a:pt x="5293" y="2072"/>
                    <a:pt x="5004" y="2623"/>
                    <a:pt x="4377" y="2623"/>
                  </a:cubicBezTo>
                  <a:cubicBezTo>
                    <a:pt x="4095" y="2623"/>
                    <a:pt x="3744" y="2511"/>
                    <a:pt x="3320" y="2187"/>
                  </a:cubicBezTo>
                  <a:lnTo>
                    <a:pt x="3320" y="2187"/>
                  </a:lnTo>
                  <a:cubicBezTo>
                    <a:pt x="3326" y="2193"/>
                    <a:pt x="3236" y="3167"/>
                    <a:pt x="1949" y="3167"/>
                  </a:cubicBezTo>
                  <a:cubicBezTo>
                    <a:pt x="1478" y="3167"/>
                    <a:pt x="846" y="3037"/>
                    <a:pt x="0" y="2680"/>
                  </a:cubicBezTo>
                  <a:lnTo>
                    <a:pt x="0" y="2680"/>
                  </a:lnTo>
                  <a:cubicBezTo>
                    <a:pt x="2934" y="4069"/>
                    <a:pt x="1759" y="5342"/>
                    <a:pt x="1759" y="5342"/>
                  </a:cubicBezTo>
                  <a:cubicBezTo>
                    <a:pt x="3698" y="5647"/>
                    <a:pt x="2646" y="7307"/>
                    <a:pt x="2646" y="7307"/>
                  </a:cubicBezTo>
                  <a:cubicBezTo>
                    <a:pt x="2901" y="7167"/>
                    <a:pt x="3181" y="7068"/>
                    <a:pt x="3460" y="7002"/>
                  </a:cubicBezTo>
                  <a:lnTo>
                    <a:pt x="3460" y="7002"/>
                  </a:lnTo>
                  <a:cubicBezTo>
                    <a:pt x="3756" y="7298"/>
                    <a:pt x="4306" y="8030"/>
                    <a:pt x="3205" y="8646"/>
                  </a:cubicBezTo>
                  <a:cubicBezTo>
                    <a:pt x="3205" y="8646"/>
                    <a:pt x="4487" y="9295"/>
                    <a:pt x="2622" y="11226"/>
                  </a:cubicBezTo>
                  <a:cubicBezTo>
                    <a:pt x="3481" y="10412"/>
                    <a:pt x="4097" y="10175"/>
                    <a:pt x="4523" y="10175"/>
                  </a:cubicBezTo>
                  <a:cubicBezTo>
                    <a:pt x="5116" y="10175"/>
                    <a:pt x="5342" y="10635"/>
                    <a:pt x="5342" y="10635"/>
                  </a:cubicBezTo>
                  <a:cubicBezTo>
                    <a:pt x="5683" y="10083"/>
                    <a:pt x="6036" y="9932"/>
                    <a:pt x="6320" y="9932"/>
                  </a:cubicBezTo>
                  <a:cubicBezTo>
                    <a:pt x="6501" y="9932"/>
                    <a:pt x="6653" y="9994"/>
                    <a:pt x="6755" y="10051"/>
                  </a:cubicBezTo>
                  <a:cubicBezTo>
                    <a:pt x="6714" y="10322"/>
                    <a:pt x="6640" y="10594"/>
                    <a:pt x="6534" y="10848"/>
                  </a:cubicBezTo>
                  <a:cubicBezTo>
                    <a:pt x="6534" y="10848"/>
                    <a:pt x="7013" y="10481"/>
                    <a:pt x="7521" y="10481"/>
                  </a:cubicBezTo>
                  <a:cubicBezTo>
                    <a:pt x="7927" y="10481"/>
                    <a:pt x="8351" y="10716"/>
                    <a:pt x="8563" y="11563"/>
                  </a:cubicBezTo>
                  <a:cubicBezTo>
                    <a:pt x="8563" y="11563"/>
                    <a:pt x="8831" y="11267"/>
                    <a:pt x="9292" y="11267"/>
                  </a:cubicBezTo>
                  <a:cubicBezTo>
                    <a:pt x="9792" y="11267"/>
                    <a:pt x="10518" y="11617"/>
                    <a:pt x="11374" y="13075"/>
                  </a:cubicBezTo>
                  <a:cubicBezTo>
                    <a:pt x="9763" y="10059"/>
                    <a:pt x="11563" y="9714"/>
                    <a:pt x="11563" y="9714"/>
                  </a:cubicBezTo>
                  <a:cubicBezTo>
                    <a:pt x="10404" y="8457"/>
                    <a:pt x="11505" y="7750"/>
                    <a:pt x="11505" y="7750"/>
                  </a:cubicBezTo>
                  <a:cubicBezTo>
                    <a:pt x="11160" y="7734"/>
                    <a:pt x="10831" y="7660"/>
                    <a:pt x="10511" y="7528"/>
                  </a:cubicBezTo>
                  <a:cubicBezTo>
                    <a:pt x="10641" y="7387"/>
                    <a:pt x="10837" y="7293"/>
                    <a:pt x="11128" y="7293"/>
                  </a:cubicBezTo>
                  <a:cubicBezTo>
                    <a:pt x="11261" y="7293"/>
                    <a:pt x="11413" y="7312"/>
                    <a:pt x="11587" y="7356"/>
                  </a:cubicBezTo>
                  <a:cubicBezTo>
                    <a:pt x="11587" y="7356"/>
                    <a:pt x="11103" y="6000"/>
                    <a:pt x="13790" y="5885"/>
                  </a:cubicBezTo>
                  <a:lnTo>
                    <a:pt x="13790" y="5885"/>
                  </a:lnTo>
                  <a:cubicBezTo>
                    <a:pt x="13782" y="5885"/>
                    <a:pt x="13774" y="5885"/>
                    <a:pt x="13766" y="5885"/>
                  </a:cubicBezTo>
                  <a:cubicBezTo>
                    <a:pt x="10957" y="5885"/>
                    <a:pt x="11407" y="4447"/>
                    <a:pt x="11407" y="4447"/>
                  </a:cubicBezTo>
                  <a:lnTo>
                    <a:pt x="11407" y="4447"/>
                  </a:lnTo>
                  <a:cubicBezTo>
                    <a:pt x="11211" y="4498"/>
                    <a:pt x="11041" y="4521"/>
                    <a:pt x="10894" y="4521"/>
                  </a:cubicBezTo>
                  <a:cubicBezTo>
                    <a:pt x="10010" y="4521"/>
                    <a:pt x="9944" y="3724"/>
                    <a:pt x="9944" y="3724"/>
                  </a:cubicBezTo>
                  <a:cubicBezTo>
                    <a:pt x="9706" y="4110"/>
                    <a:pt x="9385" y="4430"/>
                    <a:pt x="8999" y="4660"/>
                  </a:cubicBezTo>
                  <a:cubicBezTo>
                    <a:pt x="9188" y="4258"/>
                    <a:pt x="9475" y="3904"/>
                    <a:pt x="9837" y="3633"/>
                  </a:cubicBezTo>
                  <a:lnTo>
                    <a:pt x="9837" y="3633"/>
                  </a:lnTo>
                  <a:cubicBezTo>
                    <a:pt x="9837" y="3633"/>
                    <a:pt x="9837" y="3633"/>
                    <a:pt x="9837" y="3633"/>
                  </a:cubicBezTo>
                  <a:cubicBezTo>
                    <a:pt x="9812" y="3633"/>
                    <a:pt x="8763" y="3625"/>
                    <a:pt x="8991" y="2244"/>
                  </a:cubicBezTo>
                  <a:lnTo>
                    <a:pt x="8991" y="2244"/>
                  </a:lnTo>
                  <a:cubicBezTo>
                    <a:pt x="8991" y="2244"/>
                    <a:pt x="8873" y="2293"/>
                    <a:pt x="8701" y="2293"/>
                  </a:cubicBezTo>
                  <a:cubicBezTo>
                    <a:pt x="8277" y="2293"/>
                    <a:pt x="7522" y="2003"/>
                    <a:pt x="7347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5"/>
            <p:cNvSpPr/>
            <p:nvPr/>
          </p:nvSpPr>
          <p:spPr>
            <a:xfrm>
              <a:off x="12011650" y="1491000"/>
              <a:ext cx="186625" cy="179850"/>
            </a:xfrm>
            <a:custGeom>
              <a:avLst/>
              <a:gdLst/>
              <a:ahLst/>
              <a:cxnLst/>
              <a:rect l="l" t="t" r="r" b="b"/>
              <a:pathLst>
                <a:path w="7465" h="7194" extrusionOk="0">
                  <a:moveTo>
                    <a:pt x="3338" y="1"/>
                  </a:moveTo>
                  <a:cubicBezTo>
                    <a:pt x="3269" y="1"/>
                    <a:pt x="3207" y="94"/>
                    <a:pt x="3270" y="163"/>
                  </a:cubicBezTo>
                  <a:lnTo>
                    <a:pt x="4124" y="1116"/>
                  </a:lnTo>
                  <a:lnTo>
                    <a:pt x="4264" y="1962"/>
                  </a:lnTo>
                  <a:lnTo>
                    <a:pt x="3615" y="1231"/>
                  </a:lnTo>
                  <a:lnTo>
                    <a:pt x="3607" y="1223"/>
                  </a:lnTo>
                  <a:cubicBezTo>
                    <a:pt x="3586" y="1206"/>
                    <a:pt x="3563" y="1198"/>
                    <a:pt x="3542" y="1198"/>
                  </a:cubicBezTo>
                  <a:cubicBezTo>
                    <a:pt x="3520" y="1198"/>
                    <a:pt x="3500" y="1206"/>
                    <a:pt x="3483" y="1223"/>
                  </a:cubicBezTo>
                  <a:cubicBezTo>
                    <a:pt x="3442" y="1256"/>
                    <a:pt x="3442" y="1313"/>
                    <a:pt x="3475" y="1354"/>
                  </a:cubicBezTo>
                  <a:lnTo>
                    <a:pt x="4321" y="2316"/>
                  </a:lnTo>
                  <a:lnTo>
                    <a:pt x="4404" y="2768"/>
                  </a:lnTo>
                  <a:lnTo>
                    <a:pt x="4395" y="2784"/>
                  </a:lnTo>
                  <a:lnTo>
                    <a:pt x="3105" y="2472"/>
                  </a:lnTo>
                  <a:cubicBezTo>
                    <a:pt x="3097" y="2472"/>
                    <a:pt x="3097" y="2464"/>
                    <a:pt x="3097" y="2464"/>
                  </a:cubicBezTo>
                  <a:lnTo>
                    <a:pt x="2226" y="1477"/>
                  </a:lnTo>
                  <a:lnTo>
                    <a:pt x="2218" y="1469"/>
                  </a:lnTo>
                  <a:cubicBezTo>
                    <a:pt x="2201" y="1453"/>
                    <a:pt x="2179" y="1445"/>
                    <a:pt x="2156" y="1445"/>
                  </a:cubicBezTo>
                  <a:cubicBezTo>
                    <a:pt x="2134" y="1445"/>
                    <a:pt x="2111" y="1453"/>
                    <a:pt x="2094" y="1469"/>
                  </a:cubicBezTo>
                  <a:cubicBezTo>
                    <a:pt x="2053" y="1502"/>
                    <a:pt x="2053" y="1568"/>
                    <a:pt x="2086" y="1601"/>
                  </a:cubicBezTo>
                  <a:lnTo>
                    <a:pt x="2793" y="2398"/>
                  </a:lnTo>
                  <a:lnTo>
                    <a:pt x="1585" y="2110"/>
                  </a:lnTo>
                  <a:lnTo>
                    <a:pt x="714" y="1132"/>
                  </a:lnTo>
                  <a:lnTo>
                    <a:pt x="706" y="1124"/>
                  </a:lnTo>
                  <a:cubicBezTo>
                    <a:pt x="687" y="1108"/>
                    <a:pt x="667" y="1100"/>
                    <a:pt x="648" y="1100"/>
                  </a:cubicBezTo>
                  <a:cubicBezTo>
                    <a:pt x="581" y="1100"/>
                    <a:pt x="523" y="1185"/>
                    <a:pt x="574" y="1256"/>
                  </a:cubicBezTo>
                  <a:lnTo>
                    <a:pt x="1273" y="2045"/>
                  </a:lnTo>
                  <a:lnTo>
                    <a:pt x="1273" y="2045"/>
                  </a:lnTo>
                  <a:lnTo>
                    <a:pt x="155" y="1773"/>
                  </a:lnTo>
                  <a:cubicBezTo>
                    <a:pt x="145" y="1771"/>
                    <a:pt x="135" y="1769"/>
                    <a:pt x="126" y="1769"/>
                  </a:cubicBezTo>
                  <a:cubicBezTo>
                    <a:pt x="26" y="1769"/>
                    <a:pt x="1" y="1924"/>
                    <a:pt x="114" y="1954"/>
                  </a:cubicBezTo>
                  <a:lnTo>
                    <a:pt x="1445" y="2275"/>
                  </a:lnTo>
                  <a:lnTo>
                    <a:pt x="459" y="2669"/>
                  </a:lnTo>
                  <a:cubicBezTo>
                    <a:pt x="358" y="2705"/>
                    <a:pt x="403" y="2850"/>
                    <a:pt x="494" y="2850"/>
                  </a:cubicBezTo>
                  <a:cubicBezTo>
                    <a:pt x="506" y="2850"/>
                    <a:pt x="519" y="2847"/>
                    <a:pt x="533" y="2842"/>
                  </a:cubicBezTo>
                  <a:lnTo>
                    <a:pt x="1749" y="2357"/>
                  </a:lnTo>
                  <a:lnTo>
                    <a:pt x="1758" y="2357"/>
                  </a:lnTo>
                  <a:lnTo>
                    <a:pt x="3023" y="2653"/>
                  </a:lnTo>
                  <a:lnTo>
                    <a:pt x="2062" y="3047"/>
                  </a:lnTo>
                  <a:cubicBezTo>
                    <a:pt x="1959" y="3084"/>
                    <a:pt x="2000" y="3226"/>
                    <a:pt x="2093" y="3226"/>
                  </a:cubicBezTo>
                  <a:cubicBezTo>
                    <a:pt x="2104" y="3226"/>
                    <a:pt x="2115" y="3224"/>
                    <a:pt x="2127" y="3220"/>
                  </a:cubicBezTo>
                  <a:lnTo>
                    <a:pt x="3335" y="2727"/>
                  </a:lnTo>
                  <a:lnTo>
                    <a:pt x="4321" y="2965"/>
                  </a:lnTo>
                  <a:lnTo>
                    <a:pt x="3434" y="3902"/>
                  </a:lnTo>
                  <a:lnTo>
                    <a:pt x="2136" y="3836"/>
                  </a:lnTo>
                  <a:cubicBezTo>
                    <a:pt x="2133" y="3836"/>
                    <a:pt x="2130" y="3836"/>
                    <a:pt x="2128" y="3836"/>
                  </a:cubicBezTo>
                  <a:cubicBezTo>
                    <a:pt x="2012" y="3836"/>
                    <a:pt x="2007" y="4017"/>
                    <a:pt x="2127" y="4025"/>
                  </a:cubicBezTo>
                  <a:lnTo>
                    <a:pt x="3270" y="4083"/>
                  </a:lnTo>
                  <a:lnTo>
                    <a:pt x="2489" y="4904"/>
                  </a:lnTo>
                  <a:lnTo>
                    <a:pt x="1223" y="4839"/>
                  </a:lnTo>
                  <a:cubicBezTo>
                    <a:pt x="1221" y="4838"/>
                    <a:pt x="1218" y="4838"/>
                    <a:pt x="1216" y="4838"/>
                  </a:cubicBezTo>
                  <a:cubicBezTo>
                    <a:pt x="1100" y="4838"/>
                    <a:pt x="1095" y="5019"/>
                    <a:pt x="1215" y="5019"/>
                  </a:cubicBezTo>
                  <a:lnTo>
                    <a:pt x="2325" y="5077"/>
                  </a:lnTo>
                  <a:lnTo>
                    <a:pt x="1585" y="5858"/>
                  </a:lnTo>
                  <a:cubicBezTo>
                    <a:pt x="1552" y="5890"/>
                    <a:pt x="1552" y="5948"/>
                    <a:pt x="1585" y="5989"/>
                  </a:cubicBezTo>
                  <a:cubicBezTo>
                    <a:pt x="1604" y="6005"/>
                    <a:pt x="1627" y="6013"/>
                    <a:pt x="1650" y="6013"/>
                  </a:cubicBezTo>
                  <a:cubicBezTo>
                    <a:pt x="1675" y="6013"/>
                    <a:pt x="1699" y="6003"/>
                    <a:pt x="1716" y="5981"/>
                  </a:cubicBezTo>
                  <a:lnTo>
                    <a:pt x="2472" y="5184"/>
                  </a:lnTo>
                  <a:lnTo>
                    <a:pt x="2629" y="6318"/>
                  </a:lnTo>
                  <a:cubicBezTo>
                    <a:pt x="2640" y="6373"/>
                    <a:pt x="2683" y="6399"/>
                    <a:pt x="2725" y="6399"/>
                  </a:cubicBezTo>
                  <a:cubicBezTo>
                    <a:pt x="2776" y="6399"/>
                    <a:pt x="2827" y="6361"/>
                    <a:pt x="2818" y="6293"/>
                  </a:cubicBezTo>
                  <a:lnTo>
                    <a:pt x="2637" y="5003"/>
                  </a:lnTo>
                  <a:lnTo>
                    <a:pt x="3385" y="4206"/>
                  </a:lnTo>
                  <a:lnTo>
                    <a:pt x="3541" y="5307"/>
                  </a:lnTo>
                  <a:cubicBezTo>
                    <a:pt x="3549" y="5356"/>
                    <a:pt x="3590" y="5389"/>
                    <a:pt x="3639" y="5389"/>
                  </a:cubicBezTo>
                  <a:cubicBezTo>
                    <a:pt x="3689" y="5381"/>
                    <a:pt x="3730" y="5332"/>
                    <a:pt x="3722" y="5282"/>
                  </a:cubicBezTo>
                  <a:lnTo>
                    <a:pt x="3549" y="4025"/>
                  </a:lnTo>
                  <a:lnTo>
                    <a:pt x="4420" y="3105"/>
                  </a:lnTo>
                  <a:lnTo>
                    <a:pt x="4724" y="3992"/>
                  </a:lnTo>
                  <a:lnTo>
                    <a:pt x="4346" y="5233"/>
                  </a:lnTo>
                  <a:cubicBezTo>
                    <a:pt x="4330" y="5282"/>
                    <a:pt x="4363" y="5340"/>
                    <a:pt x="4412" y="5348"/>
                  </a:cubicBezTo>
                  <a:cubicBezTo>
                    <a:pt x="4420" y="5351"/>
                    <a:pt x="4430" y="5353"/>
                    <a:pt x="4439" y="5353"/>
                  </a:cubicBezTo>
                  <a:cubicBezTo>
                    <a:pt x="4475" y="5353"/>
                    <a:pt x="4514" y="5330"/>
                    <a:pt x="4527" y="5291"/>
                  </a:cubicBezTo>
                  <a:lnTo>
                    <a:pt x="4823" y="4296"/>
                  </a:lnTo>
                  <a:lnTo>
                    <a:pt x="5234" y="5529"/>
                  </a:lnTo>
                  <a:cubicBezTo>
                    <a:pt x="5234" y="5529"/>
                    <a:pt x="5234" y="5529"/>
                    <a:pt x="5234" y="5537"/>
                  </a:cubicBezTo>
                  <a:lnTo>
                    <a:pt x="4856" y="6794"/>
                  </a:lnTo>
                  <a:cubicBezTo>
                    <a:pt x="4839" y="6835"/>
                    <a:pt x="4872" y="6893"/>
                    <a:pt x="4921" y="6909"/>
                  </a:cubicBezTo>
                  <a:cubicBezTo>
                    <a:pt x="4928" y="6910"/>
                    <a:pt x="4934" y="6911"/>
                    <a:pt x="4940" y="6911"/>
                  </a:cubicBezTo>
                  <a:cubicBezTo>
                    <a:pt x="4983" y="6911"/>
                    <a:pt x="5022" y="6887"/>
                    <a:pt x="5036" y="6844"/>
                  </a:cubicBezTo>
                  <a:lnTo>
                    <a:pt x="5341" y="5825"/>
                  </a:lnTo>
                  <a:lnTo>
                    <a:pt x="5776" y="7131"/>
                  </a:lnTo>
                  <a:cubicBezTo>
                    <a:pt x="5796" y="7170"/>
                    <a:pt x="5831" y="7194"/>
                    <a:pt x="5869" y="7194"/>
                  </a:cubicBezTo>
                  <a:cubicBezTo>
                    <a:pt x="5879" y="7194"/>
                    <a:pt x="5889" y="7192"/>
                    <a:pt x="5899" y="7189"/>
                  </a:cubicBezTo>
                  <a:cubicBezTo>
                    <a:pt x="5949" y="7172"/>
                    <a:pt x="5973" y="7123"/>
                    <a:pt x="5957" y="7074"/>
                  </a:cubicBezTo>
                  <a:lnTo>
                    <a:pt x="5587" y="5981"/>
                  </a:lnTo>
                  <a:lnTo>
                    <a:pt x="6433" y="6605"/>
                  </a:lnTo>
                  <a:cubicBezTo>
                    <a:pt x="6454" y="6622"/>
                    <a:pt x="6475" y="6630"/>
                    <a:pt x="6495" y="6630"/>
                  </a:cubicBezTo>
                  <a:cubicBezTo>
                    <a:pt x="6571" y="6630"/>
                    <a:pt x="6627" y="6524"/>
                    <a:pt x="6549" y="6466"/>
                  </a:cubicBezTo>
                  <a:lnTo>
                    <a:pt x="6549" y="6457"/>
                  </a:lnTo>
                  <a:lnTo>
                    <a:pt x="5488" y="5677"/>
                  </a:lnTo>
                  <a:lnTo>
                    <a:pt x="5094" y="4502"/>
                  </a:lnTo>
                  <a:lnTo>
                    <a:pt x="5094" y="4502"/>
                  </a:lnTo>
                  <a:lnTo>
                    <a:pt x="5949" y="5134"/>
                  </a:lnTo>
                  <a:cubicBezTo>
                    <a:pt x="5968" y="5152"/>
                    <a:pt x="5989" y="5159"/>
                    <a:pt x="6009" y="5159"/>
                  </a:cubicBezTo>
                  <a:cubicBezTo>
                    <a:pt x="6082" y="5159"/>
                    <a:pt x="6141" y="5059"/>
                    <a:pt x="6064" y="4995"/>
                  </a:cubicBezTo>
                  <a:lnTo>
                    <a:pt x="6055" y="4986"/>
                  </a:lnTo>
                  <a:lnTo>
                    <a:pt x="5004" y="4206"/>
                  </a:lnTo>
                  <a:cubicBezTo>
                    <a:pt x="5004" y="4206"/>
                    <a:pt x="4995" y="4206"/>
                    <a:pt x="4987" y="4198"/>
                  </a:cubicBezTo>
                  <a:lnTo>
                    <a:pt x="4568" y="2957"/>
                  </a:lnTo>
                  <a:lnTo>
                    <a:pt x="4584" y="2932"/>
                  </a:lnTo>
                  <a:lnTo>
                    <a:pt x="5036" y="2973"/>
                  </a:lnTo>
                  <a:lnTo>
                    <a:pt x="6072" y="3729"/>
                  </a:lnTo>
                  <a:cubicBezTo>
                    <a:pt x="6091" y="3747"/>
                    <a:pt x="6112" y="3754"/>
                    <a:pt x="6132" y="3754"/>
                  </a:cubicBezTo>
                  <a:cubicBezTo>
                    <a:pt x="6205" y="3754"/>
                    <a:pt x="6264" y="3654"/>
                    <a:pt x="6187" y="3589"/>
                  </a:cubicBezTo>
                  <a:lnTo>
                    <a:pt x="6179" y="3581"/>
                  </a:lnTo>
                  <a:lnTo>
                    <a:pt x="5390" y="2998"/>
                  </a:lnTo>
                  <a:lnTo>
                    <a:pt x="6244" y="3064"/>
                  </a:lnTo>
                  <a:lnTo>
                    <a:pt x="7272" y="3828"/>
                  </a:lnTo>
                  <a:cubicBezTo>
                    <a:pt x="7290" y="3845"/>
                    <a:pt x="7310" y="3852"/>
                    <a:pt x="7330" y="3852"/>
                  </a:cubicBezTo>
                  <a:cubicBezTo>
                    <a:pt x="7404" y="3852"/>
                    <a:pt x="7465" y="3747"/>
                    <a:pt x="7387" y="3688"/>
                  </a:cubicBezTo>
                  <a:lnTo>
                    <a:pt x="7379" y="3680"/>
                  </a:lnTo>
                  <a:lnTo>
                    <a:pt x="6590" y="3096"/>
                  </a:lnTo>
                  <a:lnTo>
                    <a:pt x="7107" y="3137"/>
                  </a:lnTo>
                  <a:cubicBezTo>
                    <a:pt x="7198" y="3137"/>
                    <a:pt x="7247" y="3031"/>
                    <a:pt x="7181" y="2973"/>
                  </a:cubicBezTo>
                  <a:cubicBezTo>
                    <a:pt x="7165" y="2957"/>
                    <a:pt x="7148" y="2948"/>
                    <a:pt x="7124" y="2948"/>
                  </a:cubicBezTo>
                  <a:lnTo>
                    <a:pt x="6294" y="2883"/>
                  </a:lnTo>
                  <a:lnTo>
                    <a:pt x="6261" y="2883"/>
                  </a:lnTo>
                  <a:lnTo>
                    <a:pt x="5899" y="2858"/>
                  </a:lnTo>
                  <a:lnTo>
                    <a:pt x="6746" y="2176"/>
                  </a:lnTo>
                  <a:cubicBezTo>
                    <a:pt x="6787" y="2143"/>
                    <a:pt x="6787" y="2086"/>
                    <a:pt x="6754" y="2045"/>
                  </a:cubicBezTo>
                  <a:lnTo>
                    <a:pt x="6746" y="2036"/>
                  </a:lnTo>
                  <a:cubicBezTo>
                    <a:pt x="6729" y="2024"/>
                    <a:pt x="6709" y="2018"/>
                    <a:pt x="6688" y="2018"/>
                  </a:cubicBezTo>
                  <a:cubicBezTo>
                    <a:pt x="6668" y="2018"/>
                    <a:pt x="6647" y="2024"/>
                    <a:pt x="6631" y="2036"/>
                  </a:cubicBezTo>
                  <a:lnTo>
                    <a:pt x="5636" y="2842"/>
                  </a:lnTo>
                  <a:lnTo>
                    <a:pt x="4749" y="2768"/>
                  </a:lnTo>
                  <a:lnTo>
                    <a:pt x="6820" y="574"/>
                  </a:lnTo>
                  <a:cubicBezTo>
                    <a:pt x="6861" y="541"/>
                    <a:pt x="6861" y="483"/>
                    <a:pt x="6820" y="442"/>
                  </a:cubicBezTo>
                  <a:cubicBezTo>
                    <a:pt x="6803" y="426"/>
                    <a:pt x="6781" y="417"/>
                    <a:pt x="6757" y="417"/>
                  </a:cubicBezTo>
                  <a:cubicBezTo>
                    <a:pt x="6733" y="417"/>
                    <a:pt x="6709" y="426"/>
                    <a:pt x="6688" y="442"/>
                  </a:cubicBezTo>
                  <a:lnTo>
                    <a:pt x="4568" y="2685"/>
                  </a:lnTo>
                  <a:lnTo>
                    <a:pt x="4404" y="1708"/>
                  </a:lnTo>
                  <a:lnTo>
                    <a:pt x="5110" y="647"/>
                  </a:lnTo>
                  <a:cubicBezTo>
                    <a:pt x="5143" y="606"/>
                    <a:pt x="5135" y="557"/>
                    <a:pt x="5102" y="524"/>
                  </a:cubicBezTo>
                  <a:lnTo>
                    <a:pt x="5086" y="516"/>
                  </a:lnTo>
                  <a:cubicBezTo>
                    <a:pt x="5070" y="507"/>
                    <a:pt x="5053" y="502"/>
                    <a:pt x="5035" y="502"/>
                  </a:cubicBezTo>
                  <a:cubicBezTo>
                    <a:pt x="5006" y="502"/>
                    <a:pt x="4978" y="515"/>
                    <a:pt x="4962" y="541"/>
                  </a:cubicBezTo>
                  <a:lnTo>
                    <a:pt x="4363" y="1436"/>
                  </a:lnTo>
                  <a:lnTo>
                    <a:pt x="4297" y="1083"/>
                  </a:lnTo>
                  <a:cubicBezTo>
                    <a:pt x="4297" y="1075"/>
                    <a:pt x="4297" y="1058"/>
                    <a:pt x="4297" y="1050"/>
                  </a:cubicBezTo>
                  <a:lnTo>
                    <a:pt x="4157" y="228"/>
                  </a:lnTo>
                  <a:cubicBezTo>
                    <a:pt x="4157" y="212"/>
                    <a:pt x="4141" y="187"/>
                    <a:pt x="4132" y="179"/>
                  </a:cubicBezTo>
                  <a:cubicBezTo>
                    <a:pt x="4113" y="162"/>
                    <a:pt x="4090" y="154"/>
                    <a:pt x="4068" y="154"/>
                  </a:cubicBezTo>
                  <a:cubicBezTo>
                    <a:pt x="4014" y="154"/>
                    <a:pt x="3965" y="198"/>
                    <a:pt x="3976" y="261"/>
                  </a:cubicBezTo>
                  <a:lnTo>
                    <a:pt x="4059" y="771"/>
                  </a:lnTo>
                  <a:lnTo>
                    <a:pt x="3409" y="39"/>
                  </a:lnTo>
                  <a:cubicBezTo>
                    <a:pt x="3409" y="39"/>
                    <a:pt x="3409" y="31"/>
                    <a:pt x="3401" y="31"/>
                  </a:cubicBezTo>
                  <a:cubicBezTo>
                    <a:pt x="3382" y="10"/>
                    <a:pt x="3359" y="1"/>
                    <a:pt x="333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5"/>
            <p:cNvSpPr/>
            <p:nvPr/>
          </p:nvSpPr>
          <p:spPr>
            <a:xfrm>
              <a:off x="10912275" y="1443475"/>
              <a:ext cx="344750" cy="327100"/>
            </a:xfrm>
            <a:custGeom>
              <a:avLst/>
              <a:gdLst/>
              <a:ahLst/>
              <a:cxnLst/>
              <a:rect l="l" t="t" r="r" b="b"/>
              <a:pathLst>
                <a:path w="13790" h="13084" extrusionOk="0">
                  <a:moveTo>
                    <a:pt x="7355" y="1"/>
                  </a:moveTo>
                  <a:lnTo>
                    <a:pt x="7355" y="1"/>
                  </a:lnTo>
                  <a:cubicBezTo>
                    <a:pt x="7452" y="2108"/>
                    <a:pt x="6619" y="2336"/>
                    <a:pt x="6255" y="2336"/>
                  </a:cubicBezTo>
                  <a:cubicBezTo>
                    <a:pt x="6155" y="2336"/>
                    <a:pt x="6090" y="2318"/>
                    <a:pt x="6090" y="2318"/>
                  </a:cubicBezTo>
                  <a:lnTo>
                    <a:pt x="6090" y="2318"/>
                  </a:lnTo>
                  <a:cubicBezTo>
                    <a:pt x="6312" y="2976"/>
                    <a:pt x="6147" y="3329"/>
                    <a:pt x="5884" y="3518"/>
                  </a:cubicBezTo>
                  <a:cubicBezTo>
                    <a:pt x="5580" y="3091"/>
                    <a:pt x="5375" y="2598"/>
                    <a:pt x="5293" y="2080"/>
                  </a:cubicBezTo>
                  <a:cubicBezTo>
                    <a:pt x="5293" y="2080"/>
                    <a:pt x="5007" y="2631"/>
                    <a:pt x="4383" y="2631"/>
                  </a:cubicBezTo>
                  <a:cubicBezTo>
                    <a:pt x="4102" y="2631"/>
                    <a:pt x="3752" y="2519"/>
                    <a:pt x="3329" y="2195"/>
                  </a:cubicBezTo>
                  <a:cubicBezTo>
                    <a:pt x="3329" y="2195"/>
                    <a:pt x="3236" y="3178"/>
                    <a:pt x="1947" y="3178"/>
                  </a:cubicBezTo>
                  <a:cubicBezTo>
                    <a:pt x="1476" y="3178"/>
                    <a:pt x="845" y="3047"/>
                    <a:pt x="0" y="2688"/>
                  </a:cubicBezTo>
                  <a:lnTo>
                    <a:pt x="0" y="2688"/>
                  </a:lnTo>
                  <a:cubicBezTo>
                    <a:pt x="2942" y="4077"/>
                    <a:pt x="1767" y="5359"/>
                    <a:pt x="1767" y="5359"/>
                  </a:cubicBezTo>
                  <a:cubicBezTo>
                    <a:pt x="3698" y="5663"/>
                    <a:pt x="2655" y="7315"/>
                    <a:pt x="2655" y="7315"/>
                  </a:cubicBezTo>
                  <a:cubicBezTo>
                    <a:pt x="2909" y="7175"/>
                    <a:pt x="3181" y="7076"/>
                    <a:pt x="3460" y="7019"/>
                  </a:cubicBezTo>
                  <a:lnTo>
                    <a:pt x="3460" y="7019"/>
                  </a:lnTo>
                  <a:cubicBezTo>
                    <a:pt x="3756" y="7307"/>
                    <a:pt x="4307" y="8038"/>
                    <a:pt x="3205" y="8663"/>
                  </a:cubicBezTo>
                  <a:cubicBezTo>
                    <a:pt x="3205" y="8663"/>
                    <a:pt x="4487" y="9303"/>
                    <a:pt x="2622" y="11235"/>
                  </a:cubicBezTo>
                  <a:cubicBezTo>
                    <a:pt x="3480" y="10418"/>
                    <a:pt x="4095" y="10180"/>
                    <a:pt x="4522" y="10180"/>
                  </a:cubicBezTo>
                  <a:cubicBezTo>
                    <a:pt x="5116" y="10180"/>
                    <a:pt x="5342" y="10643"/>
                    <a:pt x="5342" y="10643"/>
                  </a:cubicBezTo>
                  <a:cubicBezTo>
                    <a:pt x="5683" y="10091"/>
                    <a:pt x="6036" y="9941"/>
                    <a:pt x="6320" y="9941"/>
                  </a:cubicBezTo>
                  <a:cubicBezTo>
                    <a:pt x="6501" y="9941"/>
                    <a:pt x="6653" y="10002"/>
                    <a:pt x="6755" y="10060"/>
                  </a:cubicBezTo>
                  <a:cubicBezTo>
                    <a:pt x="6723" y="10331"/>
                    <a:pt x="6649" y="10602"/>
                    <a:pt x="6542" y="10857"/>
                  </a:cubicBezTo>
                  <a:cubicBezTo>
                    <a:pt x="6542" y="10857"/>
                    <a:pt x="7021" y="10489"/>
                    <a:pt x="7528" y="10489"/>
                  </a:cubicBezTo>
                  <a:cubicBezTo>
                    <a:pt x="7933" y="10489"/>
                    <a:pt x="8355" y="10724"/>
                    <a:pt x="8563" y="11572"/>
                  </a:cubicBezTo>
                  <a:cubicBezTo>
                    <a:pt x="8563" y="11572"/>
                    <a:pt x="8832" y="11278"/>
                    <a:pt x="9293" y="11278"/>
                  </a:cubicBezTo>
                  <a:cubicBezTo>
                    <a:pt x="9795" y="11278"/>
                    <a:pt x="10525" y="11627"/>
                    <a:pt x="11382" y="13084"/>
                  </a:cubicBezTo>
                  <a:cubicBezTo>
                    <a:pt x="9771" y="10068"/>
                    <a:pt x="11571" y="9723"/>
                    <a:pt x="11571" y="9723"/>
                  </a:cubicBezTo>
                  <a:cubicBezTo>
                    <a:pt x="10412" y="8465"/>
                    <a:pt x="11505" y="7759"/>
                    <a:pt x="11505" y="7759"/>
                  </a:cubicBezTo>
                  <a:cubicBezTo>
                    <a:pt x="11168" y="7742"/>
                    <a:pt x="10831" y="7668"/>
                    <a:pt x="10519" y="7537"/>
                  </a:cubicBezTo>
                  <a:cubicBezTo>
                    <a:pt x="10649" y="7395"/>
                    <a:pt x="10841" y="7301"/>
                    <a:pt x="11133" y="7301"/>
                  </a:cubicBezTo>
                  <a:cubicBezTo>
                    <a:pt x="11265" y="7301"/>
                    <a:pt x="11418" y="7320"/>
                    <a:pt x="11596" y="7364"/>
                  </a:cubicBezTo>
                  <a:cubicBezTo>
                    <a:pt x="11596" y="7364"/>
                    <a:pt x="11103" y="6008"/>
                    <a:pt x="13790" y="5893"/>
                  </a:cubicBezTo>
                  <a:lnTo>
                    <a:pt x="13790" y="5893"/>
                  </a:lnTo>
                  <a:cubicBezTo>
                    <a:pt x="13782" y="5893"/>
                    <a:pt x="13774" y="5893"/>
                    <a:pt x="13766" y="5893"/>
                  </a:cubicBezTo>
                  <a:cubicBezTo>
                    <a:pt x="10957" y="5893"/>
                    <a:pt x="11407" y="4455"/>
                    <a:pt x="11407" y="4455"/>
                  </a:cubicBezTo>
                  <a:lnTo>
                    <a:pt x="11407" y="4455"/>
                  </a:lnTo>
                  <a:cubicBezTo>
                    <a:pt x="11211" y="4507"/>
                    <a:pt x="11041" y="4529"/>
                    <a:pt x="10894" y="4529"/>
                  </a:cubicBezTo>
                  <a:cubicBezTo>
                    <a:pt x="10010" y="4529"/>
                    <a:pt x="9944" y="3732"/>
                    <a:pt x="9944" y="3732"/>
                  </a:cubicBezTo>
                  <a:cubicBezTo>
                    <a:pt x="9706" y="4118"/>
                    <a:pt x="9385" y="4439"/>
                    <a:pt x="8999" y="4669"/>
                  </a:cubicBezTo>
                  <a:cubicBezTo>
                    <a:pt x="9196" y="4258"/>
                    <a:pt x="9484" y="3904"/>
                    <a:pt x="9845" y="3641"/>
                  </a:cubicBezTo>
                  <a:cubicBezTo>
                    <a:pt x="9845" y="3641"/>
                    <a:pt x="8761" y="3641"/>
                    <a:pt x="8999" y="2244"/>
                  </a:cubicBezTo>
                  <a:lnTo>
                    <a:pt x="8999" y="2244"/>
                  </a:lnTo>
                  <a:cubicBezTo>
                    <a:pt x="8999" y="2244"/>
                    <a:pt x="8880" y="2294"/>
                    <a:pt x="8705" y="2294"/>
                  </a:cubicBezTo>
                  <a:cubicBezTo>
                    <a:pt x="8281" y="2294"/>
                    <a:pt x="7530" y="2002"/>
                    <a:pt x="735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5"/>
            <p:cNvSpPr/>
            <p:nvPr/>
          </p:nvSpPr>
          <p:spPr>
            <a:xfrm>
              <a:off x="10999575" y="1514800"/>
              <a:ext cx="186550" cy="179875"/>
            </a:xfrm>
            <a:custGeom>
              <a:avLst/>
              <a:gdLst/>
              <a:ahLst/>
              <a:cxnLst/>
              <a:rect l="l" t="t" r="r" b="b"/>
              <a:pathLst>
                <a:path w="7462" h="7195" extrusionOk="0">
                  <a:moveTo>
                    <a:pt x="3341" y="1"/>
                  </a:moveTo>
                  <a:cubicBezTo>
                    <a:pt x="3271" y="1"/>
                    <a:pt x="3214" y="86"/>
                    <a:pt x="3272" y="156"/>
                  </a:cubicBezTo>
                  <a:lnTo>
                    <a:pt x="4118" y="1109"/>
                  </a:lnTo>
                  <a:lnTo>
                    <a:pt x="4266" y="1955"/>
                  </a:lnTo>
                  <a:lnTo>
                    <a:pt x="3609" y="1224"/>
                  </a:lnTo>
                  <a:lnTo>
                    <a:pt x="3609" y="1216"/>
                  </a:lnTo>
                  <a:cubicBezTo>
                    <a:pt x="3588" y="1199"/>
                    <a:pt x="3567" y="1192"/>
                    <a:pt x="3546" y="1192"/>
                  </a:cubicBezTo>
                  <a:cubicBezTo>
                    <a:pt x="3476" y="1192"/>
                    <a:pt x="3418" y="1277"/>
                    <a:pt x="3469" y="1347"/>
                  </a:cubicBezTo>
                  <a:lnTo>
                    <a:pt x="4324" y="2309"/>
                  </a:lnTo>
                  <a:lnTo>
                    <a:pt x="4406" y="2761"/>
                  </a:lnTo>
                  <a:lnTo>
                    <a:pt x="4389" y="2777"/>
                  </a:lnTo>
                  <a:lnTo>
                    <a:pt x="3099" y="2465"/>
                  </a:lnTo>
                  <a:cubicBezTo>
                    <a:pt x="3099" y="2457"/>
                    <a:pt x="3099" y="2457"/>
                    <a:pt x="3091" y="2448"/>
                  </a:cubicBezTo>
                  <a:lnTo>
                    <a:pt x="2228" y="1471"/>
                  </a:lnTo>
                  <a:lnTo>
                    <a:pt x="2220" y="1462"/>
                  </a:lnTo>
                  <a:cubicBezTo>
                    <a:pt x="2199" y="1446"/>
                    <a:pt x="2177" y="1438"/>
                    <a:pt x="2155" y="1438"/>
                  </a:cubicBezTo>
                  <a:cubicBezTo>
                    <a:pt x="2133" y="1438"/>
                    <a:pt x="2113" y="1446"/>
                    <a:pt x="2096" y="1462"/>
                  </a:cubicBezTo>
                  <a:cubicBezTo>
                    <a:pt x="2055" y="1495"/>
                    <a:pt x="2047" y="1553"/>
                    <a:pt x="2088" y="1594"/>
                  </a:cubicBezTo>
                  <a:lnTo>
                    <a:pt x="2795" y="2391"/>
                  </a:lnTo>
                  <a:lnTo>
                    <a:pt x="1587" y="2103"/>
                  </a:lnTo>
                  <a:lnTo>
                    <a:pt x="716" y="1117"/>
                  </a:lnTo>
                  <a:lnTo>
                    <a:pt x="708" y="1117"/>
                  </a:lnTo>
                  <a:cubicBezTo>
                    <a:pt x="689" y="1098"/>
                    <a:pt x="667" y="1090"/>
                    <a:pt x="647" y="1090"/>
                  </a:cubicBezTo>
                  <a:cubicBezTo>
                    <a:pt x="579" y="1090"/>
                    <a:pt x="519" y="1177"/>
                    <a:pt x="576" y="1240"/>
                  </a:cubicBezTo>
                  <a:lnTo>
                    <a:pt x="1275" y="2029"/>
                  </a:lnTo>
                  <a:lnTo>
                    <a:pt x="157" y="1758"/>
                  </a:lnTo>
                  <a:cubicBezTo>
                    <a:pt x="149" y="1757"/>
                    <a:pt x="142" y="1756"/>
                    <a:pt x="135" y="1756"/>
                  </a:cubicBezTo>
                  <a:cubicBezTo>
                    <a:pt x="29" y="1756"/>
                    <a:pt x="1" y="1916"/>
                    <a:pt x="116" y="1939"/>
                  </a:cubicBezTo>
                  <a:lnTo>
                    <a:pt x="1447" y="2259"/>
                  </a:lnTo>
                  <a:lnTo>
                    <a:pt x="461" y="2654"/>
                  </a:lnTo>
                  <a:cubicBezTo>
                    <a:pt x="420" y="2679"/>
                    <a:pt x="395" y="2728"/>
                    <a:pt x="412" y="2777"/>
                  </a:cubicBezTo>
                  <a:cubicBezTo>
                    <a:pt x="424" y="2813"/>
                    <a:pt x="458" y="2836"/>
                    <a:pt x="495" y="2836"/>
                  </a:cubicBezTo>
                  <a:cubicBezTo>
                    <a:pt x="508" y="2836"/>
                    <a:pt x="522" y="2833"/>
                    <a:pt x="535" y="2826"/>
                  </a:cubicBezTo>
                  <a:lnTo>
                    <a:pt x="1751" y="2342"/>
                  </a:lnTo>
                  <a:lnTo>
                    <a:pt x="1760" y="2342"/>
                  </a:lnTo>
                  <a:lnTo>
                    <a:pt x="3025" y="2654"/>
                  </a:lnTo>
                  <a:lnTo>
                    <a:pt x="2064" y="3040"/>
                  </a:lnTo>
                  <a:cubicBezTo>
                    <a:pt x="1961" y="3077"/>
                    <a:pt x="2002" y="3219"/>
                    <a:pt x="2095" y="3219"/>
                  </a:cubicBezTo>
                  <a:cubicBezTo>
                    <a:pt x="2106" y="3219"/>
                    <a:pt x="2117" y="3217"/>
                    <a:pt x="2129" y="3213"/>
                  </a:cubicBezTo>
                  <a:lnTo>
                    <a:pt x="3337" y="2711"/>
                  </a:lnTo>
                  <a:lnTo>
                    <a:pt x="4315" y="2950"/>
                  </a:lnTo>
                  <a:lnTo>
                    <a:pt x="3428" y="3878"/>
                  </a:lnTo>
                  <a:lnTo>
                    <a:pt x="2138" y="3821"/>
                  </a:lnTo>
                  <a:cubicBezTo>
                    <a:pt x="2130" y="3819"/>
                    <a:pt x="2123" y="3819"/>
                    <a:pt x="2116" y="3819"/>
                  </a:cubicBezTo>
                  <a:cubicBezTo>
                    <a:pt x="2000" y="3819"/>
                    <a:pt x="1997" y="4002"/>
                    <a:pt x="2122" y="4002"/>
                  </a:cubicBezTo>
                  <a:cubicBezTo>
                    <a:pt x="2124" y="4002"/>
                    <a:pt x="2127" y="4002"/>
                    <a:pt x="2129" y="4002"/>
                  </a:cubicBezTo>
                  <a:lnTo>
                    <a:pt x="3263" y="4059"/>
                  </a:lnTo>
                  <a:lnTo>
                    <a:pt x="2491" y="4881"/>
                  </a:lnTo>
                  <a:lnTo>
                    <a:pt x="1225" y="4815"/>
                  </a:lnTo>
                  <a:cubicBezTo>
                    <a:pt x="1102" y="4815"/>
                    <a:pt x="1094" y="4996"/>
                    <a:pt x="1217" y="5004"/>
                  </a:cubicBezTo>
                  <a:lnTo>
                    <a:pt x="2318" y="5062"/>
                  </a:lnTo>
                  <a:lnTo>
                    <a:pt x="1587" y="5834"/>
                  </a:lnTo>
                  <a:cubicBezTo>
                    <a:pt x="1546" y="5875"/>
                    <a:pt x="1546" y="5933"/>
                    <a:pt x="1587" y="5966"/>
                  </a:cubicBezTo>
                  <a:cubicBezTo>
                    <a:pt x="1603" y="5985"/>
                    <a:pt x="1625" y="5993"/>
                    <a:pt x="1649" y="5993"/>
                  </a:cubicBezTo>
                  <a:cubicBezTo>
                    <a:pt x="1675" y="5993"/>
                    <a:pt x="1701" y="5983"/>
                    <a:pt x="1718" y="5966"/>
                  </a:cubicBezTo>
                  <a:lnTo>
                    <a:pt x="2466" y="5169"/>
                  </a:lnTo>
                  <a:lnTo>
                    <a:pt x="2631" y="6294"/>
                  </a:lnTo>
                  <a:cubicBezTo>
                    <a:pt x="2638" y="6339"/>
                    <a:pt x="2673" y="6378"/>
                    <a:pt x="2717" y="6378"/>
                  </a:cubicBezTo>
                  <a:cubicBezTo>
                    <a:pt x="2721" y="6378"/>
                    <a:pt x="2725" y="6377"/>
                    <a:pt x="2729" y="6377"/>
                  </a:cubicBezTo>
                  <a:cubicBezTo>
                    <a:pt x="2779" y="6368"/>
                    <a:pt x="2820" y="6319"/>
                    <a:pt x="2811" y="6270"/>
                  </a:cubicBezTo>
                  <a:lnTo>
                    <a:pt x="2639" y="4996"/>
                  </a:lnTo>
                  <a:lnTo>
                    <a:pt x="3387" y="4199"/>
                  </a:lnTo>
                  <a:lnTo>
                    <a:pt x="3543" y="5308"/>
                  </a:lnTo>
                  <a:cubicBezTo>
                    <a:pt x="3550" y="5363"/>
                    <a:pt x="3589" y="5387"/>
                    <a:pt x="3629" y="5387"/>
                  </a:cubicBezTo>
                  <a:cubicBezTo>
                    <a:pt x="3680" y="5387"/>
                    <a:pt x="3733" y="5348"/>
                    <a:pt x="3724" y="5284"/>
                  </a:cubicBezTo>
                  <a:lnTo>
                    <a:pt x="3551" y="4026"/>
                  </a:lnTo>
                  <a:lnTo>
                    <a:pt x="4422" y="3106"/>
                  </a:lnTo>
                  <a:lnTo>
                    <a:pt x="4718" y="3985"/>
                  </a:lnTo>
                  <a:lnTo>
                    <a:pt x="4348" y="5234"/>
                  </a:lnTo>
                  <a:cubicBezTo>
                    <a:pt x="4328" y="5304"/>
                    <a:pt x="4384" y="5353"/>
                    <a:pt x="4440" y="5353"/>
                  </a:cubicBezTo>
                  <a:cubicBezTo>
                    <a:pt x="4476" y="5353"/>
                    <a:pt x="4513" y="5332"/>
                    <a:pt x="4529" y="5284"/>
                  </a:cubicBezTo>
                  <a:lnTo>
                    <a:pt x="4825" y="4289"/>
                  </a:lnTo>
                  <a:lnTo>
                    <a:pt x="5236" y="5522"/>
                  </a:lnTo>
                  <a:lnTo>
                    <a:pt x="5236" y="5530"/>
                  </a:lnTo>
                  <a:lnTo>
                    <a:pt x="4858" y="6787"/>
                  </a:lnTo>
                  <a:cubicBezTo>
                    <a:pt x="4841" y="6837"/>
                    <a:pt x="4874" y="6886"/>
                    <a:pt x="4923" y="6902"/>
                  </a:cubicBezTo>
                  <a:cubicBezTo>
                    <a:pt x="4932" y="6905"/>
                    <a:pt x="4941" y="6907"/>
                    <a:pt x="4950" y="6907"/>
                  </a:cubicBezTo>
                  <a:cubicBezTo>
                    <a:pt x="4989" y="6907"/>
                    <a:pt x="5025" y="6879"/>
                    <a:pt x="5038" y="6845"/>
                  </a:cubicBezTo>
                  <a:lnTo>
                    <a:pt x="5343" y="5826"/>
                  </a:lnTo>
                  <a:lnTo>
                    <a:pt x="5778" y="7133"/>
                  </a:lnTo>
                  <a:cubicBezTo>
                    <a:pt x="5792" y="7166"/>
                    <a:pt x="5833" y="7194"/>
                    <a:pt x="5874" y="7194"/>
                  </a:cubicBezTo>
                  <a:cubicBezTo>
                    <a:pt x="5883" y="7194"/>
                    <a:pt x="5892" y="7193"/>
                    <a:pt x="5901" y="7190"/>
                  </a:cubicBezTo>
                  <a:cubicBezTo>
                    <a:pt x="5951" y="7174"/>
                    <a:pt x="5975" y="7116"/>
                    <a:pt x="5959" y="7067"/>
                  </a:cubicBezTo>
                  <a:lnTo>
                    <a:pt x="5589" y="5982"/>
                  </a:lnTo>
                  <a:lnTo>
                    <a:pt x="5589" y="5982"/>
                  </a:lnTo>
                  <a:lnTo>
                    <a:pt x="6435" y="6607"/>
                  </a:lnTo>
                  <a:cubicBezTo>
                    <a:pt x="6451" y="6616"/>
                    <a:pt x="6469" y="6621"/>
                    <a:pt x="6486" y="6621"/>
                  </a:cubicBezTo>
                  <a:cubicBezTo>
                    <a:pt x="6516" y="6621"/>
                    <a:pt x="6546" y="6608"/>
                    <a:pt x="6567" y="6582"/>
                  </a:cubicBezTo>
                  <a:cubicBezTo>
                    <a:pt x="6592" y="6549"/>
                    <a:pt x="6592" y="6492"/>
                    <a:pt x="6559" y="6459"/>
                  </a:cubicBezTo>
                  <a:lnTo>
                    <a:pt x="6551" y="6459"/>
                  </a:lnTo>
                  <a:lnTo>
                    <a:pt x="5490" y="5678"/>
                  </a:lnTo>
                  <a:lnTo>
                    <a:pt x="5096" y="4511"/>
                  </a:lnTo>
                  <a:lnTo>
                    <a:pt x="5959" y="5144"/>
                  </a:lnTo>
                  <a:cubicBezTo>
                    <a:pt x="5974" y="5153"/>
                    <a:pt x="5992" y="5158"/>
                    <a:pt x="6009" y="5158"/>
                  </a:cubicBezTo>
                  <a:cubicBezTo>
                    <a:pt x="6038" y="5158"/>
                    <a:pt x="6067" y="5145"/>
                    <a:pt x="6082" y="5119"/>
                  </a:cubicBezTo>
                  <a:cubicBezTo>
                    <a:pt x="6115" y="5086"/>
                    <a:pt x="6107" y="5029"/>
                    <a:pt x="6074" y="4996"/>
                  </a:cubicBezTo>
                  <a:lnTo>
                    <a:pt x="6066" y="4988"/>
                  </a:lnTo>
                  <a:lnTo>
                    <a:pt x="5014" y="4207"/>
                  </a:lnTo>
                  <a:lnTo>
                    <a:pt x="4997" y="4207"/>
                  </a:lnTo>
                  <a:lnTo>
                    <a:pt x="4578" y="2958"/>
                  </a:lnTo>
                  <a:lnTo>
                    <a:pt x="4595" y="2942"/>
                  </a:lnTo>
                  <a:lnTo>
                    <a:pt x="5047" y="2974"/>
                  </a:lnTo>
                  <a:lnTo>
                    <a:pt x="6074" y="3739"/>
                  </a:lnTo>
                  <a:cubicBezTo>
                    <a:pt x="6089" y="3748"/>
                    <a:pt x="6107" y="3752"/>
                    <a:pt x="6125" y="3752"/>
                  </a:cubicBezTo>
                  <a:cubicBezTo>
                    <a:pt x="6155" y="3752"/>
                    <a:pt x="6185" y="3740"/>
                    <a:pt x="6205" y="3714"/>
                  </a:cubicBezTo>
                  <a:cubicBezTo>
                    <a:pt x="6230" y="3681"/>
                    <a:pt x="6222" y="3624"/>
                    <a:pt x="6189" y="3591"/>
                  </a:cubicBezTo>
                  <a:lnTo>
                    <a:pt x="6181" y="3582"/>
                  </a:lnTo>
                  <a:lnTo>
                    <a:pt x="5392" y="2999"/>
                  </a:lnTo>
                  <a:lnTo>
                    <a:pt x="6246" y="3065"/>
                  </a:lnTo>
                  <a:lnTo>
                    <a:pt x="7274" y="3829"/>
                  </a:lnTo>
                  <a:cubicBezTo>
                    <a:pt x="7292" y="3844"/>
                    <a:pt x="7311" y="3850"/>
                    <a:pt x="7329" y="3850"/>
                  </a:cubicBezTo>
                  <a:cubicBezTo>
                    <a:pt x="7402" y="3850"/>
                    <a:pt x="7461" y="3749"/>
                    <a:pt x="7389" y="3689"/>
                  </a:cubicBezTo>
                  <a:lnTo>
                    <a:pt x="7397" y="3681"/>
                  </a:lnTo>
                  <a:lnTo>
                    <a:pt x="7389" y="3673"/>
                  </a:lnTo>
                  <a:lnTo>
                    <a:pt x="6600" y="3089"/>
                  </a:lnTo>
                  <a:lnTo>
                    <a:pt x="7109" y="3131"/>
                  </a:lnTo>
                  <a:cubicBezTo>
                    <a:pt x="7113" y="3131"/>
                    <a:pt x="7116" y="3131"/>
                    <a:pt x="7119" y="3131"/>
                  </a:cubicBezTo>
                  <a:cubicBezTo>
                    <a:pt x="7203" y="3131"/>
                    <a:pt x="7247" y="3030"/>
                    <a:pt x="7183" y="2974"/>
                  </a:cubicBezTo>
                  <a:cubicBezTo>
                    <a:pt x="7167" y="2958"/>
                    <a:pt x="7142" y="2950"/>
                    <a:pt x="7126" y="2950"/>
                  </a:cubicBezTo>
                  <a:lnTo>
                    <a:pt x="6296" y="2884"/>
                  </a:lnTo>
                  <a:lnTo>
                    <a:pt x="6263" y="2884"/>
                  </a:lnTo>
                  <a:lnTo>
                    <a:pt x="5901" y="2851"/>
                  </a:lnTo>
                  <a:lnTo>
                    <a:pt x="6740" y="2177"/>
                  </a:lnTo>
                  <a:cubicBezTo>
                    <a:pt x="6781" y="2144"/>
                    <a:pt x="6789" y="2087"/>
                    <a:pt x="6756" y="2046"/>
                  </a:cubicBezTo>
                  <a:lnTo>
                    <a:pt x="6748" y="2038"/>
                  </a:lnTo>
                  <a:cubicBezTo>
                    <a:pt x="6731" y="2021"/>
                    <a:pt x="6711" y="2013"/>
                    <a:pt x="6689" y="2013"/>
                  </a:cubicBezTo>
                  <a:cubicBezTo>
                    <a:pt x="6668" y="2013"/>
                    <a:pt x="6645" y="2021"/>
                    <a:pt x="6625" y="2038"/>
                  </a:cubicBezTo>
                  <a:lnTo>
                    <a:pt x="5630" y="2835"/>
                  </a:lnTo>
                  <a:lnTo>
                    <a:pt x="4751" y="2769"/>
                  </a:lnTo>
                  <a:lnTo>
                    <a:pt x="6822" y="575"/>
                  </a:lnTo>
                  <a:cubicBezTo>
                    <a:pt x="6855" y="534"/>
                    <a:pt x="6855" y="476"/>
                    <a:pt x="6822" y="443"/>
                  </a:cubicBezTo>
                  <a:cubicBezTo>
                    <a:pt x="6805" y="423"/>
                    <a:pt x="6783" y="412"/>
                    <a:pt x="6759" y="412"/>
                  </a:cubicBezTo>
                  <a:cubicBezTo>
                    <a:pt x="6735" y="412"/>
                    <a:pt x="6711" y="423"/>
                    <a:pt x="6690" y="443"/>
                  </a:cubicBezTo>
                  <a:lnTo>
                    <a:pt x="4570" y="2687"/>
                  </a:lnTo>
                  <a:lnTo>
                    <a:pt x="4406" y="1701"/>
                  </a:lnTo>
                  <a:lnTo>
                    <a:pt x="5112" y="641"/>
                  </a:lnTo>
                  <a:cubicBezTo>
                    <a:pt x="5137" y="608"/>
                    <a:pt x="5129" y="550"/>
                    <a:pt x="5096" y="525"/>
                  </a:cubicBezTo>
                  <a:cubicBezTo>
                    <a:pt x="5096" y="517"/>
                    <a:pt x="5096" y="517"/>
                    <a:pt x="5088" y="517"/>
                  </a:cubicBezTo>
                  <a:cubicBezTo>
                    <a:pt x="5071" y="504"/>
                    <a:pt x="5052" y="498"/>
                    <a:pt x="5033" y="498"/>
                  </a:cubicBezTo>
                  <a:cubicBezTo>
                    <a:pt x="5005" y="498"/>
                    <a:pt x="4976" y="512"/>
                    <a:pt x="4956" y="542"/>
                  </a:cubicBezTo>
                  <a:lnTo>
                    <a:pt x="4356" y="1438"/>
                  </a:lnTo>
                  <a:lnTo>
                    <a:pt x="4299" y="1084"/>
                  </a:lnTo>
                  <a:cubicBezTo>
                    <a:pt x="4299" y="1068"/>
                    <a:pt x="4299" y="1060"/>
                    <a:pt x="4299" y="1051"/>
                  </a:cubicBezTo>
                  <a:lnTo>
                    <a:pt x="4159" y="230"/>
                  </a:lnTo>
                  <a:cubicBezTo>
                    <a:pt x="4151" y="205"/>
                    <a:pt x="4143" y="189"/>
                    <a:pt x="4126" y="172"/>
                  </a:cubicBezTo>
                  <a:cubicBezTo>
                    <a:pt x="4110" y="156"/>
                    <a:pt x="4077" y="147"/>
                    <a:pt x="4052" y="147"/>
                  </a:cubicBezTo>
                  <a:cubicBezTo>
                    <a:pt x="4003" y="156"/>
                    <a:pt x="3970" y="205"/>
                    <a:pt x="3978" y="254"/>
                  </a:cubicBezTo>
                  <a:lnTo>
                    <a:pt x="4061" y="764"/>
                  </a:lnTo>
                  <a:lnTo>
                    <a:pt x="3411" y="32"/>
                  </a:lnTo>
                  <a:lnTo>
                    <a:pt x="3403" y="24"/>
                  </a:lnTo>
                  <a:cubicBezTo>
                    <a:pt x="3383" y="8"/>
                    <a:pt x="3361" y="1"/>
                    <a:pt x="334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12150700" y="1420675"/>
              <a:ext cx="327300" cy="344575"/>
            </a:xfrm>
            <a:custGeom>
              <a:avLst/>
              <a:gdLst/>
              <a:ahLst/>
              <a:cxnLst/>
              <a:rect l="l" t="t" r="r" b="b"/>
              <a:pathLst>
                <a:path w="13092" h="13783" extrusionOk="0">
                  <a:moveTo>
                    <a:pt x="5909" y="1"/>
                  </a:moveTo>
                  <a:cubicBezTo>
                    <a:pt x="5909" y="2151"/>
                    <a:pt x="5077" y="2410"/>
                    <a:pt x="4675" y="2410"/>
                  </a:cubicBezTo>
                  <a:cubicBezTo>
                    <a:pt x="4547" y="2410"/>
                    <a:pt x="4463" y="2384"/>
                    <a:pt x="4463" y="2384"/>
                  </a:cubicBezTo>
                  <a:lnTo>
                    <a:pt x="4463" y="2384"/>
                  </a:lnTo>
                  <a:cubicBezTo>
                    <a:pt x="4816" y="3756"/>
                    <a:pt x="3739" y="3839"/>
                    <a:pt x="3739" y="3839"/>
                  </a:cubicBezTo>
                  <a:cubicBezTo>
                    <a:pt x="4126" y="4077"/>
                    <a:pt x="4438" y="4406"/>
                    <a:pt x="4676" y="4792"/>
                  </a:cubicBezTo>
                  <a:cubicBezTo>
                    <a:pt x="4265" y="4595"/>
                    <a:pt x="3912" y="4299"/>
                    <a:pt x="3649" y="3945"/>
                  </a:cubicBezTo>
                  <a:cubicBezTo>
                    <a:pt x="3649" y="3945"/>
                    <a:pt x="3649" y="4818"/>
                    <a:pt x="2629" y="4818"/>
                  </a:cubicBezTo>
                  <a:cubicBezTo>
                    <a:pt x="2517" y="4818"/>
                    <a:pt x="2391" y="4807"/>
                    <a:pt x="2252" y="4784"/>
                  </a:cubicBezTo>
                  <a:lnTo>
                    <a:pt x="2252" y="4784"/>
                  </a:lnTo>
                  <a:cubicBezTo>
                    <a:pt x="2252" y="4784"/>
                    <a:pt x="2827" y="6189"/>
                    <a:pt x="0" y="6427"/>
                  </a:cubicBezTo>
                  <a:cubicBezTo>
                    <a:pt x="107" y="6423"/>
                    <a:pt x="209" y="6420"/>
                    <a:pt x="307" y="6420"/>
                  </a:cubicBezTo>
                  <a:cubicBezTo>
                    <a:pt x="2659" y="6420"/>
                    <a:pt x="2318" y="7701"/>
                    <a:pt x="2318" y="7701"/>
                  </a:cubicBezTo>
                  <a:cubicBezTo>
                    <a:pt x="2533" y="7628"/>
                    <a:pt x="2715" y="7597"/>
                    <a:pt x="2870" y="7597"/>
                  </a:cubicBezTo>
                  <a:cubicBezTo>
                    <a:pt x="3189" y="7597"/>
                    <a:pt x="3390" y="7729"/>
                    <a:pt x="3518" y="7906"/>
                  </a:cubicBezTo>
                  <a:cubicBezTo>
                    <a:pt x="3090" y="8210"/>
                    <a:pt x="2597" y="8408"/>
                    <a:pt x="2079" y="8490"/>
                  </a:cubicBezTo>
                  <a:cubicBezTo>
                    <a:pt x="2079" y="8490"/>
                    <a:pt x="3238" y="9098"/>
                    <a:pt x="2186" y="10454"/>
                  </a:cubicBezTo>
                  <a:cubicBezTo>
                    <a:pt x="2186" y="10454"/>
                    <a:pt x="4011" y="10635"/>
                    <a:pt x="2671" y="13782"/>
                  </a:cubicBezTo>
                  <a:lnTo>
                    <a:pt x="2671" y="13782"/>
                  </a:lnTo>
                  <a:cubicBezTo>
                    <a:pt x="3447" y="12153"/>
                    <a:pt x="4184" y="11791"/>
                    <a:pt x="4687" y="11791"/>
                  </a:cubicBezTo>
                  <a:cubicBezTo>
                    <a:pt x="5090" y="11791"/>
                    <a:pt x="5342" y="12023"/>
                    <a:pt x="5342" y="12023"/>
                  </a:cubicBezTo>
                  <a:cubicBezTo>
                    <a:pt x="5491" y="11099"/>
                    <a:pt x="5946" y="10858"/>
                    <a:pt x="6379" y="10858"/>
                  </a:cubicBezTo>
                  <a:cubicBezTo>
                    <a:pt x="6851" y="10858"/>
                    <a:pt x="7298" y="11144"/>
                    <a:pt x="7298" y="11144"/>
                  </a:cubicBezTo>
                  <a:cubicBezTo>
                    <a:pt x="7166" y="10881"/>
                    <a:pt x="7068" y="10610"/>
                    <a:pt x="7010" y="10331"/>
                  </a:cubicBezTo>
                  <a:cubicBezTo>
                    <a:pt x="7168" y="10168"/>
                    <a:pt x="7461" y="9930"/>
                    <a:pt x="7796" y="9930"/>
                  </a:cubicBezTo>
                  <a:cubicBezTo>
                    <a:pt x="8071" y="9930"/>
                    <a:pt x="8375" y="10092"/>
                    <a:pt x="8654" y="10594"/>
                  </a:cubicBezTo>
                  <a:cubicBezTo>
                    <a:pt x="8654" y="10594"/>
                    <a:pt x="8869" y="10164"/>
                    <a:pt x="9424" y="10164"/>
                  </a:cubicBezTo>
                  <a:cubicBezTo>
                    <a:pt x="9828" y="10164"/>
                    <a:pt x="10413" y="10391"/>
                    <a:pt x="11226" y="11177"/>
                  </a:cubicBezTo>
                  <a:cubicBezTo>
                    <a:pt x="9278" y="9123"/>
                    <a:pt x="10634" y="8457"/>
                    <a:pt x="10634" y="8457"/>
                  </a:cubicBezTo>
                  <a:cubicBezTo>
                    <a:pt x="9739" y="7898"/>
                    <a:pt x="9911" y="7306"/>
                    <a:pt x="10059" y="7043"/>
                  </a:cubicBezTo>
                  <a:lnTo>
                    <a:pt x="10059" y="7043"/>
                  </a:lnTo>
                  <a:cubicBezTo>
                    <a:pt x="10330" y="7076"/>
                    <a:pt x="10601" y="7150"/>
                    <a:pt x="10856" y="7265"/>
                  </a:cubicBezTo>
                  <a:cubicBezTo>
                    <a:pt x="10856" y="7265"/>
                    <a:pt x="9665" y="5704"/>
                    <a:pt x="11579" y="5236"/>
                  </a:cubicBezTo>
                  <a:cubicBezTo>
                    <a:pt x="11579" y="5236"/>
                    <a:pt x="10289" y="4069"/>
                    <a:pt x="13091" y="2425"/>
                  </a:cubicBezTo>
                  <a:lnTo>
                    <a:pt x="13091" y="2425"/>
                  </a:lnTo>
                  <a:cubicBezTo>
                    <a:pt x="12162" y="2919"/>
                    <a:pt x="11487" y="3089"/>
                    <a:pt x="10998" y="3089"/>
                  </a:cubicBezTo>
                  <a:cubicBezTo>
                    <a:pt x="9900" y="3089"/>
                    <a:pt x="9739" y="2228"/>
                    <a:pt x="9739" y="2228"/>
                  </a:cubicBezTo>
                  <a:cubicBezTo>
                    <a:pt x="9302" y="2627"/>
                    <a:pt x="8932" y="2758"/>
                    <a:pt x="8635" y="2758"/>
                  </a:cubicBezTo>
                  <a:cubicBezTo>
                    <a:pt x="8070" y="2758"/>
                    <a:pt x="7766" y="2285"/>
                    <a:pt x="7766" y="2285"/>
                  </a:cubicBezTo>
                  <a:cubicBezTo>
                    <a:pt x="7750" y="2622"/>
                    <a:pt x="7676" y="2959"/>
                    <a:pt x="7544" y="3280"/>
                  </a:cubicBezTo>
                  <a:cubicBezTo>
                    <a:pt x="7339" y="3091"/>
                    <a:pt x="7232" y="2762"/>
                    <a:pt x="7372" y="2203"/>
                  </a:cubicBezTo>
                  <a:lnTo>
                    <a:pt x="7372" y="2203"/>
                  </a:lnTo>
                  <a:cubicBezTo>
                    <a:pt x="7372" y="2203"/>
                    <a:pt x="7276" y="2237"/>
                    <a:pt x="7134" y="2237"/>
                  </a:cubicBezTo>
                  <a:cubicBezTo>
                    <a:pt x="6741" y="2237"/>
                    <a:pt x="5988" y="1975"/>
                    <a:pt x="5909" y="1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12221075" y="1492675"/>
              <a:ext cx="181325" cy="184375"/>
            </a:xfrm>
            <a:custGeom>
              <a:avLst/>
              <a:gdLst/>
              <a:ahLst/>
              <a:cxnLst/>
              <a:rect l="l" t="t" r="r" b="b"/>
              <a:pathLst>
                <a:path w="7253" h="7375" extrusionOk="0">
                  <a:moveTo>
                    <a:pt x="3794" y="0"/>
                  </a:moveTo>
                  <a:cubicBezTo>
                    <a:pt x="3771" y="0"/>
                    <a:pt x="3747" y="9"/>
                    <a:pt x="3727" y="30"/>
                  </a:cubicBezTo>
                  <a:lnTo>
                    <a:pt x="3727" y="38"/>
                  </a:lnTo>
                  <a:lnTo>
                    <a:pt x="3135" y="827"/>
                  </a:lnTo>
                  <a:lnTo>
                    <a:pt x="3176" y="309"/>
                  </a:lnTo>
                  <a:cubicBezTo>
                    <a:pt x="3184" y="260"/>
                    <a:pt x="3152" y="211"/>
                    <a:pt x="3094" y="211"/>
                  </a:cubicBezTo>
                  <a:cubicBezTo>
                    <a:pt x="3089" y="209"/>
                    <a:pt x="3085" y="209"/>
                    <a:pt x="3080" y="209"/>
                  </a:cubicBezTo>
                  <a:cubicBezTo>
                    <a:pt x="3058" y="209"/>
                    <a:pt x="3033" y="222"/>
                    <a:pt x="3020" y="235"/>
                  </a:cubicBezTo>
                  <a:cubicBezTo>
                    <a:pt x="3004" y="252"/>
                    <a:pt x="2995" y="268"/>
                    <a:pt x="2995" y="293"/>
                  </a:cubicBezTo>
                  <a:lnTo>
                    <a:pt x="2930" y="1123"/>
                  </a:lnTo>
                  <a:cubicBezTo>
                    <a:pt x="2930" y="1131"/>
                    <a:pt x="2930" y="1148"/>
                    <a:pt x="2930" y="1156"/>
                  </a:cubicBezTo>
                  <a:lnTo>
                    <a:pt x="2897" y="1517"/>
                  </a:lnTo>
                  <a:lnTo>
                    <a:pt x="2223" y="671"/>
                  </a:lnTo>
                  <a:cubicBezTo>
                    <a:pt x="2204" y="648"/>
                    <a:pt x="2178" y="638"/>
                    <a:pt x="2151" y="638"/>
                  </a:cubicBezTo>
                  <a:cubicBezTo>
                    <a:pt x="2130" y="638"/>
                    <a:pt x="2109" y="644"/>
                    <a:pt x="2091" y="654"/>
                  </a:cubicBezTo>
                  <a:cubicBezTo>
                    <a:pt x="2091" y="663"/>
                    <a:pt x="2083" y="663"/>
                    <a:pt x="2083" y="671"/>
                  </a:cubicBezTo>
                  <a:cubicBezTo>
                    <a:pt x="2050" y="704"/>
                    <a:pt x="2050" y="753"/>
                    <a:pt x="2083" y="786"/>
                  </a:cubicBezTo>
                  <a:lnTo>
                    <a:pt x="2880" y="1789"/>
                  </a:lnTo>
                  <a:lnTo>
                    <a:pt x="2806" y="2668"/>
                  </a:lnTo>
                  <a:lnTo>
                    <a:pt x="620" y="589"/>
                  </a:lnTo>
                  <a:cubicBezTo>
                    <a:pt x="600" y="572"/>
                    <a:pt x="575" y="564"/>
                    <a:pt x="552" y="564"/>
                  </a:cubicBezTo>
                  <a:cubicBezTo>
                    <a:pt x="528" y="564"/>
                    <a:pt x="505" y="572"/>
                    <a:pt x="489" y="589"/>
                  </a:cubicBezTo>
                  <a:cubicBezTo>
                    <a:pt x="456" y="630"/>
                    <a:pt x="456" y="687"/>
                    <a:pt x="489" y="720"/>
                  </a:cubicBezTo>
                  <a:lnTo>
                    <a:pt x="2724" y="2849"/>
                  </a:lnTo>
                  <a:lnTo>
                    <a:pt x="1746" y="3013"/>
                  </a:lnTo>
                  <a:lnTo>
                    <a:pt x="686" y="2298"/>
                  </a:lnTo>
                  <a:cubicBezTo>
                    <a:pt x="673" y="2288"/>
                    <a:pt x="656" y="2284"/>
                    <a:pt x="639" y="2284"/>
                  </a:cubicBezTo>
                  <a:cubicBezTo>
                    <a:pt x="612" y="2284"/>
                    <a:pt x="583" y="2295"/>
                    <a:pt x="563" y="2314"/>
                  </a:cubicBezTo>
                  <a:lnTo>
                    <a:pt x="555" y="2323"/>
                  </a:lnTo>
                  <a:cubicBezTo>
                    <a:pt x="530" y="2364"/>
                    <a:pt x="538" y="2421"/>
                    <a:pt x="579" y="2454"/>
                  </a:cubicBezTo>
                  <a:lnTo>
                    <a:pt x="1483" y="3054"/>
                  </a:lnTo>
                  <a:lnTo>
                    <a:pt x="1122" y="3120"/>
                  </a:lnTo>
                  <a:cubicBezTo>
                    <a:pt x="1118" y="3116"/>
                    <a:pt x="1114" y="3114"/>
                    <a:pt x="1108" y="3114"/>
                  </a:cubicBezTo>
                  <a:cubicBezTo>
                    <a:pt x="1103" y="3114"/>
                    <a:pt x="1097" y="3116"/>
                    <a:pt x="1089" y="3120"/>
                  </a:cubicBezTo>
                  <a:lnTo>
                    <a:pt x="267" y="3251"/>
                  </a:lnTo>
                  <a:cubicBezTo>
                    <a:pt x="251" y="3259"/>
                    <a:pt x="234" y="3268"/>
                    <a:pt x="218" y="3284"/>
                  </a:cubicBezTo>
                  <a:cubicBezTo>
                    <a:pt x="163" y="3347"/>
                    <a:pt x="206" y="3441"/>
                    <a:pt x="289" y="3441"/>
                  </a:cubicBezTo>
                  <a:cubicBezTo>
                    <a:pt x="293" y="3441"/>
                    <a:pt x="296" y="3441"/>
                    <a:pt x="300" y="3440"/>
                  </a:cubicBezTo>
                  <a:lnTo>
                    <a:pt x="809" y="3350"/>
                  </a:lnTo>
                  <a:lnTo>
                    <a:pt x="78" y="3999"/>
                  </a:lnTo>
                  <a:lnTo>
                    <a:pt x="70" y="4007"/>
                  </a:lnTo>
                  <a:cubicBezTo>
                    <a:pt x="1" y="4076"/>
                    <a:pt x="61" y="4169"/>
                    <a:pt x="134" y="4169"/>
                  </a:cubicBezTo>
                  <a:cubicBezTo>
                    <a:pt x="156" y="4169"/>
                    <a:pt x="180" y="4160"/>
                    <a:pt x="201" y="4139"/>
                  </a:cubicBezTo>
                  <a:lnTo>
                    <a:pt x="1163" y="3292"/>
                  </a:lnTo>
                  <a:lnTo>
                    <a:pt x="2009" y="3153"/>
                  </a:lnTo>
                  <a:lnTo>
                    <a:pt x="1270" y="3802"/>
                  </a:lnTo>
                  <a:lnTo>
                    <a:pt x="1261" y="3810"/>
                  </a:lnTo>
                  <a:cubicBezTo>
                    <a:pt x="1229" y="3843"/>
                    <a:pt x="1229" y="3900"/>
                    <a:pt x="1261" y="3933"/>
                  </a:cubicBezTo>
                  <a:cubicBezTo>
                    <a:pt x="1279" y="3955"/>
                    <a:pt x="1303" y="3965"/>
                    <a:pt x="1328" y="3965"/>
                  </a:cubicBezTo>
                  <a:cubicBezTo>
                    <a:pt x="1350" y="3965"/>
                    <a:pt x="1374" y="3957"/>
                    <a:pt x="1393" y="3942"/>
                  </a:cubicBezTo>
                  <a:lnTo>
                    <a:pt x="2354" y="3095"/>
                  </a:lnTo>
                  <a:lnTo>
                    <a:pt x="2806" y="3013"/>
                  </a:lnTo>
                  <a:lnTo>
                    <a:pt x="2823" y="3021"/>
                  </a:lnTo>
                  <a:lnTo>
                    <a:pt x="2511" y="4311"/>
                  </a:lnTo>
                  <a:lnTo>
                    <a:pt x="2502" y="4320"/>
                  </a:lnTo>
                  <a:lnTo>
                    <a:pt x="1516" y="5191"/>
                  </a:lnTo>
                  <a:cubicBezTo>
                    <a:pt x="1516" y="5191"/>
                    <a:pt x="1516" y="5199"/>
                    <a:pt x="1508" y="5199"/>
                  </a:cubicBezTo>
                  <a:cubicBezTo>
                    <a:pt x="1475" y="5232"/>
                    <a:pt x="1475" y="5289"/>
                    <a:pt x="1508" y="5322"/>
                  </a:cubicBezTo>
                  <a:cubicBezTo>
                    <a:pt x="1525" y="5344"/>
                    <a:pt x="1552" y="5354"/>
                    <a:pt x="1578" y="5354"/>
                  </a:cubicBezTo>
                  <a:cubicBezTo>
                    <a:pt x="1601" y="5354"/>
                    <a:pt x="1624" y="5346"/>
                    <a:pt x="1639" y="5330"/>
                  </a:cubicBezTo>
                  <a:lnTo>
                    <a:pt x="2437" y="4624"/>
                  </a:lnTo>
                  <a:lnTo>
                    <a:pt x="2149" y="5832"/>
                  </a:lnTo>
                  <a:lnTo>
                    <a:pt x="1163" y="6695"/>
                  </a:lnTo>
                  <a:lnTo>
                    <a:pt x="1155" y="6703"/>
                  </a:lnTo>
                  <a:cubicBezTo>
                    <a:pt x="1130" y="6736"/>
                    <a:pt x="1130" y="6793"/>
                    <a:pt x="1155" y="6826"/>
                  </a:cubicBezTo>
                  <a:cubicBezTo>
                    <a:pt x="1176" y="6848"/>
                    <a:pt x="1203" y="6858"/>
                    <a:pt x="1227" y="6858"/>
                  </a:cubicBezTo>
                  <a:cubicBezTo>
                    <a:pt x="1250" y="6858"/>
                    <a:pt x="1271" y="6850"/>
                    <a:pt x="1286" y="6834"/>
                  </a:cubicBezTo>
                  <a:lnTo>
                    <a:pt x="2075" y="6144"/>
                  </a:lnTo>
                  <a:lnTo>
                    <a:pt x="1804" y="7262"/>
                  </a:lnTo>
                  <a:cubicBezTo>
                    <a:pt x="1789" y="7330"/>
                    <a:pt x="1846" y="7375"/>
                    <a:pt x="1901" y="7375"/>
                  </a:cubicBezTo>
                  <a:cubicBezTo>
                    <a:pt x="1938" y="7375"/>
                    <a:pt x="1975" y="7353"/>
                    <a:pt x="1985" y="7303"/>
                  </a:cubicBezTo>
                  <a:lnTo>
                    <a:pt x="2313" y="5963"/>
                  </a:lnTo>
                  <a:lnTo>
                    <a:pt x="2700" y="6949"/>
                  </a:lnTo>
                  <a:cubicBezTo>
                    <a:pt x="2718" y="6992"/>
                    <a:pt x="2752" y="7009"/>
                    <a:pt x="2787" y="7009"/>
                  </a:cubicBezTo>
                  <a:cubicBezTo>
                    <a:pt x="2846" y="7009"/>
                    <a:pt x="2903" y="6956"/>
                    <a:pt x="2872" y="6884"/>
                  </a:cubicBezTo>
                  <a:lnTo>
                    <a:pt x="2387" y="5667"/>
                  </a:lnTo>
                  <a:cubicBezTo>
                    <a:pt x="2387" y="5659"/>
                    <a:pt x="2387" y="5659"/>
                    <a:pt x="2387" y="5659"/>
                  </a:cubicBezTo>
                  <a:lnTo>
                    <a:pt x="2700" y="4394"/>
                  </a:lnTo>
                  <a:lnTo>
                    <a:pt x="3086" y="5355"/>
                  </a:lnTo>
                  <a:cubicBezTo>
                    <a:pt x="3101" y="5397"/>
                    <a:pt x="3134" y="5415"/>
                    <a:pt x="3167" y="5415"/>
                  </a:cubicBezTo>
                  <a:cubicBezTo>
                    <a:pt x="3225" y="5415"/>
                    <a:pt x="3284" y="5362"/>
                    <a:pt x="3258" y="5289"/>
                  </a:cubicBezTo>
                  <a:lnTo>
                    <a:pt x="2774" y="4081"/>
                  </a:lnTo>
                  <a:lnTo>
                    <a:pt x="3012" y="3095"/>
                  </a:lnTo>
                  <a:lnTo>
                    <a:pt x="3940" y="3983"/>
                  </a:lnTo>
                  <a:lnTo>
                    <a:pt x="3875" y="5281"/>
                  </a:lnTo>
                  <a:cubicBezTo>
                    <a:pt x="3866" y="5350"/>
                    <a:pt x="3920" y="5387"/>
                    <a:pt x="3973" y="5387"/>
                  </a:cubicBezTo>
                  <a:cubicBezTo>
                    <a:pt x="4021" y="5387"/>
                    <a:pt x="4068" y="5356"/>
                    <a:pt x="4064" y="5289"/>
                  </a:cubicBezTo>
                  <a:lnTo>
                    <a:pt x="4121" y="4155"/>
                  </a:lnTo>
                  <a:lnTo>
                    <a:pt x="4943" y="4928"/>
                  </a:lnTo>
                  <a:lnTo>
                    <a:pt x="4877" y="6193"/>
                  </a:lnTo>
                  <a:cubicBezTo>
                    <a:pt x="4877" y="6253"/>
                    <a:pt x="4924" y="6284"/>
                    <a:pt x="4969" y="6284"/>
                  </a:cubicBezTo>
                  <a:cubicBezTo>
                    <a:pt x="5012" y="6284"/>
                    <a:pt x="5054" y="6257"/>
                    <a:pt x="5058" y="6201"/>
                  </a:cubicBezTo>
                  <a:lnTo>
                    <a:pt x="5116" y="5092"/>
                  </a:lnTo>
                  <a:lnTo>
                    <a:pt x="5896" y="5832"/>
                  </a:lnTo>
                  <a:cubicBezTo>
                    <a:pt x="5917" y="5848"/>
                    <a:pt x="5941" y="5856"/>
                    <a:pt x="5965" y="5856"/>
                  </a:cubicBezTo>
                  <a:cubicBezTo>
                    <a:pt x="5989" y="5856"/>
                    <a:pt x="6011" y="5848"/>
                    <a:pt x="6028" y="5832"/>
                  </a:cubicBezTo>
                  <a:cubicBezTo>
                    <a:pt x="6061" y="5799"/>
                    <a:pt x="6061" y="5741"/>
                    <a:pt x="6028" y="5700"/>
                  </a:cubicBezTo>
                  <a:lnTo>
                    <a:pt x="5231" y="4952"/>
                  </a:lnTo>
                  <a:lnTo>
                    <a:pt x="6365" y="4788"/>
                  </a:lnTo>
                  <a:cubicBezTo>
                    <a:pt x="6414" y="4780"/>
                    <a:pt x="6447" y="4739"/>
                    <a:pt x="6439" y="4689"/>
                  </a:cubicBezTo>
                  <a:cubicBezTo>
                    <a:pt x="6431" y="4644"/>
                    <a:pt x="6396" y="4606"/>
                    <a:pt x="6353" y="4606"/>
                  </a:cubicBezTo>
                  <a:cubicBezTo>
                    <a:pt x="6349" y="4606"/>
                    <a:pt x="6344" y="4606"/>
                    <a:pt x="6340" y="4607"/>
                  </a:cubicBezTo>
                  <a:lnTo>
                    <a:pt x="5033" y="4788"/>
                  </a:lnTo>
                  <a:lnTo>
                    <a:pt x="4236" y="4032"/>
                  </a:lnTo>
                  <a:lnTo>
                    <a:pt x="5346" y="3876"/>
                  </a:lnTo>
                  <a:cubicBezTo>
                    <a:pt x="5464" y="3860"/>
                    <a:pt x="5446" y="3694"/>
                    <a:pt x="5337" y="3694"/>
                  </a:cubicBezTo>
                  <a:cubicBezTo>
                    <a:pt x="5332" y="3694"/>
                    <a:pt x="5326" y="3694"/>
                    <a:pt x="5321" y="3695"/>
                  </a:cubicBezTo>
                  <a:lnTo>
                    <a:pt x="4064" y="3868"/>
                  </a:lnTo>
                  <a:lnTo>
                    <a:pt x="3143" y="2988"/>
                  </a:lnTo>
                  <a:lnTo>
                    <a:pt x="4023" y="2701"/>
                  </a:lnTo>
                  <a:lnTo>
                    <a:pt x="5272" y="3070"/>
                  </a:lnTo>
                  <a:cubicBezTo>
                    <a:pt x="5282" y="3074"/>
                    <a:pt x="5292" y="3076"/>
                    <a:pt x="5302" y="3076"/>
                  </a:cubicBezTo>
                  <a:cubicBezTo>
                    <a:pt x="5340" y="3076"/>
                    <a:pt x="5374" y="3052"/>
                    <a:pt x="5387" y="3013"/>
                  </a:cubicBezTo>
                  <a:cubicBezTo>
                    <a:pt x="5403" y="2964"/>
                    <a:pt x="5379" y="2906"/>
                    <a:pt x="5329" y="2898"/>
                  </a:cubicBezTo>
                  <a:lnTo>
                    <a:pt x="4335" y="2594"/>
                  </a:lnTo>
                  <a:lnTo>
                    <a:pt x="5568" y="2183"/>
                  </a:lnTo>
                  <a:lnTo>
                    <a:pt x="6833" y="2569"/>
                  </a:lnTo>
                  <a:cubicBezTo>
                    <a:pt x="6843" y="2572"/>
                    <a:pt x="6852" y="2573"/>
                    <a:pt x="6861" y="2573"/>
                  </a:cubicBezTo>
                  <a:cubicBezTo>
                    <a:pt x="6957" y="2573"/>
                    <a:pt x="6995" y="2426"/>
                    <a:pt x="6882" y="2388"/>
                  </a:cubicBezTo>
                  <a:lnTo>
                    <a:pt x="5872" y="2084"/>
                  </a:lnTo>
                  <a:lnTo>
                    <a:pt x="7170" y="1649"/>
                  </a:lnTo>
                  <a:cubicBezTo>
                    <a:pt x="7228" y="1632"/>
                    <a:pt x="7252" y="1575"/>
                    <a:pt x="7236" y="1526"/>
                  </a:cubicBezTo>
                  <a:cubicBezTo>
                    <a:pt x="7223" y="1487"/>
                    <a:pt x="7184" y="1463"/>
                    <a:pt x="7144" y="1463"/>
                  </a:cubicBezTo>
                  <a:cubicBezTo>
                    <a:pt x="7133" y="1463"/>
                    <a:pt x="7123" y="1465"/>
                    <a:pt x="7113" y="1468"/>
                  </a:cubicBezTo>
                  <a:lnTo>
                    <a:pt x="6028" y="1830"/>
                  </a:lnTo>
                  <a:lnTo>
                    <a:pt x="6028" y="1830"/>
                  </a:lnTo>
                  <a:lnTo>
                    <a:pt x="6652" y="991"/>
                  </a:lnTo>
                  <a:cubicBezTo>
                    <a:pt x="6702" y="917"/>
                    <a:pt x="6639" y="842"/>
                    <a:pt x="6570" y="842"/>
                  </a:cubicBezTo>
                  <a:cubicBezTo>
                    <a:pt x="6547" y="842"/>
                    <a:pt x="6524" y="850"/>
                    <a:pt x="6504" y="868"/>
                  </a:cubicBezTo>
                  <a:lnTo>
                    <a:pt x="6504" y="876"/>
                  </a:lnTo>
                  <a:lnTo>
                    <a:pt x="5724" y="1928"/>
                  </a:lnTo>
                  <a:lnTo>
                    <a:pt x="4549" y="2323"/>
                  </a:lnTo>
                  <a:lnTo>
                    <a:pt x="4549" y="2323"/>
                  </a:lnTo>
                  <a:lnTo>
                    <a:pt x="5181" y="1468"/>
                  </a:lnTo>
                  <a:cubicBezTo>
                    <a:pt x="5230" y="1401"/>
                    <a:pt x="5170" y="1320"/>
                    <a:pt x="5106" y="1320"/>
                  </a:cubicBezTo>
                  <a:cubicBezTo>
                    <a:pt x="5083" y="1320"/>
                    <a:pt x="5061" y="1330"/>
                    <a:pt x="5042" y="1353"/>
                  </a:cubicBezTo>
                  <a:lnTo>
                    <a:pt x="5033" y="1361"/>
                  </a:lnTo>
                  <a:lnTo>
                    <a:pt x="4253" y="2413"/>
                  </a:lnTo>
                  <a:cubicBezTo>
                    <a:pt x="4245" y="2413"/>
                    <a:pt x="4245" y="2421"/>
                    <a:pt x="4245" y="2429"/>
                  </a:cubicBezTo>
                  <a:lnTo>
                    <a:pt x="2995" y="2840"/>
                  </a:lnTo>
                  <a:lnTo>
                    <a:pt x="2979" y="2824"/>
                  </a:lnTo>
                  <a:lnTo>
                    <a:pt x="3012" y="2372"/>
                  </a:lnTo>
                  <a:lnTo>
                    <a:pt x="3776" y="1345"/>
                  </a:lnTo>
                  <a:cubicBezTo>
                    <a:pt x="3825" y="1277"/>
                    <a:pt x="3769" y="1200"/>
                    <a:pt x="3703" y="1200"/>
                  </a:cubicBezTo>
                  <a:cubicBezTo>
                    <a:pt x="3680" y="1200"/>
                    <a:pt x="3657" y="1209"/>
                    <a:pt x="3636" y="1230"/>
                  </a:cubicBezTo>
                  <a:lnTo>
                    <a:pt x="3628" y="1238"/>
                  </a:lnTo>
                  <a:lnTo>
                    <a:pt x="3045" y="2027"/>
                  </a:lnTo>
                  <a:lnTo>
                    <a:pt x="3110" y="1172"/>
                  </a:lnTo>
                  <a:lnTo>
                    <a:pt x="3875" y="145"/>
                  </a:lnTo>
                  <a:cubicBezTo>
                    <a:pt x="3924" y="77"/>
                    <a:pt x="3863" y="0"/>
                    <a:pt x="379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5"/>
            <p:cNvSpPr/>
            <p:nvPr/>
          </p:nvSpPr>
          <p:spPr>
            <a:xfrm>
              <a:off x="11163125" y="1443900"/>
              <a:ext cx="363450" cy="309225"/>
            </a:xfrm>
            <a:custGeom>
              <a:avLst/>
              <a:gdLst/>
              <a:ahLst/>
              <a:cxnLst/>
              <a:rect l="l" t="t" r="r" b="b"/>
              <a:pathLst>
                <a:path w="14538" h="12369" extrusionOk="0">
                  <a:moveTo>
                    <a:pt x="9344" y="0"/>
                  </a:moveTo>
                  <a:cubicBezTo>
                    <a:pt x="8626" y="1344"/>
                    <a:pt x="7988" y="1656"/>
                    <a:pt x="7551" y="1656"/>
                  </a:cubicBezTo>
                  <a:cubicBezTo>
                    <a:pt x="7173" y="1656"/>
                    <a:pt x="6944" y="1422"/>
                    <a:pt x="6944" y="1422"/>
                  </a:cubicBezTo>
                  <a:cubicBezTo>
                    <a:pt x="6741" y="2275"/>
                    <a:pt x="6284" y="2438"/>
                    <a:pt x="5965" y="2438"/>
                  </a:cubicBezTo>
                  <a:cubicBezTo>
                    <a:pt x="5767" y="2438"/>
                    <a:pt x="5621" y="2375"/>
                    <a:pt x="5621" y="2375"/>
                  </a:cubicBezTo>
                  <a:lnTo>
                    <a:pt x="5621" y="2375"/>
                  </a:lnTo>
                  <a:cubicBezTo>
                    <a:pt x="5851" y="2762"/>
                    <a:pt x="5975" y="3197"/>
                    <a:pt x="5999" y="3649"/>
                  </a:cubicBezTo>
                  <a:cubicBezTo>
                    <a:pt x="5736" y="3279"/>
                    <a:pt x="5564" y="2860"/>
                    <a:pt x="5490" y="2416"/>
                  </a:cubicBezTo>
                  <a:cubicBezTo>
                    <a:pt x="5490" y="2416"/>
                    <a:pt x="5254" y="2866"/>
                    <a:pt x="4744" y="2866"/>
                  </a:cubicBezTo>
                  <a:cubicBezTo>
                    <a:pt x="4511" y="2866"/>
                    <a:pt x="4221" y="2772"/>
                    <a:pt x="3871" y="2499"/>
                  </a:cubicBezTo>
                  <a:cubicBezTo>
                    <a:pt x="3871" y="2499"/>
                    <a:pt x="3788" y="3305"/>
                    <a:pt x="2729" y="3305"/>
                  </a:cubicBezTo>
                  <a:cubicBezTo>
                    <a:pt x="2337" y="3305"/>
                    <a:pt x="1813" y="3195"/>
                    <a:pt x="1110" y="2893"/>
                  </a:cubicBezTo>
                  <a:lnTo>
                    <a:pt x="1110" y="2893"/>
                  </a:lnTo>
                  <a:cubicBezTo>
                    <a:pt x="3534" y="4052"/>
                    <a:pt x="2556" y="5104"/>
                    <a:pt x="2556" y="5104"/>
                  </a:cubicBezTo>
                  <a:cubicBezTo>
                    <a:pt x="3238" y="5210"/>
                    <a:pt x="3468" y="5523"/>
                    <a:pt x="3509" y="5843"/>
                  </a:cubicBezTo>
                  <a:cubicBezTo>
                    <a:pt x="3361" y="5864"/>
                    <a:pt x="3212" y="5875"/>
                    <a:pt x="3063" y="5875"/>
                  </a:cubicBezTo>
                  <a:cubicBezTo>
                    <a:pt x="2693" y="5875"/>
                    <a:pt x="2324" y="5810"/>
                    <a:pt x="1973" y="5687"/>
                  </a:cubicBezTo>
                  <a:lnTo>
                    <a:pt x="1973" y="5687"/>
                  </a:lnTo>
                  <a:cubicBezTo>
                    <a:pt x="1973" y="5687"/>
                    <a:pt x="2704" y="6764"/>
                    <a:pt x="1143" y="7470"/>
                  </a:cubicBezTo>
                  <a:cubicBezTo>
                    <a:pt x="1143" y="7479"/>
                    <a:pt x="2671" y="8489"/>
                    <a:pt x="0" y="10642"/>
                  </a:cubicBezTo>
                  <a:cubicBezTo>
                    <a:pt x="967" y="9925"/>
                    <a:pt x="1655" y="9700"/>
                    <a:pt x="2137" y="9700"/>
                  </a:cubicBezTo>
                  <a:cubicBezTo>
                    <a:pt x="2953" y="9700"/>
                    <a:pt x="3181" y="10347"/>
                    <a:pt x="3181" y="10347"/>
                  </a:cubicBezTo>
                  <a:cubicBezTo>
                    <a:pt x="3553" y="9855"/>
                    <a:pt x="3903" y="9687"/>
                    <a:pt x="4208" y="9687"/>
                  </a:cubicBezTo>
                  <a:cubicBezTo>
                    <a:pt x="4874" y="9687"/>
                    <a:pt x="5325" y="10486"/>
                    <a:pt x="5325" y="10486"/>
                  </a:cubicBezTo>
                  <a:cubicBezTo>
                    <a:pt x="5325" y="10199"/>
                    <a:pt x="5367" y="9911"/>
                    <a:pt x="5449" y="9632"/>
                  </a:cubicBezTo>
                  <a:cubicBezTo>
                    <a:pt x="5569" y="9597"/>
                    <a:pt x="5736" y="9558"/>
                    <a:pt x="5912" y="9558"/>
                  </a:cubicBezTo>
                  <a:cubicBezTo>
                    <a:pt x="6313" y="9558"/>
                    <a:pt x="6757" y="9757"/>
                    <a:pt x="6780" y="10642"/>
                  </a:cubicBezTo>
                  <a:cubicBezTo>
                    <a:pt x="6780" y="10642"/>
                    <a:pt x="6962" y="10514"/>
                    <a:pt x="7233" y="10514"/>
                  </a:cubicBezTo>
                  <a:cubicBezTo>
                    <a:pt x="7651" y="10514"/>
                    <a:pt x="8279" y="10819"/>
                    <a:pt x="8777" y="12368"/>
                  </a:cubicBezTo>
                  <a:cubicBezTo>
                    <a:pt x="8047" y="9735"/>
                    <a:pt x="9430" y="9689"/>
                    <a:pt x="9528" y="9689"/>
                  </a:cubicBezTo>
                  <a:cubicBezTo>
                    <a:pt x="9531" y="9689"/>
                    <a:pt x="9533" y="9689"/>
                    <a:pt x="9533" y="9689"/>
                  </a:cubicBezTo>
                  <a:cubicBezTo>
                    <a:pt x="9007" y="8777"/>
                    <a:pt x="9434" y="8333"/>
                    <a:pt x="9689" y="8177"/>
                  </a:cubicBezTo>
                  <a:cubicBezTo>
                    <a:pt x="9911" y="8333"/>
                    <a:pt x="10116" y="8530"/>
                    <a:pt x="10289" y="8744"/>
                  </a:cubicBezTo>
                  <a:cubicBezTo>
                    <a:pt x="10289" y="8744"/>
                    <a:pt x="10042" y="7214"/>
                    <a:pt x="11326" y="7214"/>
                  </a:cubicBezTo>
                  <a:cubicBezTo>
                    <a:pt x="11485" y="7214"/>
                    <a:pt x="11667" y="7237"/>
                    <a:pt x="11875" y="7290"/>
                  </a:cubicBezTo>
                  <a:cubicBezTo>
                    <a:pt x="11875" y="7290"/>
                    <a:pt x="11300" y="5654"/>
                    <a:pt x="14538" y="5531"/>
                  </a:cubicBezTo>
                  <a:cubicBezTo>
                    <a:pt x="11119" y="5523"/>
                    <a:pt x="11670" y="3772"/>
                    <a:pt x="11670" y="3772"/>
                  </a:cubicBezTo>
                  <a:lnTo>
                    <a:pt x="11670" y="3772"/>
                  </a:lnTo>
                  <a:cubicBezTo>
                    <a:pt x="11435" y="3833"/>
                    <a:pt x="11232" y="3859"/>
                    <a:pt x="11055" y="3859"/>
                  </a:cubicBezTo>
                  <a:cubicBezTo>
                    <a:pt x="9984" y="3859"/>
                    <a:pt x="9911" y="2901"/>
                    <a:pt x="9911" y="2901"/>
                  </a:cubicBezTo>
                  <a:cubicBezTo>
                    <a:pt x="9730" y="3189"/>
                    <a:pt x="9508" y="3452"/>
                    <a:pt x="9245" y="3666"/>
                  </a:cubicBezTo>
                  <a:cubicBezTo>
                    <a:pt x="9155" y="3411"/>
                    <a:pt x="9213" y="3066"/>
                    <a:pt x="9599" y="2638"/>
                  </a:cubicBezTo>
                  <a:cubicBezTo>
                    <a:pt x="9599" y="2638"/>
                    <a:pt x="8177" y="2433"/>
                    <a:pt x="9344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5"/>
            <p:cNvSpPr/>
            <p:nvPr/>
          </p:nvSpPr>
          <p:spPr>
            <a:xfrm>
              <a:off x="11239350" y="1489575"/>
              <a:ext cx="197450" cy="180675"/>
            </a:xfrm>
            <a:custGeom>
              <a:avLst/>
              <a:gdLst/>
              <a:ahLst/>
              <a:cxnLst/>
              <a:rect l="l" t="t" r="r" b="b"/>
              <a:pathLst>
                <a:path w="7898" h="7227" extrusionOk="0">
                  <a:moveTo>
                    <a:pt x="2381" y="1"/>
                  </a:moveTo>
                  <a:cubicBezTo>
                    <a:pt x="2371" y="1"/>
                    <a:pt x="2361" y="3"/>
                    <a:pt x="2350" y="6"/>
                  </a:cubicBezTo>
                  <a:cubicBezTo>
                    <a:pt x="2301" y="22"/>
                    <a:pt x="2276" y="80"/>
                    <a:pt x="2293" y="121"/>
                  </a:cubicBezTo>
                  <a:lnTo>
                    <a:pt x="3271" y="3055"/>
                  </a:lnTo>
                  <a:lnTo>
                    <a:pt x="3271" y="3055"/>
                  </a:lnTo>
                  <a:lnTo>
                    <a:pt x="2326" y="2734"/>
                  </a:lnTo>
                  <a:lnTo>
                    <a:pt x="1726" y="1608"/>
                  </a:lnTo>
                  <a:cubicBezTo>
                    <a:pt x="1712" y="1574"/>
                    <a:pt x="1676" y="1557"/>
                    <a:pt x="1635" y="1557"/>
                  </a:cubicBezTo>
                  <a:cubicBezTo>
                    <a:pt x="1627" y="1557"/>
                    <a:pt x="1619" y="1558"/>
                    <a:pt x="1611" y="1559"/>
                  </a:cubicBezTo>
                  <a:lnTo>
                    <a:pt x="1603" y="1567"/>
                  </a:lnTo>
                  <a:cubicBezTo>
                    <a:pt x="1553" y="1592"/>
                    <a:pt x="1537" y="1650"/>
                    <a:pt x="1562" y="1691"/>
                  </a:cubicBezTo>
                  <a:lnTo>
                    <a:pt x="2079" y="2652"/>
                  </a:lnTo>
                  <a:lnTo>
                    <a:pt x="1734" y="2529"/>
                  </a:lnTo>
                  <a:cubicBezTo>
                    <a:pt x="1726" y="2529"/>
                    <a:pt x="1709" y="2529"/>
                    <a:pt x="1701" y="2521"/>
                  </a:cubicBezTo>
                  <a:lnTo>
                    <a:pt x="912" y="2258"/>
                  </a:lnTo>
                  <a:cubicBezTo>
                    <a:pt x="904" y="2254"/>
                    <a:pt x="894" y="2251"/>
                    <a:pt x="884" y="2251"/>
                  </a:cubicBezTo>
                  <a:cubicBezTo>
                    <a:pt x="873" y="2251"/>
                    <a:pt x="863" y="2254"/>
                    <a:pt x="855" y="2258"/>
                  </a:cubicBezTo>
                  <a:cubicBezTo>
                    <a:pt x="822" y="2266"/>
                    <a:pt x="805" y="2291"/>
                    <a:pt x="797" y="2315"/>
                  </a:cubicBezTo>
                  <a:cubicBezTo>
                    <a:pt x="781" y="2364"/>
                    <a:pt x="805" y="2422"/>
                    <a:pt x="855" y="2438"/>
                  </a:cubicBezTo>
                  <a:lnTo>
                    <a:pt x="1348" y="2603"/>
                  </a:lnTo>
                  <a:lnTo>
                    <a:pt x="395" y="2825"/>
                  </a:lnTo>
                  <a:lnTo>
                    <a:pt x="378" y="2825"/>
                  </a:lnTo>
                  <a:cubicBezTo>
                    <a:pt x="273" y="2862"/>
                    <a:pt x="305" y="3010"/>
                    <a:pt x="406" y="3010"/>
                  </a:cubicBezTo>
                  <a:cubicBezTo>
                    <a:pt x="415" y="3010"/>
                    <a:pt x="425" y="3008"/>
                    <a:pt x="436" y="3005"/>
                  </a:cubicBezTo>
                  <a:lnTo>
                    <a:pt x="1677" y="2710"/>
                  </a:lnTo>
                  <a:lnTo>
                    <a:pt x="2490" y="2981"/>
                  </a:lnTo>
                  <a:lnTo>
                    <a:pt x="1537" y="3211"/>
                  </a:lnTo>
                  <a:lnTo>
                    <a:pt x="1529" y="3211"/>
                  </a:lnTo>
                  <a:cubicBezTo>
                    <a:pt x="1418" y="3240"/>
                    <a:pt x="1453" y="3390"/>
                    <a:pt x="1545" y="3390"/>
                  </a:cubicBezTo>
                  <a:cubicBezTo>
                    <a:pt x="1555" y="3390"/>
                    <a:pt x="1566" y="3388"/>
                    <a:pt x="1578" y="3383"/>
                  </a:cubicBezTo>
                  <a:lnTo>
                    <a:pt x="2827" y="3088"/>
                  </a:lnTo>
                  <a:lnTo>
                    <a:pt x="3263" y="3236"/>
                  </a:lnTo>
                  <a:cubicBezTo>
                    <a:pt x="3271" y="3244"/>
                    <a:pt x="3271" y="3244"/>
                    <a:pt x="3271" y="3252"/>
                  </a:cubicBezTo>
                  <a:lnTo>
                    <a:pt x="2392" y="4246"/>
                  </a:lnTo>
                  <a:lnTo>
                    <a:pt x="2375" y="4246"/>
                  </a:lnTo>
                  <a:lnTo>
                    <a:pt x="1093" y="4550"/>
                  </a:lnTo>
                  <a:lnTo>
                    <a:pt x="1085" y="4550"/>
                  </a:lnTo>
                  <a:cubicBezTo>
                    <a:pt x="980" y="4580"/>
                    <a:pt x="1012" y="4727"/>
                    <a:pt x="1112" y="4727"/>
                  </a:cubicBezTo>
                  <a:cubicBezTo>
                    <a:pt x="1122" y="4727"/>
                    <a:pt x="1132" y="4726"/>
                    <a:pt x="1142" y="4723"/>
                  </a:cubicBezTo>
                  <a:lnTo>
                    <a:pt x="2178" y="4476"/>
                  </a:lnTo>
                  <a:lnTo>
                    <a:pt x="1356" y="5405"/>
                  </a:lnTo>
                  <a:lnTo>
                    <a:pt x="82" y="5709"/>
                  </a:lnTo>
                  <a:lnTo>
                    <a:pt x="66" y="5709"/>
                  </a:lnTo>
                  <a:cubicBezTo>
                    <a:pt x="25" y="5726"/>
                    <a:pt x="0" y="5775"/>
                    <a:pt x="8" y="5824"/>
                  </a:cubicBezTo>
                  <a:cubicBezTo>
                    <a:pt x="23" y="5867"/>
                    <a:pt x="62" y="5891"/>
                    <a:pt x="105" y="5891"/>
                  </a:cubicBezTo>
                  <a:cubicBezTo>
                    <a:pt x="111" y="5891"/>
                    <a:pt x="117" y="5891"/>
                    <a:pt x="123" y="5890"/>
                  </a:cubicBezTo>
                  <a:lnTo>
                    <a:pt x="1151" y="5643"/>
                  </a:lnTo>
                  <a:lnTo>
                    <a:pt x="1151" y="5643"/>
                  </a:lnTo>
                  <a:lnTo>
                    <a:pt x="386" y="6506"/>
                  </a:lnTo>
                  <a:cubicBezTo>
                    <a:pt x="324" y="6574"/>
                    <a:pt x="388" y="6661"/>
                    <a:pt x="459" y="6661"/>
                  </a:cubicBezTo>
                  <a:cubicBezTo>
                    <a:pt x="482" y="6661"/>
                    <a:pt x="506" y="6652"/>
                    <a:pt x="526" y="6630"/>
                  </a:cubicBezTo>
                  <a:lnTo>
                    <a:pt x="1438" y="5602"/>
                  </a:lnTo>
                  <a:lnTo>
                    <a:pt x="1323" y="6654"/>
                  </a:lnTo>
                  <a:cubicBezTo>
                    <a:pt x="1314" y="6721"/>
                    <a:pt x="1363" y="6757"/>
                    <a:pt x="1413" y="6757"/>
                  </a:cubicBezTo>
                  <a:cubicBezTo>
                    <a:pt x="1455" y="6757"/>
                    <a:pt x="1496" y="6731"/>
                    <a:pt x="1504" y="6679"/>
                  </a:cubicBezTo>
                  <a:lnTo>
                    <a:pt x="1652" y="5372"/>
                  </a:lnTo>
                  <a:lnTo>
                    <a:pt x="1652" y="5364"/>
                  </a:lnTo>
                  <a:lnTo>
                    <a:pt x="2515" y="4394"/>
                  </a:lnTo>
                  <a:lnTo>
                    <a:pt x="2400" y="5421"/>
                  </a:lnTo>
                  <a:cubicBezTo>
                    <a:pt x="2400" y="5471"/>
                    <a:pt x="2433" y="5520"/>
                    <a:pt x="2482" y="5528"/>
                  </a:cubicBezTo>
                  <a:cubicBezTo>
                    <a:pt x="2531" y="5528"/>
                    <a:pt x="2581" y="5495"/>
                    <a:pt x="2589" y="5446"/>
                  </a:cubicBezTo>
                  <a:lnTo>
                    <a:pt x="2728" y="4148"/>
                  </a:lnTo>
                  <a:lnTo>
                    <a:pt x="3402" y="3392"/>
                  </a:lnTo>
                  <a:lnTo>
                    <a:pt x="3813" y="4616"/>
                  </a:lnTo>
                  <a:lnTo>
                    <a:pt x="3139" y="5726"/>
                  </a:lnTo>
                  <a:cubicBezTo>
                    <a:pt x="3115" y="5775"/>
                    <a:pt x="3131" y="5832"/>
                    <a:pt x="3172" y="5857"/>
                  </a:cubicBezTo>
                  <a:cubicBezTo>
                    <a:pt x="3188" y="5865"/>
                    <a:pt x="3205" y="5869"/>
                    <a:pt x="3221" y="5869"/>
                  </a:cubicBezTo>
                  <a:cubicBezTo>
                    <a:pt x="3255" y="5869"/>
                    <a:pt x="3287" y="5852"/>
                    <a:pt x="3304" y="5824"/>
                  </a:cubicBezTo>
                  <a:lnTo>
                    <a:pt x="3887" y="4846"/>
                  </a:lnTo>
                  <a:lnTo>
                    <a:pt x="4249" y="5915"/>
                  </a:lnTo>
                  <a:lnTo>
                    <a:pt x="3591" y="7008"/>
                  </a:lnTo>
                  <a:cubicBezTo>
                    <a:pt x="3557" y="7076"/>
                    <a:pt x="3614" y="7137"/>
                    <a:pt x="3674" y="7137"/>
                  </a:cubicBezTo>
                  <a:cubicBezTo>
                    <a:pt x="3701" y="7137"/>
                    <a:pt x="3728" y="7125"/>
                    <a:pt x="3747" y="7098"/>
                  </a:cubicBezTo>
                  <a:lnTo>
                    <a:pt x="4323" y="6153"/>
                  </a:lnTo>
                  <a:lnTo>
                    <a:pt x="4660" y="7164"/>
                  </a:lnTo>
                  <a:cubicBezTo>
                    <a:pt x="4673" y="7203"/>
                    <a:pt x="4711" y="7226"/>
                    <a:pt x="4747" y="7226"/>
                  </a:cubicBezTo>
                  <a:cubicBezTo>
                    <a:pt x="4757" y="7226"/>
                    <a:pt x="4766" y="7225"/>
                    <a:pt x="4775" y="7221"/>
                  </a:cubicBezTo>
                  <a:cubicBezTo>
                    <a:pt x="4824" y="7205"/>
                    <a:pt x="4849" y="7155"/>
                    <a:pt x="4832" y="7106"/>
                  </a:cubicBezTo>
                  <a:lnTo>
                    <a:pt x="4471" y="6087"/>
                  </a:lnTo>
                  <a:lnTo>
                    <a:pt x="5547" y="6482"/>
                  </a:lnTo>
                  <a:cubicBezTo>
                    <a:pt x="5559" y="6486"/>
                    <a:pt x="5571" y="6488"/>
                    <a:pt x="5582" y="6488"/>
                  </a:cubicBezTo>
                  <a:cubicBezTo>
                    <a:pt x="5674" y="6488"/>
                    <a:pt x="5715" y="6345"/>
                    <a:pt x="5605" y="6301"/>
                  </a:cubicBezTo>
                  <a:lnTo>
                    <a:pt x="4397" y="5857"/>
                  </a:lnTo>
                  <a:lnTo>
                    <a:pt x="4052" y="4822"/>
                  </a:lnTo>
                  <a:lnTo>
                    <a:pt x="4052" y="4822"/>
                  </a:lnTo>
                  <a:lnTo>
                    <a:pt x="5095" y="5200"/>
                  </a:lnTo>
                  <a:cubicBezTo>
                    <a:pt x="5108" y="5206"/>
                    <a:pt x="5122" y="5209"/>
                    <a:pt x="5136" y="5209"/>
                  </a:cubicBezTo>
                  <a:cubicBezTo>
                    <a:pt x="5172" y="5209"/>
                    <a:pt x="5206" y="5186"/>
                    <a:pt x="5218" y="5150"/>
                  </a:cubicBezTo>
                  <a:cubicBezTo>
                    <a:pt x="5235" y="5101"/>
                    <a:pt x="5210" y="5043"/>
                    <a:pt x="5161" y="5027"/>
                  </a:cubicBezTo>
                  <a:lnTo>
                    <a:pt x="3978" y="4591"/>
                  </a:lnTo>
                  <a:lnTo>
                    <a:pt x="3575" y="3383"/>
                  </a:lnTo>
                  <a:lnTo>
                    <a:pt x="4495" y="3540"/>
                  </a:lnTo>
                  <a:lnTo>
                    <a:pt x="5416" y="4460"/>
                  </a:lnTo>
                  <a:cubicBezTo>
                    <a:pt x="5437" y="4481"/>
                    <a:pt x="5461" y="4490"/>
                    <a:pt x="5483" y="4490"/>
                  </a:cubicBezTo>
                  <a:cubicBezTo>
                    <a:pt x="5556" y="4490"/>
                    <a:pt x="5616" y="4397"/>
                    <a:pt x="5547" y="4329"/>
                  </a:cubicBezTo>
                  <a:lnTo>
                    <a:pt x="4808" y="3597"/>
                  </a:lnTo>
                  <a:lnTo>
                    <a:pt x="6098" y="3811"/>
                  </a:lnTo>
                  <a:lnTo>
                    <a:pt x="6098" y="3819"/>
                  </a:lnTo>
                  <a:lnTo>
                    <a:pt x="7018" y="4748"/>
                  </a:lnTo>
                  <a:cubicBezTo>
                    <a:pt x="7040" y="4773"/>
                    <a:pt x="7065" y="4784"/>
                    <a:pt x="7089" y="4784"/>
                  </a:cubicBezTo>
                  <a:cubicBezTo>
                    <a:pt x="7165" y="4784"/>
                    <a:pt x="7231" y="4679"/>
                    <a:pt x="7150" y="4616"/>
                  </a:cubicBezTo>
                  <a:lnTo>
                    <a:pt x="6402" y="3868"/>
                  </a:lnTo>
                  <a:lnTo>
                    <a:pt x="7758" y="4090"/>
                  </a:lnTo>
                  <a:cubicBezTo>
                    <a:pt x="7766" y="4092"/>
                    <a:pt x="7773" y="4093"/>
                    <a:pt x="7780" y="4093"/>
                  </a:cubicBezTo>
                  <a:cubicBezTo>
                    <a:pt x="7884" y="4093"/>
                    <a:pt x="7898" y="3933"/>
                    <a:pt x="7782" y="3909"/>
                  </a:cubicBezTo>
                  <a:lnTo>
                    <a:pt x="7791" y="3909"/>
                  </a:lnTo>
                  <a:lnTo>
                    <a:pt x="6665" y="3720"/>
                  </a:lnTo>
                  <a:lnTo>
                    <a:pt x="7610" y="3268"/>
                  </a:lnTo>
                  <a:cubicBezTo>
                    <a:pt x="7711" y="3225"/>
                    <a:pt x="7673" y="3087"/>
                    <a:pt x="7584" y="3087"/>
                  </a:cubicBezTo>
                  <a:cubicBezTo>
                    <a:pt x="7572" y="3087"/>
                    <a:pt x="7558" y="3090"/>
                    <a:pt x="7544" y="3096"/>
                  </a:cubicBezTo>
                  <a:lnTo>
                    <a:pt x="7536" y="3096"/>
                  </a:lnTo>
                  <a:lnTo>
                    <a:pt x="6344" y="3663"/>
                  </a:lnTo>
                  <a:lnTo>
                    <a:pt x="5128" y="3457"/>
                  </a:lnTo>
                  <a:lnTo>
                    <a:pt x="6090" y="3005"/>
                  </a:lnTo>
                  <a:cubicBezTo>
                    <a:pt x="6190" y="2962"/>
                    <a:pt x="6146" y="2824"/>
                    <a:pt x="6056" y="2824"/>
                  </a:cubicBezTo>
                  <a:cubicBezTo>
                    <a:pt x="6043" y="2824"/>
                    <a:pt x="6030" y="2827"/>
                    <a:pt x="6016" y="2833"/>
                  </a:cubicBezTo>
                  <a:lnTo>
                    <a:pt x="6007" y="2833"/>
                  </a:lnTo>
                  <a:lnTo>
                    <a:pt x="4824" y="3392"/>
                  </a:lnTo>
                  <a:cubicBezTo>
                    <a:pt x="4816" y="3392"/>
                    <a:pt x="4816" y="3400"/>
                    <a:pt x="4816" y="3400"/>
                  </a:cubicBezTo>
                  <a:lnTo>
                    <a:pt x="3509" y="3178"/>
                  </a:lnTo>
                  <a:lnTo>
                    <a:pt x="3501" y="3162"/>
                  </a:lnTo>
                  <a:lnTo>
                    <a:pt x="3747" y="2775"/>
                  </a:lnTo>
                  <a:lnTo>
                    <a:pt x="4906" y="2225"/>
                  </a:lnTo>
                  <a:cubicBezTo>
                    <a:pt x="4955" y="2208"/>
                    <a:pt x="4980" y="2151"/>
                    <a:pt x="4955" y="2102"/>
                  </a:cubicBezTo>
                  <a:cubicBezTo>
                    <a:pt x="4936" y="2069"/>
                    <a:pt x="4901" y="2047"/>
                    <a:pt x="4868" y="2047"/>
                  </a:cubicBezTo>
                  <a:cubicBezTo>
                    <a:pt x="4858" y="2047"/>
                    <a:pt x="4849" y="2049"/>
                    <a:pt x="4840" y="2052"/>
                  </a:cubicBezTo>
                  <a:lnTo>
                    <a:pt x="4832" y="2052"/>
                  </a:lnTo>
                  <a:lnTo>
                    <a:pt x="3936" y="2488"/>
                  </a:lnTo>
                  <a:lnTo>
                    <a:pt x="4397" y="1773"/>
                  </a:lnTo>
                  <a:lnTo>
                    <a:pt x="5555" y="1222"/>
                  </a:lnTo>
                  <a:cubicBezTo>
                    <a:pt x="5650" y="1171"/>
                    <a:pt x="5609" y="1043"/>
                    <a:pt x="5519" y="1043"/>
                  </a:cubicBezTo>
                  <a:cubicBezTo>
                    <a:pt x="5507" y="1043"/>
                    <a:pt x="5495" y="1045"/>
                    <a:pt x="5481" y="1050"/>
                  </a:cubicBezTo>
                  <a:lnTo>
                    <a:pt x="5473" y="1050"/>
                  </a:lnTo>
                  <a:lnTo>
                    <a:pt x="4586" y="1469"/>
                  </a:lnTo>
                  <a:lnTo>
                    <a:pt x="4865" y="1033"/>
                  </a:lnTo>
                  <a:cubicBezTo>
                    <a:pt x="4909" y="968"/>
                    <a:pt x="4856" y="889"/>
                    <a:pt x="4786" y="889"/>
                  </a:cubicBezTo>
                  <a:cubicBezTo>
                    <a:pt x="4777" y="889"/>
                    <a:pt x="4768" y="891"/>
                    <a:pt x="4758" y="893"/>
                  </a:cubicBezTo>
                  <a:cubicBezTo>
                    <a:pt x="4742" y="902"/>
                    <a:pt x="4725" y="910"/>
                    <a:pt x="4709" y="935"/>
                  </a:cubicBezTo>
                  <a:lnTo>
                    <a:pt x="4265" y="1633"/>
                  </a:lnTo>
                  <a:cubicBezTo>
                    <a:pt x="4257" y="1641"/>
                    <a:pt x="4249" y="1650"/>
                    <a:pt x="4241" y="1658"/>
                  </a:cubicBezTo>
                  <a:lnTo>
                    <a:pt x="4052" y="1962"/>
                  </a:lnTo>
                  <a:lnTo>
                    <a:pt x="3846" y="902"/>
                  </a:lnTo>
                  <a:cubicBezTo>
                    <a:pt x="3831" y="857"/>
                    <a:pt x="3797" y="826"/>
                    <a:pt x="3754" y="826"/>
                  </a:cubicBezTo>
                  <a:cubicBezTo>
                    <a:pt x="3749" y="826"/>
                    <a:pt x="3744" y="827"/>
                    <a:pt x="3739" y="828"/>
                  </a:cubicBezTo>
                  <a:lnTo>
                    <a:pt x="3723" y="828"/>
                  </a:lnTo>
                  <a:cubicBezTo>
                    <a:pt x="3682" y="844"/>
                    <a:pt x="3657" y="885"/>
                    <a:pt x="3665" y="926"/>
                  </a:cubicBezTo>
                  <a:lnTo>
                    <a:pt x="3904" y="2184"/>
                  </a:lnTo>
                  <a:lnTo>
                    <a:pt x="3419" y="2932"/>
                  </a:lnTo>
                  <a:lnTo>
                    <a:pt x="2465" y="64"/>
                  </a:lnTo>
                  <a:cubicBezTo>
                    <a:pt x="2452" y="24"/>
                    <a:pt x="2419" y="1"/>
                    <a:pt x="238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12613775" y="1441025"/>
              <a:ext cx="361800" cy="304700"/>
            </a:xfrm>
            <a:custGeom>
              <a:avLst/>
              <a:gdLst/>
              <a:ahLst/>
              <a:cxnLst/>
              <a:rect l="l" t="t" r="r" b="b"/>
              <a:pathLst>
                <a:path w="14472" h="12188" extrusionOk="0">
                  <a:moveTo>
                    <a:pt x="5769" y="0"/>
                  </a:moveTo>
                  <a:lnTo>
                    <a:pt x="5769" y="0"/>
                  </a:lnTo>
                  <a:cubicBezTo>
                    <a:pt x="6903" y="2433"/>
                    <a:pt x="5482" y="2622"/>
                    <a:pt x="5482" y="2622"/>
                  </a:cubicBezTo>
                  <a:cubicBezTo>
                    <a:pt x="5942" y="3140"/>
                    <a:pt x="5917" y="3534"/>
                    <a:pt x="5753" y="3805"/>
                  </a:cubicBezTo>
                  <a:cubicBezTo>
                    <a:pt x="5301" y="3526"/>
                    <a:pt x="4931" y="3148"/>
                    <a:pt x="4660" y="2696"/>
                  </a:cubicBezTo>
                  <a:cubicBezTo>
                    <a:pt x="4660" y="2696"/>
                    <a:pt x="4570" y="3645"/>
                    <a:pt x="3520" y="3645"/>
                  </a:cubicBezTo>
                  <a:cubicBezTo>
                    <a:pt x="3339" y="3645"/>
                    <a:pt x="3128" y="3617"/>
                    <a:pt x="2885" y="3550"/>
                  </a:cubicBezTo>
                  <a:lnTo>
                    <a:pt x="2885" y="3550"/>
                  </a:lnTo>
                  <a:cubicBezTo>
                    <a:pt x="2885" y="3551"/>
                    <a:pt x="3407" y="5269"/>
                    <a:pt x="117" y="5269"/>
                  </a:cubicBezTo>
                  <a:cubicBezTo>
                    <a:pt x="79" y="5269"/>
                    <a:pt x="40" y="5268"/>
                    <a:pt x="0" y="5268"/>
                  </a:cubicBezTo>
                  <a:lnTo>
                    <a:pt x="0" y="5268"/>
                  </a:lnTo>
                  <a:cubicBezTo>
                    <a:pt x="3238" y="5441"/>
                    <a:pt x="2638" y="7068"/>
                    <a:pt x="2638" y="7068"/>
                  </a:cubicBezTo>
                  <a:cubicBezTo>
                    <a:pt x="2841" y="7019"/>
                    <a:pt x="3019" y="6997"/>
                    <a:pt x="3174" y="6997"/>
                  </a:cubicBezTo>
                  <a:cubicBezTo>
                    <a:pt x="4477" y="6997"/>
                    <a:pt x="4208" y="8539"/>
                    <a:pt x="4208" y="8539"/>
                  </a:cubicBezTo>
                  <a:cubicBezTo>
                    <a:pt x="4389" y="8317"/>
                    <a:pt x="4602" y="8120"/>
                    <a:pt x="4841" y="7955"/>
                  </a:cubicBezTo>
                  <a:cubicBezTo>
                    <a:pt x="5219" y="8111"/>
                    <a:pt x="6016" y="8580"/>
                    <a:pt x="5227" y="9582"/>
                  </a:cubicBezTo>
                  <a:cubicBezTo>
                    <a:pt x="5227" y="9582"/>
                    <a:pt x="6665" y="9681"/>
                    <a:pt x="5671" y="12187"/>
                  </a:cubicBezTo>
                  <a:cubicBezTo>
                    <a:pt x="6319" y="10729"/>
                    <a:pt x="6965" y="10410"/>
                    <a:pt x="7405" y="10410"/>
                  </a:cubicBezTo>
                  <a:cubicBezTo>
                    <a:pt x="7746" y="10410"/>
                    <a:pt x="7963" y="10601"/>
                    <a:pt x="7963" y="10601"/>
                  </a:cubicBezTo>
                  <a:cubicBezTo>
                    <a:pt x="8117" y="9674"/>
                    <a:pt x="8614" y="9519"/>
                    <a:pt x="8936" y="9519"/>
                  </a:cubicBezTo>
                  <a:cubicBezTo>
                    <a:pt x="8977" y="9519"/>
                    <a:pt x="9014" y="9521"/>
                    <a:pt x="9048" y="9525"/>
                  </a:cubicBezTo>
                  <a:cubicBezTo>
                    <a:pt x="9114" y="9788"/>
                    <a:pt x="9155" y="10067"/>
                    <a:pt x="9147" y="10347"/>
                  </a:cubicBezTo>
                  <a:cubicBezTo>
                    <a:pt x="9147" y="10347"/>
                    <a:pt x="9606" y="9559"/>
                    <a:pt x="10268" y="9559"/>
                  </a:cubicBezTo>
                  <a:cubicBezTo>
                    <a:pt x="10576" y="9559"/>
                    <a:pt x="10929" y="9730"/>
                    <a:pt x="11300" y="10231"/>
                  </a:cubicBezTo>
                  <a:cubicBezTo>
                    <a:pt x="11300" y="10231"/>
                    <a:pt x="11530" y="9599"/>
                    <a:pt x="12329" y="9599"/>
                  </a:cubicBezTo>
                  <a:cubicBezTo>
                    <a:pt x="12811" y="9599"/>
                    <a:pt x="13501" y="9829"/>
                    <a:pt x="14472" y="10568"/>
                  </a:cubicBezTo>
                  <a:cubicBezTo>
                    <a:pt x="11834" y="8382"/>
                    <a:pt x="13371" y="7380"/>
                    <a:pt x="13371" y="7380"/>
                  </a:cubicBezTo>
                  <a:cubicBezTo>
                    <a:pt x="11818" y="6665"/>
                    <a:pt x="12565" y="5589"/>
                    <a:pt x="12565" y="5588"/>
                  </a:cubicBezTo>
                  <a:lnTo>
                    <a:pt x="12565" y="5588"/>
                  </a:lnTo>
                  <a:cubicBezTo>
                    <a:pt x="12245" y="5695"/>
                    <a:pt x="11908" y="5753"/>
                    <a:pt x="11571" y="5761"/>
                  </a:cubicBezTo>
                  <a:cubicBezTo>
                    <a:pt x="11661" y="5498"/>
                    <a:pt x="11924" y="5268"/>
                    <a:pt x="12491" y="5186"/>
                  </a:cubicBezTo>
                  <a:cubicBezTo>
                    <a:pt x="12491" y="5186"/>
                    <a:pt x="11530" y="4117"/>
                    <a:pt x="13962" y="2992"/>
                  </a:cubicBezTo>
                  <a:lnTo>
                    <a:pt x="13962" y="2992"/>
                  </a:lnTo>
                  <a:cubicBezTo>
                    <a:pt x="13273" y="3278"/>
                    <a:pt x="12755" y="3383"/>
                    <a:pt x="12367" y="3383"/>
                  </a:cubicBezTo>
                  <a:cubicBezTo>
                    <a:pt x="11285" y="3383"/>
                    <a:pt x="11209" y="2564"/>
                    <a:pt x="11209" y="2564"/>
                  </a:cubicBezTo>
                  <a:cubicBezTo>
                    <a:pt x="10863" y="2827"/>
                    <a:pt x="10577" y="2918"/>
                    <a:pt x="10346" y="2918"/>
                  </a:cubicBezTo>
                  <a:cubicBezTo>
                    <a:pt x="9827" y="2918"/>
                    <a:pt x="9591" y="2457"/>
                    <a:pt x="9591" y="2457"/>
                  </a:cubicBezTo>
                  <a:cubicBezTo>
                    <a:pt x="9517" y="2901"/>
                    <a:pt x="9336" y="3320"/>
                    <a:pt x="9065" y="3682"/>
                  </a:cubicBezTo>
                  <a:cubicBezTo>
                    <a:pt x="9097" y="3230"/>
                    <a:pt x="9229" y="2803"/>
                    <a:pt x="9459" y="2416"/>
                  </a:cubicBezTo>
                  <a:lnTo>
                    <a:pt x="9459" y="2416"/>
                  </a:lnTo>
                  <a:cubicBezTo>
                    <a:pt x="9459" y="2416"/>
                    <a:pt x="9321" y="2474"/>
                    <a:pt x="9131" y="2474"/>
                  </a:cubicBezTo>
                  <a:cubicBezTo>
                    <a:pt x="8812" y="2474"/>
                    <a:pt x="8348" y="2312"/>
                    <a:pt x="8152" y="1447"/>
                  </a:cubicBezTo>
                  <a:cubicBezTo>
                    <a:pt x="8152" y="1447"/>
                    <a:pt x="7925" y="1672"/>
                    <a:pt x="7553" y="1672"/>
                  </a:cubicBezTo>
                  <a:cubicBezTo>
                    <a:pt x="7115" y="1672"/>
                    <a:pt x="6476" y="1360"/>
                    <a:pt x="5769" y="0"/>
                  </a:cubicBezTo>
                  <a:close/>
                </a:path>
              </a:pathLst>
            </a:custGeom>
            <a:solidFill>
              <a:srgbClr val="AE42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12713400" y="1488750"/>
              <a:ext cx="198250" cy="177900"/>
            </a:xfrm>
            <a:custGeom>
              <a:avLst/>
              <a:gdLst/>
              <a:ahLst/>
              <a:cxnLst/>
              <a:rect l="l" t="t" r="r" b="b"/>
              <a:pathLst>
                <a:path w="7930" h="7116" extrusionOk="0">
                  <a:moveTo>
                    <a:pt x="5747" y="1"/>
                  </a:moveTo>
                  <a:cubicBezTo>
                    <a:pt x="5709" y="1"/>
                    <a:pt x="5674" y="23"/>
                    <a:pt x="5655" y="55"/>
                  </a:cubicBezTo>
                  <a:lnTo>
                    <a:pt x="4554" y="2932"/>
                  </a:lnTo>
                  <a:lnTo>
                    <a:pt x="4028" y="2085"/>
                  </a:lnTo>
                  <a:lnTo>
                    <a:pt x="4274" y="836"/>
                  </a:lnTo>
                  <a:cubicBezTo>
                    <a:pt x="4282" y="795"/>
                    <a:pt x="4258" y="754"/>
                    <a:pt x="4217" y="737"/>
                  </a:cubicBezTo>
                  <a:lnTo>
                    <a:pt x="4200" y="737"/>
                  </a:lnTo>
                  <a:cubicBezTo>
                    <a:pt x="4192" y="735"/>
                    <a:pt x="4183" y="733"/>
                    <a:pt x="4174" y="733"/>
                  </a:cubicBezTo>
                  <a:cubicBezTo>
                    <a:pt x="4135" y="733"/>
                    <a:pt x="4100" y="763"/>
                    <a:pt x="4093" y="803"/>
                  </a:cubicBezTo>
                  <a:lnTo>
                    <a:pt x="3880" y="1863"/>
                  </a:lnTo>
                  <a:lnTo>
                    <a:pt x="3691" y="1559"/>
                  </a:lnTo>
                  <a:cubicBezTo>
                    <a:pt x="3683" y="1551"/>
                    <a:pt x="3674" y="1543"/>
                    <a:pt x="3674" y="1535"/>
                  </a:cubicBezTo>
                  <a:lnTo>
                    <a:pt x="3231" y="828"/>
                  </a:lnTo>
                  <a:cubicBezTo>
                    <a:pt x="3222" y="811"/>
                    <a:pt x="3206" y="795"/>
                    <a:pt x="3181" y="787"/>
                  </a:cubicBezTo>
                  <a:cubicBezTo>
                    <a:pt x="3171" y="783"/>
                    <a:pt x="3159" y="781"/>
                    <a:pt x="3148" y="781"/>
                  </a:cubicBezTo>
                  <a:cubicBezTo>
                    <a:pt x="3131" y="781"/>
                    <a:pt x="3114" y="785"/>
                    <a:pt x="3099" y="795"/>
                  </a:cubicBezTo>
                  <a:cubicBezTo>
                    <a:pt x="3058" y="828"/>
                    <a:pt x="3042" y="885"/>
                    <a:pt x="3074" y="926"/>
                  </a:cubicBezTo>
                  <a:lnTo>
                    <a:pt x="3346" y="1370"/>
                  </a:lnTo>
                  <a:lnTo>
                    <a:pt x="2466" y="935"/>
                  </a:lnTo>
                  <a:lnTo>
                    <a:pt x="2458" y="935"/>
                  </a:lnTo>
                  <a:cubicBezTo>
                    <a:pt x="2446" y="931"/>
                    <a:pt x="2433" y="929"/>
                    <a:pt x="2422" y="929"/>
                  </a:cubicBezTo>
                  <a:cubicBezTo>
                    <a:pt x="2386" y="929"/>
                    <a:pt x="2355" y="947"/>
                    <a:pt x="2343" y="984"/>
                  </a:cubicBezTo>
                  <a:cubicBezTo>
                    <a:pt x="2318" y="1025"/>
                    <a:pt x="2335" y="1083"/>
                    <a:pt x="2384" y="1107"/>
                  </a:cubicBezTo>
                  <a:lnTo>
                    <a:pt x="3535" y="1666"/>
                  </a:lnTo>
                  <a:lnTo>
                    <a:pt x="3987" y="2397"/>
                  </a:lnTo>
                  <a:lnTo>
                    <a:pt x="3107" y="1962"/>
                  </a:lnTo>
                  <a:lnTo>
                    <a:pt x="3091" y="1962"/>
                  </a:lnTo>
                  <a:cubicBezTo>
                    <a:pt x="3078" y="1956"/>
                    <a:pt x="3065" y="1953"/>
                    <a:pt x="3053" y="1953"/>
                  </a:cubicBezTo>
                  <a:cubicBezTo>
                    <a:pt x="2969" y="1953"/>
                    <a:pt x="2924" y="2091"/>
                    <a:pt x="3025" y="2135"/>
                  </a:cubicBezTo>
                  <a:lnTo>
                    <a:pt x="4176" y="2702"/>
                  </a:lnTo>
                  <a:lnTo>
                    <a:pt x="4422" y="3088"/>
                  </a:lnTo>
                  <a:cubicBezTo>
                    <a:pt x="4422" y="3096"/>
                    <a:pt x="4422" y="3096"/>
                    <a:pt x="4422" y="3104"/>
                  </a:cubicBezTo>
                  <a:lnTo>
                    <a:pt x="3107" y="3310"/>
                  </a:lnTo>
                  <a:cubicBezTo>
                    <a:pt x="3107" y="3310"/>
                    <a:pt x="3099" y="3301"/>
                    <a:pt x="3099" y="3301"/>
                  </a:cubicBezTo>
                  <a:lnTo>
                    <a:pt x="1916" y="2726"/>
                  </a:lnTo>
                  <a:lnTo>
                    <a:pt x="1908" y="2726"/>
                  </a:lnTo>
                  <a:cubicBezTo>
                    <a:pt x="1893" y="2720"/>
                    <a:pt x="1880" y="2717"/>
                    <a:pt x="1868" y="2717"/>
                  </a:cubicBezTo>
                  <a:cubicBezTo>
                    <a:pt x="1779" y="2717"/>
                    <a:pt x="1741" y="2855"/>
                    <a:pt x="1842" y="2891"/>
                  </a:cubicBezTo>
                  <a:lnTo>
                    <a:pt x="2795" y="3359"/>
                  </a:lnTo>
                  <a:lnTo>
                    <a:pt x="1571" y="3540"/>
                  </a:lnTo>
                  <a:lnTo>
                    <a:pt x="395" y="2956"/>
                  </a:lnTo>
                  <a:lnTo>
                    <a:pt x="387" y="2956"/>
                  </a:lnTo>
                  <a:cubicBezTo>
                    <a:pt x="376" y="2953"/>
                    <a:pt x="366" y="2952"/>
                    <a:pt x="356" y="2952"/>
                  </a:cubicBezTo>
                  <a:cubicBezTo>
                    <a:pt x="261" y="2952"/>
                    <a:pt x="216" y="3084"/>
                    <a:pt x="313" y="3129"/>
                  </a:cubicBezTo>
                  <a:lnTo>
                    <a:pt x="1250" y="3589"/>
                  </a:lnTo>
                  <a:lnTo>
                    <a:pt x="116" y="3770"/>
                  </a:lnTo>
                  <a:cubicBezTo>
                    <a:pt x="0" y="3785"/>
                    <a:pt x="22" y="3953"/>
                    <a:pt x="127" y="3953"/>
                  </a:cubicBezTo>
                  <a:cubicBezTo>
                    <a:pt x="134" y="3953"/>
                    <a:pt x="141" y="3952"/>
                    <a:pt x="149" y="3951"/>
                  </a:cubicBezTo>
                  <a:lnTo>
                    <a:pt x="1505" y="3745"/>
                  </a:lnTo>
                  <a:lnTo>
                    <a:pt x="749" y="4477"/>
                  </a:lnTo>
                  <a:cubicBezTo>
                    <a:pt x="690" y="4548"/>
                    <a:pt x="745" y="4636"/>
                    <a:pt x="816" y="4636"/>
                  </a:cubicBezTo>
                  <a:cubicBezTo>
                    <a:pt x="834" y="4636"/>
                    <a:pt x="853" y="4630"/>
                    <a:pt x="872" y="4616"/>
                  </a:cubicBezTo>
                  <a:lnTo>
                    <a:pt x="1817" y="3696"/>
                  </a:lnTo>
                  <a:lnTo>
                    <a:pt x="3107" y="3490"/>
                  </a:lnTo>
                  <a:lnTo>
                    <a:pt x="3107" y="3490"/>
                  </a:lnTo>
                  <a:lnTo>
                    <a:pt x="2360" y="4214"/>
                  </a:lnTo>
                  <a:cubicBezTo>
                    <a:pt x="2278" y="4276"/>
                    <a:pt x="2344" y="4381"/>
                    <a:pt x="2420" y="4381"/>
                  </a:cubicBezTo>
                  <a:cubicBezTo>
                    <a:pt x="2444" y="4381"/>
                    <a:pt x="2469" y="4371"/>
                    <a:pt x="2491" y="4345"/>
                  </a:cubicBezTo>
                  <a:lnTo>
                    <a:pt x="3428" y="3433"/>
                  </a:lnTo>
                  <a:lnTo>
                    <a:pt x="4422" y="3277"/>
                  </a:lnTo>
                  <a:lnTo>
                    <a:pt x="3962" y="4485"/>
                  </a:lnTo>
                  <a:lnTo>
                    <a:pt x="2738" y="4912"/>
                  </a:lnTo>
                  <a:cubicBezTo>
                    <a:pt x="2638" y="4958"/>
                    <a:pt x="2681" y="5096"/>
                    <a:pt x="2773" y="5096"/>
                  </a:cubicBezTo>
                  <a:cubicBezTo>
                    <a:pt x="2780" y="5096"/>
                    <a:pt x="2787" y="5095"/>
                    <a:pt x="2795" y="5093"/>
                  </a:cubicBezTo>
                  <a:lnTo>
                    <a:pt x="3872" y="4715"/>
                  </a:lnTo>
                  <a:lnTo>
                    <a:pt x="3469" y="5759"/>
                  </a:lnTo>
                  <a:lnTo>
                    <a:pt x="2269" y="6186"/>
                  </a:lnTo>
                  <a:cubicBezTo>
                    <a:pt x="2166" y="6223"/>
                    <a:pt x="2208" y="6365"/>
                    <a:pt x="2300" y="6365"/>
                  </a:cubicBezTo>
                  <a:cubicBezTo>
                    <a:pt x="2311" y="6365"/>
                    <a:pt x="2323" y="6363"/>
                    <a:pt x="2335" y="6358"/>
                  </a:cubicBezTo>
                  <a:lnTo>
                    <a:pt x="3379" y="5989"/>
                  </a:lnTo>
                  <a:lnTo>
                    <a:pt x="2992" y="6991"/>
                  </a:lnTo>
                  <a:cubicBezTo>
                    <a:pt x="2976" y="7041"/>
                    <a:pt x="3001" y="7090"/>
                    <a:pt x="3050" y="7106"/>
                  </a:cubicBezTo>
                  <a:cubicBezTo>
                    <a:pt x="3063" y="7113"/>
                    <a:pt x="3076" y="7116"/>
                    <a:pt x="3089" y="7116"/>
                  </a:cubicBezTo>
                  <a:cubicBezTo>
                    <a:pt x="3123" y="7116"/>
                    <a:pt x="3153" y="7093"/>
                    <a:pt x="3165" y="7057"/>
                  </a:cubicBezTo>
                  <a:lnTo>
                    <a:pt x="3559" y="6030"/>
                  </a:lnTo>
                  <a:lnTo>
                    <a:pt x="4143" y="7016"/>
                  </a:lnTo>
                  <a:cubicBezTo>
                    <a:pt x="4160" y="7044"/>
                    <a:pt x="4191" y="7060"/>
                    <a:pt x="4223" y="7060"/>
                  </a:cubicBezTo>
                  <a:cubicBezTo>
                    <a:pt x="4238" y="7060"/>
                    <a:pt x="4253" y="7057"/>
                    <a:pt x="4266" y="7049"/>
                  </a:cubicBezTo>
                  <a:cubicBezTo>
                    <a:pt x="4315" y="7024"/>
                    <a:pt x="4324" y="6967"/>
                    <a:pt x="4299" y="6925"/>
                  </a:cubicBezTo>
                  <a:lnTo>
                    <a:pt x="3641" y="5808"/>
                  </a:lnTo>
                  <a:lnTo>
                    <a:pt x="4036" y="4781"/>
                  </a:lnTo>
                  <a:lnTo>
                    <a:pt x="4595" y="5742"/>
                  </a:lnTo>
                  <a:cubicBezTo>
                    <a:pt x="4616" y="5774"/>
                    <a:pt x="4644" y="5788"/>
                    <a:pt x="4674" y="5788"/>
                  </a:cubicBezTo>
                  <a:cubicBezTo>
                    <a:pt x="4691" y="5788"/>
                    <a:pt x="4709" y="5784"/>
                    <a:pt x="4726" y="5775"/>
                  </a:cubicBezTo>
                  <a:cubicBezTo>
                    <a:pt x="4767" y="5750"/>
                    <a:pt x="4784" y="5693"/>
                    <a:pt x="4759" y="5652"/>
                  </a:cubicBezTo>
                  <a:lnTo>
                    <a:pt x="4118" y="4559"/>
                  </a:lnTo>
                  <a:lnTo>
                    <a:pt x="4578" y="3375"/>
                  </a:lnTo>
                  <a:lnTo>
                    <a:pt x="5186" y="4074"/>
                  </a:lnTo>
                  <a:lnTo>
                    <a:pt x="5318" y="5372"/>
                  </a:lnTo>
                  <a:cubicBezTo>
                    <a:pt x="5322" y="5430"/>
                    <a:pt x="5365" y="5457"/>
                    <a:pt x="5408" y="5457"/>
                  </a:cubicBezTo>
                  <a:cubicBezTo>
                    <a:pt x="5458" y="5457"/>
                    <a:pt x="5507" y="5422"/>
                    <a:pt x="5499" y="5356"/>
                  </a:cubicBezTo>
                  <a:lnTo>
                    <a:pt x="5400" y="4320"/>
                  </a:lnTo>
                  <a:lnTo>
                    <a:pt x="6255" y="5307"/>
                  </a:lnTo>
                  <a:lnTo>
                    <a:pt x="6255" y="5315"/>
                  </a:lnTo>
                  <a:lnTo>
                    <a:pt x="6378" y="6613"/>
                  </a:lnTo>
                  <a:cubicBezTo>
                    <a:pt x="6386" y="6671"/>
                    <a:pt x="6427" y="6704"/>
                    <a:pt x="6485" y="6704"/>
                  </a:cubicBezTo>
                  <a:cubicBezTo>
                    <a:pt x="6534" y="6695"/>
                    <a:pt x="6575" y="6646"/>
                    <a:pt x="6567" y="6597"/>
                  </a:cubicBezTo>
                  <a:lnTo>
                    <a:pt x="6468" y="5545"/>
                  </a:lnTo>
                  <a:lnTo>
                    <a:pt x="7364" y="6580"/>
                  </a:lnTo>
                  <a:cubicBezTo>
                    <a:pt x="7384" y="6603"/>
                    <a:pt x="7408" y="6612"/>
                    <a:pt x="7431" y="6612"/>
                  </a:cubicBezTo>
                  <a:cubicBezTo>
                    <a:pt x="7502" y="6612"/>
                    <a:pt x="7566" y="6525"/>
                    <a:pt x="7504" y="6457"/>
                  </a:cubicBezTo>
                  <a:lnTo>
                    <a:pt x="6748" y="5602"/>
                  </a:lnTo>
                  <a:lnTo>
                    <a:pt x="7767" y="5857"/>
                  </a:lnTo>
                  <a:cubicBezTo>
                    <a:pt x="7777" y="5860"/>
                    <a:pt x="7786" y="5861"/>
                    <a:pt x="7795" y="5861"/>
                  </a:cubicBezTo>
                  <a:cubicBezTo>
                    <a:pt x="7891" y="5861"/>
                    <a:pt x="7929" y="5715"/>
                    <a:pt x="7824" y="5685"/>
                  </a:cubicBezTo>
                  <a:lnTo>
                    <a:pt x="7824" y="5676"/>
                  </a:lnTo>
                  <a:lnTo>
                    <a:pt x="7808" y="5676"/>
                  </a:lnTo>
                  <a:lnTo>
                    <a:pt x="6542" y="5356"/>
                  </a:lnTo>
                  <a:lnTo>
                    <a:pt x="5729" y="4419"/>
                  </a:lnTo>
                  <a:lnTo>
                    <a:pt x="6756" y="4682"/>
                  </a:lnTo>
                  <a:cubicBezTo>
                    <a:pt x="6766" y="4685"/>
                    <a:pt x="6775" y="4686"/>
                    <a:pt x="6784" y="4686"/>
                  </a:cubicBezTo>
                  <a:cubicBezTo>
                    <a:pt x="6880" y="4686"/>
                    <a:pt x="6919" y="4539"/>
                    <a:pt x="6814" y="4501"/>
                  </a:cubicBezTo>
                  <a:lnTo>
                    <a:pt x="6805" y="4501"/>
                  </a:lnTo>
                  <a:lnTo>
                    <a:pt x="5532" y="4181"/>
                  </a:lnTo>
                  <a:lnTo>
                    <a:pt x="5515" y="4181"/>
                  </a:lnTo>
                  <a:lnTo>
                    <a:pt x="4652" y="3186"/>
                  </a:lnTo>
                  <a:lnTo>
                    <a:pt x="4661" y="3162"/>
                  </a:lnTo>
                  <a:lnTo>
                    <a:pt x="5096" y="3022"/>
                  </a:lnTo>
                  <a:lnTo>
                    <a:pt x="6337" y="3334"/>
                  </a:lnTo>
                  <a:cubicBezTo>
                    <a:pt x="6347" y="3337"/>
                    <a:pt x="6356" y="3338"/>
                    <a:pt x="6365" y="3338"/>
                  </a:cubicBezTo>
                  <a:cubicBezTo>
                    <a:pt x="6461" y="3338"/>
                    <a:pt x="6500" y="3191"/>
                    <a:pt x="6394" y="3154"/>
                  </a:cubicBezTo>
                  <a:lnTo>
                    <a:pt x="6386" y="3154"/>
                  </a:lnTo>
                  <a:lnTo>
                    <a:pt x="5425" y="2915"/>
                  </a:lnTo>
                  <a:lnTo>
                    <a:pt x="6247" y="2652"/>
                  </a:lnTo>
                  <a:lnTo>
                    <a:pt x="7487" y="2956"/>
                  </a:lnTo>
                  <a:cubicBezTo>
                    <a:pt x="7496" y="2959"/>
                    <a:pt x="7505" y="2961"/>
                    <a:pt x="7513" y="2961"/>
                  </a:cubicBezTo>
                  <a:cubicBezTo>
                    <a:pt x="7553" y="2961"/>
                    <a:pt x="7589" y="2931"/>
                    <a:pt x="7602" y="2891"/>
                  </a:cubicBezTo>
                  <a:cubicBezTo>
                    <a:pt x="7611" y="2849"/>
                    <a:pt x="7586" y="2800"/>
                    <a:pt x="7545" y="2784"/>
                  </a:cubicBezTo>
                  <a:lnTo>
                    <a:pt x="7529" y="2784"/>
                  </a:lnTo>
                  <a:lnTo>
                    <a:pt x="6575" y="2545"/>
                  </a:lnTo>
                  <a:lnTo>
                    <a:pt x="7077" y="2381"/>
                  </a:lnTo>
                  <a:cubicBezTo>
                    <a:pt x="7126" y="2365"/>
                    <a:pt x="7151" y="2315"/>
                    <a:pt x="7134" y="2266"/>
                  </a:cubicBezTo>
                  <a:cubicBezTo>
                    <a:pt x="7126" y="2241"/>
                    <a:pt x="7101" y="2217"/>
                    <a:pt x="7077" y="2208"/>
                  </a:cubicBezTo>
                  <a:cubicBezTo>
                    <a:pt x="7068" y="2204"/>
                    <a:pt x="7058" y="2202"/>
                    <a:pt x="7048" y="2202"/>
                  </a:cubicBezTo>
                  <a:cubicBezTo>
                    <a:pt x="7038" y="2202"/>
                    <a:pt x="7027" y="2204"/>
                    <a:pt x="7019" y="2208"/>
                  </a:cubicBezTo>
                  <a:lnTo>
                    <a:pt x="6222" y="2463"/>
                  </a:lnTo>
                  <a:cubicBezTo>
                    <a:pt x="6214" y="2463"/>
                    <a:pt x="6205" y="2463"/>
                    <a:pt x="6189" y="2471"/>
                  </a:cubicBezTo>
                  <a:lnTo>
                    <a:pt x="5852" y="2578"/>
                  </a:lnTo>
                  <a:lnTo>
                    <a:pt x="6370" y="1633"/>
                  </a:lnTo>
                  <a:cubicBezTo>
                    <a:pt x="6394" y="1592"/>
                    <a:pt x="6378" y="1535"/>
                    <a:pt x="6329" y="1510"/>
                  </a:cubicBezTo>
                  <a:lnTo>
                    <a:pt x="6321" y="1510"/>
                  </a:lnTo>
                  <a:cubicBezTo>
                    <a:pt x="6310" y="1506"/>
                    <a:pt x="6299" y="1504"/>
                    <a:pt x="6288" y="1504"/>
                  </a:cubicBezTo>
                  <a:cubicBezTo>
                    <a:pt x="6256" y="1504"/>
                    <a:pt x="6224" y="1521"/>
                    <a:pt x="6205" y="1551"/>
                  </a:cubicBezTo>
                  <a:lnTo>
                    <a:pt x="5589" y="2669"/>
                  </a:lnTo>
                  <a:lnTo>
                    <a:pt x="4743" y="2940"/>
                  </a:lnTo>
                  <a:lnTo>
                    <a:pt x="4743" y="2940"/>
                  </a:lnTo>
                  <a:lnTo>
                    <a:pt x="5827" y="121"/>
                  </a:lnTo>
                  <a:cubicBezTo>
                    <a:pt x="5844" y="80"/>
                    <a:pt x="5827" y="23"/>
                    <a:pt x="5778" y="6"/>
                  </a:cubicBezTo>
                  <a:cubicBezTo>
                    <a:pt x="5768" y="3"/>
                    <a:pt x="5757" y="1"/>
                    <a:pt x="574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12343475" y="1420800"/>
              <a:ext cx="157525" cy="381425"/>
            </a:xfrm>
            <a:custGeom>
              <a:avLst/>
              <a:gdLst/>
              <a:ahLst/>
              <a:cxnLst/>
              <a:rect l="l" t="t" r="r" b="b"/>
              <a:pathLst>
                <a:path w="6301" h="15257" extrusionOk="0">
                  <a:moveTo>
                    <a:pt x="106" y="0"/>
                  </a:moveTo>
                  <a:cubicBezTo>
                    <a:pt x="49" y="0"/>
                    <a:pt x="1" y="61"/>
                    <a:pt x="31" y="127"/>
                  </a:cubicBezTo>
                  <a:cubicBezTo>
                    <a:pt x="6120" y="8205"/>
                    <a:pt x="5791" y="15092"/>
                    <a:pt x="5791" y="15166"/>
                  </a:cubicBezTo>
                  <a:cubicBezTo>
                    <a:pt x="5791" y="15215"/>
                    <a:pt x="5832" y="15256"/>
                    <a:pt x="5882" y="15256"/>
                  </a:cubicBezTo>
                  <a:cubicBezTo>
                    <a:pt x="5931" y="15256"/>
                    <a:pt x="5972" y="15223"/>
                    <a:pt x="5972" y="15174"/>
                  </a:cubicBezTo>
                  <a:cubicBezTo>
                    <a:pt x="5980" y="15100"/>
                    <a:pt x="6301" y="8156"/>
                    <a:pt x="170" y="29"/>
                  </a:cubicBezTo>
                  <a:cubicBezTo>
                    <a:pt x="150" y="9"/>
                    <a:pt x="128" y="0"/>
                    <a:pt x="10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5"/>
            <p:cNvSpPr/>
            <p:nvPr/>
          </p:nvSpPr>
          <p:spPr>
            <a:xfrm>
              <a:off x="12410575" y="1739550"/>
              <a:ext cx="78100" cy="98425"/>
            </a:xfrm>
            <a:custGeom>
              <a:avLst/>
              <a:gdLst/>
              <a:ahLst/>
              <a:cxnLst/>
              <a:rect l="l" t="t" r="r" b="b"/>
              <a:pathLst>
                <a:path w="3124" h="3937" extrusionOk="0">
                  <a:moveTo>
                    <a:pt x="2434" y="0"/>
                  </a:moveTo>
                  <a:cubicBezTo>
                    <a:pt x="1950" y="0"/>
                    <a:pt x="1227" y="596"/>
                    <a:pt x="667" y="1495"/>
                  </a:cubicBezTo>
                  <a:cubicBezTo>
                    <a:pt x="1" y="2564"/>
                    <a:pt x="272" y="3936"/>
                    <a:pt x="272" y="3936"/>
                  </a:cubicBezTo>
                  <a:cubicBezTo>
                    <a:pt x="272" y="3936"/>
                    <a:pt x="1628" y="3575"/>
                    <a:pt x="2285" y="2506"/>
                  </a:cubicBezTo>
                  <a:cubicBezTo>
                    <a:pt x="2951" y="1438"/>
                    <a:pt x="3124" y="345"/>
                    <a:pt x="2680" y="66"/>
                  </a:cubicBezTo>
                  <a:cubicBezTo>
                    <a:pt x="2608" y="21"/>
                    <a:pt x="2526" y="0"/>
                    <a:pt x="2434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5"/>
            <p:cNvSpPr/>
            <p:nvPr/>
          </p:nvSpPr>
          <p:spPr>
            <a:xfrm>
              <a:off x="12424925" y="1728725"/>
              <a:ext cx="61075" cy="95425"/>
            </a:xfrm>
            <a:custGeom>
              <a:avLst/>
              <a:gdLst/>
              <a:ahLst/>
              <a:cxnLst/>
              <a:rect l="l" t="t" r="r" b="b"/>
              <a:pathLst>
                <a:path w="2443" h="3817" extrusionOk="0">
                  <a:moveTo>
                    <a:pt x="2386" y="0"/>
                  </a:moveTo>
                  <a:cubicBezTo>
                    <a:pt x="2373" y="0"/>
                    <a:pt x="2359" y="4"/>
                    <a:pt x="2344" y="14"/>
                  </a:cubicBezTo>
                  <a:cubicBezTo>
                    <a:pt x="2344" y="14"/>
                    <a:pt x="2336" y="22"/>
                    <a:pt x="2336" y="30"/>
                  </a:cubicBezTo>
                  <a:lnTo>
                    <a:pt x="35" y="3728"/>
                  </a:lnTo>
                  <a:cubicBezTo>
                    <a:pt x="1" y="3768"/>
                    <a:pt x="43" y="3817"/>
                    <a:pt x="82" y="3817"/>
                  </a:cubicBezTo>
                  <a:cubicBezTo>
                    <a:pt x="99" y="3817"/>
                    <a:pt x="116" y="3808"/>
                    <a:pt x="125" y="3786"/>
                  </a:cubicBezTo>
                  <a:lnTo>
                    <a:pt x="2426" y="88"/>
                  </a:lnTo>
                  <a:cubicBezTo>
                    <a:pt x="2443" y="55"/>
                    <a:pt x="2435" y="22"/>
                    <a:pt x="2410" y="5"/>
                  </a:cubicBezTo>
                  <a:cubicBezTo>
                    <a:pt x="2403" y="2"/>
                    <a:pt x="2395" y="0"/>
                    <a:pt x="238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12436475" y="1803375"/>
              <a:ext cx="7200" cy="19025"/>
            </a:xfrm>
            <a:custGeom>
              <a:avLst/>
              <a:gdLst/>
              <a:ahLst/>
              <a:cxnLst/>
              <a:rect l="l" t="t" r="r" b="b"/>
              <a:pathLst>
                <a:path w="288" h="761" extrusionOk="0">
                  <a:moveTo>
                    <a:pt x="63" y="0"/>
                  </a:moveTo>
                  <a:cubicBezTo>
                    <a:pt x="58" y="0"/>
                    <a:pt x="54" y="1"/>
                    <a:pt x="50" y="3"/>
                  </a:cubicBezTo>
                  <a:cubicBezTo>
                    <a:pt x="41" y="3"/>
                    <a:pt x="33" y="11"/>
                    <a:pt x="33" y="11"/>
                  </a:cubicBezTo>
                  <a:cubicBezTo>
                    <a:pt x="9" y="27"/>
                    <a:pt x="0" y="52"/>
                    <a:pt x="9" y="68"/>
                  </a:cubicBezTo>
                  <a:lnTo>
                    <a:pt x="173" y="717"/>
                  </a:lnTo>
                  <a:cubicBezTo>
                    <a:pt x="180" y="745"/>
                    <a:pt x="203" y="761"/>
                    <a:pt x="225" y="761"/>
                  </a:cubicBezTo>
                  <a:cubicBezTo>
                    <a:pt x="230" y="761"/>
                    <a:pt x="234" y="760"/>
                    <a:pt x="239" y="759"/>
                  </a:cubicBezTo>
                  <a:cubicBezTo>
                    <a:pt x="272" y="750"/>
                    <a:pt x="288" y="717"/>
                    <a:pt x="280" y="693"/>
                  </a:cubicBezTo>
                  <a:lnTo>
                    <a:pt x="115" y="44"/>
                  </a:lnTo>
                  <a:cubicBezTo>
                    <a:pt x="109" y="16"/>
                    <a:pt x="85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12445925" y="1788175"/>
              <a:ext cx="7200" cy="19025"/>
            </a:xfrm>
            <a:custGeom>
              <a:avLst/>
              <a:gdLst/>
              <a:ahLst/>
              <a:cxnLst/>
              <a:rect l="l" t="t" r="r" b="b"/>
              <a:pathLst>
                <a:path w="288" h="761" extrusionOk="0">
                  <a:moveTo>
                    <a:pt x="63" y="0"/>
                  </a:moveTo>
                  <a:cubicBezTo>
                    <a:pt x="58" y="0"/>
                    <a:pt x="54" y="1"/>
                    <a:pt x="50" y="2"/>
                  </a:cubicBezTo>
                  <a:cubicBezTo>
                    <a:pt x="41" y="2"/>
                    <a:pt x="33" y="2"/>
                    <a:pt x="33" y="11"/>
                  </a:cubicBezTo>
                  <a:cubicBezTo>
                    <a:pt x="9" y="27"/>
                    <a:pt x="0" y="43"/>
                    <a:pt x="9" y="68"/>
                  </a:cubicBezTo>
                  <a:lnTo>
                    <a:pt x="181" y="717"/>
                  </a:lnTo>
                  <a:cubicBezTo>
                    <a:pt x="181" y="745"/>
                    <a:pt x="204" y="761"/>
                    <a:pt x="230" y="761"/>
                  </a:cubicBezTo>
                  <a:cubicBezTo>
                    <a:pt x="236" y="761"/>
                    <a:pt x="241" y="760"/>
                    <a:pt x="247" y="758"/>
                  </a:cubicBezTo>
                  <a:cubicBezTo>
                    <a:pt x="272" y="750"/>
                    <a:pt x="288" y="717"/>
                    <a:pt x="288" y="693"/>
                  </a:cubicBezTo>
                  <a:lnTo>
                    <a:pt x="115" y="43"/>
                  </a:lnTo>
                  <a:cubicBezTo>
                    <a:pt x="109" y="16"/>
                    <a:pt x="85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12455575" y="1772975"/>
              <a:ext cx="9225" cy="26050"/>
            </a:xfrm>
            <a:custGeom>
              <a:avLst/>
              <a:gdLst/>
              <a:ahLst/>
              <a:cxnLst/>
              <a:rect l="l" t="t" r="r" b="b"/>
              <a:pathLst>
                <a:path w="369" h="1042" extrusionOk="0">
                  <a:moveTo>
                    <a:pt x="55" y="0"/>
                  </a:moveTo>
                  <a:cubicBezTo>
                    <a:pt x="51" y="0"/>
                    <a:pt x="46" y="1"/>
                    <a:pt x="42" y="2"/>
                  </a:cubicBezTo>
                  <a:cubicBezTo>
                    <a:pt x="34" y="2"/>
                    <a:pt x="25" y="2"/>
                    <a:pt x="25" y="11"/>
                  </a:cubicBezTo>
                  <a:cubicBezTo>
                    <a:pt x="9" y="19"/>
                    <a:pt x="1" y="43"/>
                    <a:pt x="1" y="68"/>
                  </a:cubicBezTo>
                  <a:lnTo>
                    <a:pt x="247" y="1005"/>
                  </a:lnTo>
                  <a:cubicBezTo>
                    <a:pt x="247" y="1031"/>
                    <a:pt x="267" y="1041"/>
                    <a:pt x="290" y="1041"/>
                  </a:cubicBezTo>
                  <a:cubicBezTo>
                    <a:pt x="326" y="1041"/>
                    <a:pt x="369" y="1015"/>
                    <a:pt x="354" y="980"/>
                  </a:cubicBezTo>
                  <a:lnTo>
                    <a:pt x="107" y="35"/>
                  </a:lnTo>
                  <a:cubicBezTo>
                    <a:pt x="101" y="15"/>
                    <a:pt x="77" y="0"/>
                    <a:pt x="5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12465025" y="1757550"/>
              <a:ext cx="7225" cy="19050"/>
            </a:xfrm>
            <a:custGeom>
              <a:avLst/>
              <a:gdLst/>
              <a:ahLst/>
              <a:cxnLst/>
              <a:rect l="l" t="t" r="r" b="b"/>
              <a:pathLst>
                <a:path w="289" h="762" extrusionOk="0">
                  <a:moveTo>
                    <a:pt x="59" y="1"/>
                  </a:moveTo>
                  <a:cubicBezTo>
                    <a:pt x="53" y="1"/>
                    <a:pt x="47" y="2"/>
                    <a:pt x="42" y="3"/>
                  </a:cubicBezTo>
                  <a:cubicBezTo>
                    <a:pt x="34" y="3"/>
                    <a:pt x="34" y="11"/>
                    <a:pt x="25" y="11"/>
                  </a:cubicBezTo>
                  <a:cubicBezTo>
                    <a:pt x="9" y="28"/>
                    <a:pt x="1" y="52"/>
                    <a:pt x="9" y="69"/>
                  </a:cubicBezTo>
                  <a:lnTo>
                    <a:pt x="173" y="718"/>
                  </a:lnTo>
                  <a:cubicBezTo>
                    <a:pt x="180" y="745"/>
                    <a:pt x="204" y="761"/>
                    <a:pt x="226" y="761"/>
                  </a:cubicBezTo>
                  <a:cubicBezTo>
                    <a:pt x="230" y="761"/>
                    <a:pt x="235" y="760"/>
                    <a:pt x="239" y="759"/>
                  </a:cubicBezTo>
                  <a:cubicBezTo>
                    <a:pt x="272" y="751"/>
                    <a:pt x="288" y="718"/>
                    <a:pt x="280" y="693"/>
                  </a:cubicBezTo>
                  <a:lnTo>
                    <a:pt x="116" y="44"/>
                  </a:lnTo>
                  <a:cubicBezTo>
                    <a:pt x="109" y="17"/>
                    <a:pt x="85" y="1"/>
                    <a:pt x="5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12420250" y="1803375"/>
              <a:ext cx="19325" cy="6275"/>
            </a:xfrm>
            <a:custGeom>
              <a:avLst/>
              <a:gdLst/>
              <a:ahLst/>
              <a:cxnLst/>
              <a:rect l="l" t="t" r="r" b="b"/>
              <a:pathLst>
                <a:path w="773" h="251" extrusionOk="0">
                  <a:moveTo>
                    <a:pt x="711" y="1"/>
                  </a:moveTo>
                  <a:cubicBezTo>
                    <a:pt x="707" y="1"/>
                    <a:pt x="703" y="1"/>
                    <a:pt x="699" y="3"/>
                  </a:cubicBezTo>
                  <a:lnTo>
                    <a:pt x="41" y="142"/>
                  </a:lnTo>
                  <a:cubicBezTo>
                    <a:pt x="33" y="142"/>
                    <a:pt x="25" y="142"/>
                    <a:pt x="25" y="150"/>
                  </a:cubicBezTo>
                  <a:cubicBezTo>
                    <a:pt x="8" y="159"/>
                    <a:pt x="0" y="183"/>
                    <a:pt x="0" y="200"/>
                  </a:cubicBezTo>
                  <a:cubicBezTo>
                    <a:pt x="7" y="228"/>
                    <a:pt x="27" y="251"/>
                    <a:pt x="53" y="251"/>
                  </a:cubicBezTo>
                  <a:cubicBezTo>
                    <a:pt x="57" y="251"/>
                    <a:pt x="62" y="250"/>
                    <a:pt x="66" y="249"/>
                  </a:cubicBezTo>
                  <a:lnTo>
                    <a:pt x="723" y="109"/>
                  </a:lnTo>
                  <a:cubicBezTo>
                    <a:pt x="748" y="101"/>
                    <a:pt x="773" y="76"/>
                    <a:pt x="764" y="44"/>
                  </a:cubicBezTo>
                  <a:cubicBezTo>
                    <a:pt x="757" y="22"/>
                    <a:pt x="738" y="1"/>
                    <a:pt x="71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12428850" y="1788175"/>
              <a:ext cx="20475" cy="6325"/>
            </a:xfrm>
            <a:custGeom>
              <a:avLst/>
              <a:gdLst/>
              <a:ahLst/>
              <a:cxnLst/>
              <a:rect l="l" t="t" r="r" b="b"/>
              <a:pathLst>
                <a:path w="819" h="253" extrusionOk="0">
                  <a:moveTo>
                    <a:pt x="743" y="1"/>
                  </a:moveTo>
                  <a:cubicBezTo>
                    <a:pt x="740" y="1"/>
                    <a:pt x="736" y="1"/>
                    <a:pt x="733" y="2"/>
                  </a:cubicBezTo>
                  <a:lnTo>
                    <a:pt x="75" y="142"/>
                  </a:lnTo>
                  <a:lnTo>
                    <a:pt x="59" y="142"/>
                  </a:lnTo>
                  <a:cubicBezTo>
                    <a:pt x="0" y="171"/>
                    <a:pt x="26" y="253"/>
                    <a:pt x="79" y="253"/>
                  </a:cubicBezTo>
                  <a:cubicBezTo>
                    <a:pt x="86" y="253"/>
                    <a:pt x="93" y="252"/>
                    <a:pt x="100" y="249"/>
                  </a:cubicBezTo>
                  <a:lnTo>
                    <a:pt x="757" y="109"/>
                  </a:lnTo>
                  <a:cubicBezTo>
                    <a:pt x="819" y="109"/>
                    <a:pt x="794" y="1"/>
                    <a:pt x="74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12430900" y="1772975"/>
              <a:ext cx="27575" cy="7775"/>
            </a:xfrm>
            <a:custGeom>
              <a:avLst/>
              <a:gdLst/>
              <a:ahLst/>
              <a:cxnLst/>
              <a:rect l="l" t="t" r="r" b="b"/>
              <a:pathLst>
                <a:path w="1103" h="311" extrusionOk="0">
                  <a:moveTo>
                    <a:pt x="1045" y="0"/>
                  </a:moveTo>
                  <a:cubicBezTo>
                    <a:pt x="1040" y="0"/>
                    <a:pt x="1034" y="1"/>
                    <a:pt x="1029" y="2"/>
                  </a:cubicBezTo>
                  <a:lnTo>
                    <a:pt x="84" y="200"/>
                  </a:lnTo>
                  <a:cubicBezTo>
                    <a:pt x="75" y="200"/>
                    <a:pt x="67" y="200"/>
                    <a:pt x="59" y="208"/>
                  </a:cubicBezTo>
                  <a:cubicBezTo>
                    <a:pt x="0" y="230"/>
                    <a:pt x="27" y="310"/>
                    <a:pt x="79" y="310"/>
                  </a:cubicBezTo>
                  <a:cubicBezTo>
                    <a:pt x="86" y="310"/>
                    <a:pt x="93" y="309"/>
                    <a:pt x="100" y="306"/>
                  </a:cubicBezTo>
                  <a:lnTo>
                    <a:pt x="1053" y="109"/>
                  </a:lnTo>
                  <a:cubicBezTo>
                    <a:pt x="1086" y="101"/>
                    <a:pt x="1103" y="76"/>
                    <a:pt x="1094" y="43"/>
                  </a:cubicBezTo>
                  <a:cubicBezTo>
                    <a:pt x="1094" y="16"/>
                    <a:pt x="1072" y="0"/>
                    <a:pt x="104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12447775" y="1757800"/>
              <a:ext cx="20500" cy="6150"/>
            </a:xfrm>
            <a:custGeom>
              <a:avLst/>
              <a:gdLst/>
              <a:ahLst/>
              <a:cxnLst/>
              <a:rect l="l" t="t" r="r" b="b"/>
              <a:pathLst>
                <a:path w="820" h="246" extrusionOk="0">
                  <a:moveTo>
                    <a:pt x="748" y="1"/>
                  </a:moveTo>
                  <a:cubicBezTo>
                    <a:pt x="746" y="1"/>
                    <a:pt x="743" y="1"/>
                    <a:pt x="740" y="1"/>
                  </a:cubicBezTo>
                  <a:lnTo>
                    <a:pt x="83" y="133"/>
                  </a:lnTo>
                  <a:cubicBezTo>
                    <a:pt x="74" y="133"/>
                    <a:pt x="66" y="133"/>
                    <a:pt x="58" y="141"/>
                  </a:cubicBezTo>
                  <a:cubicBezTo>
                    <a:pt x="1" y="162"/>
                    <a:pt x="24" y="246"/>
                    <a:pt x="75" y="246"/>
                  </a:cubicBezTo>
                  <a:cubicBezTo>
                    <a:pt x="82" y="246"/>
                    <a:pt x="90" y="244"/>
                    <a:pt x="99" y="239"/>
                  </a:cubicBezTo>
                  <a:lnTo>
                    <a:pt x="756" y="108"/>
                  </a:lnTo>
                  <a:cubicBezTo>
                    <a:pt x="819" y="84"/>
                    <a:pt x="807" y="1"/>
                    <a:pt x="74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12484750" y="1724300"/>
              <a:ext cx="96175" cy="77150"/>
            </a:xfrm>
            <a:custGeom>
              <a:avLst/>
              <a:gdLst/>
              <a:ahLst/>
              <a:cxnLst/>
              <a:rect l="l" t="t" r="r" b="b"/>
              <a:pathLst>
                <a:path w="3847" h="3086" extrusionOk="0">
                  <a:moveTo>
                    <a:pt x="798" y="1"/>
                  </a:moveTo>
                  <a:cubicBezTo>
                    <a:pt x="596" y="1"/>
                    <a:pt x="436" y="56"/>
                    <a:pt x="337" y="174"/>
                  </a:cubicBezTo>
                  <a:cubicBezTo>
                    <a:pt x="1" y="585"/>
                    <a:pt x="510" y="1563"/>
                    <a:pt x="1480" y="2368"/>
                  </a:cubicBezTo>
                  <a:cubicBezTo>
                    <a:pt x="2284" y="3029"/>
                    <a:pt x="3381" y="3086"/>
                    <a:pt x="3733" y="3086"/>
                  </a:cubicBezTo>
                  <a:cubicBezTo>
                    <a:pt x="3806" y="3086"/>
                    <a:pt x="3847" y="3083"/>
                    <a:pt x="3847" y="3083"/>
                  </a:cubicBezTo>
                  <a:cubicBezTo>
                    <a:pt x="3847" y="3083"/>
                    <a:pt x="3666" y="1703"/>
                    <a:pt x="2704" y="897"/>
                  </a:cubicBezTo>
                  <a:cubicBezTo>
                    <a:pt x="2018" y="328"/>
                    <a:pt x="1287" y="1"/>
                    <a:pt x="798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12481475" y="1718900"/>
              <a:ext cx="86925" cy="72400"/>
            </a:xfrm>
            <a:custGeom>
              <a:avLst/>
              <a:gdLst/>
              <a:ahLst/>
              <a:cxnLst/>
              <a:rect l="l" t="t" r="r" b="b"/>
              <a:pathLst>
                <a:path w="3477" h="2896" extrusionOk="0">
                  <a:moveTo>
                    <a:pt x="64" y="1"/>
                  </a:moveTo>
                  <a:cubicBezTo>
                    <a:pt x="46" y="1"/>
                    <a:pt x="31" y="10"/>
                    <a:pt x="25" y="29"/>
                  </a:cubicBezTo>
                  <a:cubicBezTo>
                    <a:pt x="0" y="45"/>
                    <a:pt x="8" y="86"/>
                    <a:pt x="25" y="103"/>
                  </a:cubicBezTo>
                  <a:lnTo>
                    <a:pt x="3378" y="2880"/>
                  </a:lnTo>
                  <a:cubicBezTo>
                    <a:pt x="3388" y="2891"/>
                    <a:pt x="3400" y="2895"/>
                    <a:pt x="3412" y="2895"/>
                  </a:cubicBezTo>
                  <a:cubicBezTo>
                    <a:pt x="3428" y="2895"/>
                    <a:pt x="3445" y="2886"/>
                    <a:pt x="3460" y="2872"/>
                  </a:cubicBezTo>
                  <a:cubicBezTo>
                    <a:pt x="3476" y="2856"/>
                    <a:pt x="3476" y="2814"/>
                    <a:pt x="3452" y="2798"/>
                  </a:cubicBezTo>
                  <a:lnTo>
                    <a:pt x="99" y="20"/>
                  </a:lnTo>
                  <a:cubicBezTo>
                    <a:pt x="99" y="12"/>
                    <a:pt x="90" y="12"/>
                    <a:pt x="82" y="4"/>
                  </a:cubicBezTo>
                  <a:cubicBezTo>
                    <a:pt x="76" y="2"/>
                    <a:pt x="70" y="1"/>
                    <a:pt x="6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12549475" y="1775075"/>
              <a:ext cx="4025" cy="19300"/>
            </a:xfrm>
            <a:custGeom>
              <a:avLst/>
              <a:gdLst/>
              <a:ahLst/>
              <a:cxnLst/>
              <a:rect l="l" t="t" r="r" b="b"/>
              <a:pathLst>
                <a:path w="161" h="772" extrusionOk="0">
                  <a:moveTo>
                    <a:pt x="49" y="0"/>
                  </a:moveTo>
                  <a:cubicBezTo>
                    <a:pt x="17" y="9"/>
                    <a:pt x="0" y="33"/>
                    <a:pt x="0" y="58"/>
                  </a:cubicBezTo>
                  <a:lnTo>
                    <a:pt x="41" y="732"/>
                  </a:lnTo>
                  <a:cubicBezTo>
                    <a:pt x="41" y="759"/>
                    <a:pt x="68" y="771"/>
                    <a:pt x="96" y="771"/>
                  </a:cubicBezTo>
                  <a:cubicBezTo>
                    <a:pt x="127" y="771"/>
                    <a:pt x="161" y="754"/>
                    <a:pt x="156" y="724"/>
                  </a:cubicBezTo>
                  <a:lnTo>
                    <a:pt x="107" y="58"/>
                  </a:lnTo>
                  <a:cubicBezTo>
                    <a:pt x="107" y="33"/>
                    <a:pt x="91" y="9"/>
                    <a:pt x="74" y="9"/>
                  </a:cubicBezTo>
                  <a:cubicBezTo>
                    <a:pt x="66" y="0"/>
                    <a:pt x="58" y="0"/>
                    <a:pt x="4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12535500" y="1763575"/>
              <a:ext cx="4125" cy="19525"/>
            </a:xfrm>
            <a:custGeom>
              <a:avLst/>
              <a:gdLst/>
              <a:ahLst/>
              <a:cxnLst/>
              <a:rect l="l" t="t" r="r" b="b"/>
              <a:pathLst>
                <a:path w="165" h="781" extrusionOk="0">
                  <a:moveTo>
                    <a:pt x="58" y="0"/>
                  </a:moveTo>
                  <a:cubicBezTo>
                    <a:pt x="25" y="8"/>
                    <a:pt x="0" y="33"/>
                    <a:pt x="0" y="66"/>
                  </a:cubicBezTo>
                  <a:lnTo>
                    <a:pt x="50" y="732"/>
                  </a:lnTo>
                  <a:cubicBezTo>
                    <a:pt x="50" y="756"/>
                    <a:pt x="74" y="781"/>
                    <a:pt x="107" y="781"/>
                  </a:cubicBezTo>
                  <a:cubicBezTo>
                    <a:pt x="140" y="781"/>
                    <a:pt x="165" y="756"/>
                    <a:pt x="157" y="723"/>
                  </a:cubicBezTo>
                  <a:lnTo>
                    <a:pt x="115" y="58"/>
                  </a:lnTo>
                  <a:cubicBezTo>
                    <a:pt x="115" y="33"/>
                    <a:pt x="99" y="17"/>
                    <a:pt x="74" y="8"/>
                  </a:cubicBezTo>
                  <a:cubicBezTo>
                    <a:pt x="66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12521725" y="1752175"/>
              <a:ext cx="4550" cy="27025"/>
            </a:xfrm>
            <a:custGeom>
              <a:avLst/>
              <a:gdLst/>
              <a:ahLst/>
              <a:cxnLst/>
              <a:rect l="l" t="t" r="r" b="b"/>
              <a:pathLst>
                <a:path w="182" h="1081" extrusionOk="0">
                  <a:moveTo>
                    <a:pt x="58" y="1"/>
                  </a:moveTo>
                  <a:cubicBezTo>
                    <a:pt x="56" y="1"/>
                    <a:pt x="53" y="2"/>
                    <a:pt x="50" y="4"/>
                  </a:cubicBezTo>
                  <a:cubicBezTo>
                    <a:pt x="25" y="4"/>
                    <a:pt x="1" y="29"/>
                    <a:pt x="1" y="62"/>
                  </a:cubicBezTo>
                  <a:lnTo>
                    <a:pt x="67" y="1032"/>
                  </a:lnTo>
                  <a:cubicBezTo>
                    <a:pt x="67" y="1056"/>
                    <a:pt x="99" y="1081"/>
                    <a:pt x="124" y="1081"/>
                  </a:cubicBezTo>
                  <a:cubicBezTo>
                    <a:pt x="157" y="1081"/>
                    <a:pt x="182" y="1048"/>
                    <a:pt x="182" y="1023"/>
                  </a:cubicBezTo>
                  <a:lnTo>
                    <a:pt x="116" y="54"/>
                  </a:lnTo>
                  <a:cubicBezTo>
                    <a:pt x="108" y="29"/>
                    <a:pt x="91" y="13"/>
                    <a:pt x="75" y="4"/>
                  </a:cubicBezTo>
                  <a:cubicBezTo>
                    <a:pt x="69" y="4"/>
                    <a:pt x="64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12507975" y="1740775"/>
              <a:ext cx="3925" cy="19375"/>
            </a:xfrm>
            <a:custGeom>
              <a:avLst/>
              <a:gdLst/>
              <a:ahLst/>
              <a:cxnLst/>
              <a:rect l="l" t="t" r="r" b="b"/>
              <a:pathLst>
                <a:path w="157" h="775" extrusionOk="0">
                  <a:moveTo>
                    <a:pt x="49" y="0"/>
                  </a:moveTo>
                  <a:cubicBezTo>
                    <a:pt x="17" y="0"/>
                    <a:pt x="0" y="25"/>
                    <a:pt x="0" y="58"/>
                  </a:cubicBezTo>
                  <a:lnTo>
                    <a:pt x="41" y="723"/>
                  </a:lnTo>
                  <a:cubicBezTo>
                    <a:pt x="48" y="752"/>
                    <a:pt x="68" y="774"/>
                    <a:pt x="89" y="774"/>
                  </a:cubicBezTo>
                  <a:cubicBezTo>
                    <a:pt x="92" y="774"/>
                    <a:pt x="96" y="774"/>
                    <a:pt x="99" y="773"/>
                  </a:cubicBezTo>
                  <a:cubicBezTo>
                    <a:pt x="132" y="773"/>
                    <a:pt x="156" y="748"/>
                    <a:pt x="156" y="715"/>
                  </a:cubicBezTo>
                  <a:lnTo>
                    <a:pt x="107" y="49"/>
                  </a:lnTo>
                  <a:cubicBezTo>
                    <a:pt x="107" y="25"/>
                    <a:pt x="91" y="8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12549250" y="1773225"/>
              <a:ext cx="19550" cy="4750"/>
            </a:xfrm>
            <a:custGeom>
              <a:avLst/>
              <a:gdLst/>
              <a:ahLst/>
              <a:cxnLst/>
              <a:rect l="l" t="t" r="r" b="b"/>
              <a:pathLst>
                <a:path w="782" h="190" extrusionOk="0">
                  <a:moveTo>
                    <a:pt x="716" y="1"/>
                  </a:moveTo>
                  <a:lnTo>
                    <a:pt x="50" y="74"/>
                  </a:lnTo>
                  <a:cubicBezTo>
                    <a:pt x="26" y="83"/>
                    <a:pt x="1" y="107"/>
                    <a:pt x="1" y="140"/>
                  </a:cubicBezTo>
                  <a:cubicBezTo>
                    <a:pt x="9" y="165"/>
                    <a:pt x="34" y="190"/>
                    <a:pt x="67" y="190"/>
                  </a:cubicBezTo>
                  <a:lnTo>
                    <a:pt x="732" y="107"/>
                  </a:lnTo>
                  <a:cubicBezTo>
                    <a:pt x="765" y="107"/>
                    <a:pt x="782" y="74"/>
                    <a:pt x="782" y="50"/>
                  </a:cubicBezTo>
                  <a:cubicBezTo>
                    <a:pt x="773" y="25"/>
                    <a:pt x="765" y="9"/>
                    <a:pt x="74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12535500" y="1761525"/>
              <a:ext cx="19750" cy="4775"/>
            </a:xfrm>
            <a:custGeom>
              <a:avLst/>
              <a:gdLst/>
              <a:ahLst/>
              <a:cxnLst/>
              <a:rect l="l" t="t" r="r" b="b"/>
              <a:pathLst>
                <a:path w="790" h="191" extrusionOk="0">
                  <a:moveTo>
                    <a:pt x="715" y="0"/>
                  </a:moveTo>
                  <a:lnTo>
                    <a:pt x="50" y="82"/>
                  </a:lnTo>
                  <a:cubicBezTo>
                    <a:pt x="25" y="82"/>
                    <a:pt x="0" y="115"/>
                    <a:pt x="0" y="140"/>
                  </a:cubicBezTo>
                  <a:cubicBezTo>
                    <a:pt x="8" y="168"/>
                    <a:pt x="27" y="191"/>
                    <a:pt x="54" y="191"/>
                  </a:cubicBezTo>
                  <a:cubicBezTo>
                    <a:pt x="58" y="191"/>
                    <a:pt x="62" y="190"/>
                    <a:pt x="66" y="189"/>
                  </a:cubicBezTo>
                  <a:lnTo>
                    <a:pt x="732" y="115"/>
                  </a:lnTo>
                  <a:cubicBezTo>
                    <a:pt x="781" y="99"/>
                    <a:pt x="789" y="33"/>
                    <a:pt x="740" y="8"/>
                  </a:cubicBezTo>
                  <a:cubicBezTo>
                    <a:pt x="732" y="8"/>
                    <a:pt x="724" y="0"/>
                    <a:pt x="71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5"/>
            <p:cNvSpPr/>
            <p:nvPr/>
          </p:nvSpPr>
          <p:spPr>
            <a:xfrm>
              <a:off x="12521175" y="1749400"/>
              <a:ext cx="27700" cy="5575"/>
            </a:xfrm>
            <a:custGeom>
              <a:avLst/>
              <a:gdLst/>
              <a:ahLst/>
              <a:cxnLst/>
              <a:rect l="l" t="t" r="r" b="b"/>
              <a:pathLst>
                <a:path w="1108" h="223" extrusionOk="0">
                  <a:moveTo>
                    <a:pt x="1042" y="0"/>
                  </a:moveTo>
                  <a:lnTo>
                    <a:pt x="72" y="115"/>
                  </a:lnTo>
                  <a:cubicBezTo>
                    <a:pt x="1" y="123"/>
                    <a:pt x="13" y="223"/>
                    <a:pt x="81" y="223"/>
                  </a:cubicBezTo>
                  <a:cubicBezTo>
                    <a:pt x="83" y="223"/>
                    <a:pt x="86" y="222"/>
                    <a:pt x="89" y="222"/>
                  </a:cubicBezTo>
                  <a:lnTo>
                    <a:pt x="1050" y="107"/>
                  </a:lnTo>
                  <a:cubicBezTo>
                    <a:pt x="1099" y="99"/>
                    <a:pt x="1108" y="25"/>
                    <a:pt x="1058" y="8"/>
                  </a:cubicBezTo>
                  <a:cubicBezTo>
                    <a:pt x="1050" y="0"/>
                    <a:pt x="1042" y="0"/>
                    <a:pt x="104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5"/>
            <p:cNvSpPr/>
            <p:nvPr/>
          </p:nvSpPr>
          <p:spPr>
            <a:xfrm>
              <a:off x="12507750" y="1738700"/>
              <a:ext cx="19750" cy="4600"/>
            </a:xfrm>
            <a:custGeom>
              <a:avLst/>
              <a:gdLst/>
              <a:ahLst/>
              <a:cxnLst/>
              <a:rect l="l" t="t" r="r" b="b"/>
              <a:pathLst>
                <a:path w="790" h="184" extrusionOk="0">
                  <a:moveTo>
                    <a:pt x="724" y="1"/>
                  </a:moveTo>
                  <a:lnTo>
                    <a:pt x="58" y="75"/>
                  </a:lnTo>
                  <a:cubicBezTo>
                    <a:pt x="26" y="83"/>
                    <a:pt x="1" y="108"/>
                    <a:pt x="9" y="141"/>
                  </a:cubicBezTo>
                  <a:cubicBezTo>
                    <a:pt x="9" y="162"/>
                    <a:pt x="34" y="183"/>
                    <a:pt x="56" y="183"/>
                  </a:cubicBezTo>
                  <a:cubicBezTo>
                    <a:pt x="60" y="183"/>
                    <a:pt x="63" y="183"/>
                    <a:pt x="67" y="182"/>
                  </a:cubicBezTo>
                  <a:lnTo>
                    <a:pt x="732" y="108"/>
                  </a:lnTo>
                  <a:cubicBezTo>
                    <a:pt x="782" y="91"/>
                    <a:pt x="790" y="26"/>
                    <a:pt x="74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5"/>
            <p:cNvSpPr/>
            <p:nvPr/>
          </p:nvSpPr>
          <p:spPr>
            <a:xfrm>
              <a:off x="12482500" y="1666575"/>
              <a:ext cx="113000" cy="53025"/>
            </a:xfrm>
            <a:custGeom>
              <a:avLst/>
              <a:gdLst/>
              <a:ahLst/>
              <a:cxnLst/>
              <a:rect l="l" t="t" r="r" b="b"/>
              <a:pathLst>
                <a:path w="4520" h="2121" extrusionOk="0">
                  <a:moveTo>
                    <a:pt x="1324" y="1"/>
                  </a:moveTo>
                  <a:cubicBezTo>
                    <a:pt x="691" y="1"/>
                    <a:pt x="228" y="175"/>
                    <a:pt x="140" y="495"/>
                  </a:cubicBezTo>
                  <a:cubicBezTo>
                    <a:pt x="0" y="1004"/>
                    <a:pt x="863" y="1686"/>
                    <a:pt x="2079" y="2023"/>
                  </a:cubicBezTo>
                  <a:cubicBezTo>
                    <a:pt x="2329" y="2093"/>
                    <a:pt x="2580" y="2121"/>
                    <a:pt x="2822" y="2121"/>
                  </a:cubicBezTo>
                  <a:cubicBezTo>
                    <a:pt x="3742" y="2121"/>
                    <a:pt x="4520" y="1719"/>
                    <a:pt x="4520" y="1719"/>
                  </a:cubicBezTo>
                  <a:cubicBezTo>
                    <a:pt x="4520" y="1719"/>
                    <a:pt x="3805" y="527"/>
                    <a:pt x="2589" y="190"/>
                  </a:cubicBezTo>
                  <a:cubicBezTo>
                    <a:pt x="2136" y="62"/>
                    <a:pt x="1700" y="1"/>
                    <a:pt x="1324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5"/>
            <p:cNvSpPr/>
            <p:nvPr/>
          </p:nvSpPr>
          <p:spPr>
            <a:xfrm>
              <a:off x="12471800" y="1674000"/>
              <a:ext cx="107900" cy="31875"/>
            </a:xfrm>
            <a:custGeom>
              <a:avLst/>
              <a:gdLst/>
              <a:ahLst/>
              <a:cxnLst/>
              <a:rect l="l" t="t" r="r" b="b"/>
              <a:pathLst>
                <a:path w="4316" h="1275" extrusionOk="0">
                  <a:moveTo>
                    <a:pt x="50" y="0"/>
                  </a:moveTo>
                  <a:cubicBezTo>
                    <a:pt x="34" y="9"/>
                    <a:pt x="17" y="17"/>
                    <a:pt x="9" y="41"/>
                  </a:cubicBezTo>
                  <a:cubicBezTo>
                    <a:pt x="1" y="66"/>
                    <a:pt x="17" y="99"/>
                    <a:pt x="42" y="107"/>
                  </a:cubicBezTo>
                  <a:lnTo>
                    <a:pt x="4241" y="1274"/>
                  </a:lnTo>
                  <a:cubicBezTo>
                    <a:pt x="4299" y="1274"/>
                    <a:pt x="4315" y="1200"/>
                    <a:pt x="4266" y="1175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5"/>
            <p:cNvSpPr/>
            <p:nvPr/>
          </p:nvSpPr>
          <p:spPr>
            <a:xfrm>
              <a:off x="12556450" y="1697625"/>
              <a:ext cx="10925" cy="17650"/>
            </a:xfrm>
            <a:custGeom>
              <a:avLst/>
              <a:gdLst/>
              <a:ahLst/>
              <a:cxnLst/>
              <a:rect l="l" t="t" r="r" b="b"/>
              <a:pathLst>
                <a:path w="437" h="706" extrusionOk="0">
                  <a:moveTo>
                    <a:pt x="58" y="0"/>
                  </a:moveTo>
                  <a:cubicBezTo>
                    <a:pt x="50" y="0"/>
                    <a:pt x="42" y="9"/>
                    <a:pt x="33" y="9"/>
                  </a:cubicBezTo>
                  <a:cubicBezTo>
                    <a:pt x="9" y="25"/>
                    <a:pt x="1" y="58"/>
                    <a:pt x="17" y="83"/>
                  </a:cubicBezTo>
                  <a:lnTo>
                    <a:pt x="329" y="674"/>
                  </a:lnTo>
                  <a:cubicBezTo>
                    <a:pt x="335" y="692"/>
                    <a:pt x="358" y="705"/>
                    <a:pt x="380" y="705"/>
                  </a:cubicBezTo>
                  <a:cubicBezTo>
                    <a:pt x="388" y="705"/>
                    <a:pt x="396" y="703"/>
                    <a:pt x="403" y="699"/>
                  </a:cubicBezTo>
                  <a:cubicBezTo>
                    <a:pt x="428" y="682"/>
                    <a:pt x="436" y="650"/>
                    <a:pt x="428" y="625"/>
                  </a:cubicBezTo>
                  <a:lnTo>
                    <a:pt x="107" y="33"/>
                  </a:lnTo>
                  <a:cubicBezTo>
                    <a:pt x="99" y="9"/>
                    <a:pt x="75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5"/>
            <p:cNvSpPr/>
            <p:nvPr/>
          </p:nvSpPr>
          <p:spPr>
            <a:xfrm>
              <a:off x="12539200" y="1692850"/>
              <a:ext cx="10900" cy="17600"/>
            </a:xfrm>
            <a:custGeom>
              <a:avLst/>
              <a:gdLst/>
              <a:ahLst/>
              <a:cxnLst/>
              <a:rect l="l" t="t" r="r" b="b"/>
              <a:pathLst>
                <a:path w="436" h="704" extrusionOk="0">
                  <a:moveTo>
                    <a:pt x="63" y="0"/>
                  </a:moveTo>
                  <a:cubicBezTo>
                    <a:pt x="59" y="0"/>
                    <a:pt x="54" y="1"/>
                    <a:pt x="50" y="2"/>
                  </a:cubicBezTo>
                  <a:lnTo>
                    <a:pt x="33" y="11"/>
                  </a:lnTo>
                  <a:cubicBezTo>
                    <a:pt x="9" y="27"/>
                    <a:pt x="0" y="60"/>
                    <a:pt x="9" y="85"/>
                  </a:cubicBezTo>
                  <a:lnTo>
                    <a:pt x="329" y="676"/>
                  </a:lnTo>
                  <a:cubicBezTo>
                    <a:pt x="335" y="695"/>
                    <a:pt x="355" y="704"/>
                    <a:pt x="379" y="704"/>
                  </a:cubicBezTo>
                  <a:cubicBezTo>
                    <a:pt x="387" y="704"/>
                    <a:pt x="395" y="703"/>
                    <a:pt x="403" y="701"/>
                  </a:cubicBezTo>
                  <a:cubicBezTo>
                    <a:pt x="428" y="684"/>
                    <a:pt x="436" y="652"/>
                    <a:pt x="428" y="627"/>
                  </a:cubicBezTo>
                  <a:lnTo>
                    <a:pt x="107" y="27"/>
                  </a:lnTo>
                  <a:cubicBezTo>
                    <a:pt x="100" y="14"/>
                    <a:pt x="83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12521725" y="1687975"/>
              <a:ext cx="14625" cy="24175"/>
            </a:xfrm>
            <a:custGeom>
              <a:avLst/>
              <a:gdLst/>
              <a:ahLst/>
              <a:cxnLst/>
              <a:rect l="l" t="t" r="r" b="b"/>
              <a:pathLst>
                <a:path w="585" h="967" extrusionOk="0">
                  <a:moveTo>
                    <a:pt x="58" y="0"/>
                  </a:moveTo>
                  <a:cubicBezTo>
                    <a:pt x="50" y="0"/>
                    <a:pt x="42" y="8"/>
                    <a:pt x="42" y="8"/>
                  </a:cubicBezTo>
                  <a:cubicBezTo>
                    <a:pt x="9" y="25"/>
                    <a:pt x="1" y="58"/>
                    <a:pt x="17" y="82"/>
                  </a:cubicBezTo>
                  <a:lnTo>
                    <a:pt x="469" y="945"/>
                  </a:lnTo>
                  <a:cubicBezTo>
                    <a:pt x="482" y="960"/>
                    <a:pt x="498" y="967"/>
                    <a:pt x="514" y="967"/>
                  </a:cubicBezTo>
                  <a:cubicBezTo>
                    <a:pt x="551" y="967"/>
                    <a:pt x="585" y="933"/>
                    <a:pt x="568" y="888"/>
                  </a:cubicBezTo>
                  <a:lnTo>
                    <a:pt x="116" y="33"/>
                  </a:lnTo>
                  <a:cubicBezTo>
                    <a:pt x="99" y="8"/>
                    <a:pt x="83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5"/>
            <p:cNvSpPr/>
            <p:nvPr/>
          </p:nvSpPr>
          <p:spPr>
            <a:xfrm>
              <a:off x="12504475" y="1683175"/>
              <a:ext cx="11125" cy="17425"/>
            </a:xfrm>
            <a:custGeom>
              <a:avLst/>
              <a:gdLst/>
              <a:ahLst/>
              <a:cxnLst/>
              <a:rect l="l" t="t" r="r" b="b"/>
              <a:pathLst>
                <a:path w="445" h="697" extrusionOk="0">
                  <a:moveTo>
                    <a:pt x="68" y="1"/>
                  </a:moveTo>
                  <a:cubicBezTo>
                    <a:pt x="64" y="1"/>
                    <a:pt x="61" y="2"/>
                    <a:pt x="58" y="3"/>
                  </a:cubicBezTo>
                  <a:lnTo>
                    <a:pt x="33" y="3"/>
                  </a:lnTo>
                  <a:cubicBezTo>
                    <a:pt x="9" y="20"/>
                    <a:pt x="0" y="52"/>
                    <a:pt x="17" y="85"/>
                  </a:cubicBezTo>
                  <a:lnTo>
                    <a:pt x="329" y="669"/>
                  </a:lnTo>
                  <a:cubicBezTo>
                    <a:pt x="340" y="688"/>
                    <a:pt x="357" y="696"/>
                    <a:pt x="375" y="696"/>
                  </a:cubicBezTo>
                  <a:cubicBezTo>
                    <a:pt x="410" y="696"/>
                    <a:pt x="444" y="663"/>
                    <a:pt x="428" y="619"/>
                  </a:cubicBezTo>
                  <a:lnTo>
                    <a:pt x="107" y="28"/>
                  </a:lnTo>
                  <a:cubicBezTo>
                    <a:pt x="101" y="14"/>
                    <a:pt x="83" y="1"/>
                    <a:pt x="6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5"/>
            <p:cNvSpPr/>
            <p:nvPr/>
          </p:nvSpPr>
          <p:spPr>
            <a:xfrm>
              <a:off x="12556025" y="1689000"/>
              <a:ext cx="18325" cy="11425"/>
            </a:xfrm>
            <a:custGeom>
              <a:avLst/>
              <a:gdLst/>
              <a:ahLst/>
              <a:cxnLst/>
              <a:rect l="l" t="t" r="r" b="b"/>
              <a:pathLst>
                <a:path w="733" h="457" extrusionOk="0">
                  <a:moveTo>
                    <a:pt x="642" y="0"/>
                  </a:moveTo>
                  <a:cubicBezTo>
                    <a:pt x="642" y="8"/>
                    <a:pt x="634" y="8"/>
                    <a:pt x="626" y="8"/>
                  </a:cubicBezTo>
                  <a:lnTo>
                    <a:pt x="50" y="354"/>
                  </a:lnTo>
                  <a:cubicBezTo>
                    <a:pt x="0" y="389"/>
                    <a:pt x="31" y="457"/>
                    <a:pt x="84" y="457"/>
                  </a:cubicBezTo>
                  <a:cubicBezTo>
                    <a:pt x="92" y="457"/>
                    <a:pt x="100" y="455"/>
                    <a:pt x="108" y="452"/>
                  </a:cubicBezTo>
                  <a:lnTo>
                    <a:pt x="683" y="107"/>
                  </a:lnTo>
                  <a:cubicBezTo>
                    <a:pt x="733" y="74"/>
                    <a:pt x="708" y="0"/>
                    <a:pt x="64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5"/>
            <p:cNvSpPr/>
            <p:nvPr/>
          </p:nvSpPr>
          <p:spPr>
            <a:xfrm>
              <a:off x="12538950" y="1684275"/>
              <a:ext cx="17725" cy="11225"/>
            </a:xfrm>
            <a:custGeom>
              <a:avLst/>
              <a:gdLst/>
              <a:ahLst/>
              <a:cxnLst/>
              <a:rect l="l" t="t" r="r" b="b"/>
              <a:pathLst>
                <a:path w="709" h="449" extrusionOk="0">
                  <a:moveTo>
                    <a:pt x="643" y="0"/>
                  </a:moveTo>
                  <a:cubicBezTo>
                    <a:pt x="635" y="0"/>
                    <a:pt x="627" y="0"/>
                    <a:pt x="618" y="8"/>
                  </a:cubicBezTo>
                  <a:lnTo>
                    <a:pt x="43" y="354"/>
                  </a:lnTo>
                  <a:cubicBezTo>
                    <a:pt x="1" y="389"/>
                    <a:pt x="25" y="449"/>
                    <a:pt x="75" y="449"/>
                  </a:cubicBezTo>
                  <a:cubicBezTo>
                    <a:pt x="83" y="449"/>
                    <a:pt x="92" y="447"/>
                    <a:pt x="101" y="444"/>
                  </a:cubicBezTo>
                  <a:lnTo>
                    <a:pt x="676" y="99"/>
                  </a:lnTo>
                  <a:cubicBezTo>
                    <a:pt x="701" y="82"/>
                    <a:pt x="709" y="50"/>
                    <a:pt x="692" y="25"/>
                  </a:cubicBezTo>
                  <a:cubicBezTo>
                    <a:pt x="684" y="8"/>
                    <a:pt x="659" y="0"/>
                    <a:pt x="64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5"/>
            <p:cNvSpPr/>
            <p:nvPr/>
          </p:nvSpPr>
          <p:spPr>
            <a:xfrm>
              <a:off x="12521725" y="1675550"/>
              <a:ext cx="24075" cy="15325"/>
            </a:xfrm>
            <a:custGeom>
              <a:avLst/>
              <a:gdLst/>
              <a:ahLst/>
              <a:cxnLst/>
              <a:rect l="l" t="t" r="r" b="b"/>
              <a:pathLst>
                <a:path w="963" h="613" extrusionOk="0">
                  <a:moveTo>
                    <a:pt x="910" y="1"/>
                  </a:moveTo>
                  <a:cubicBezTo>
                    <a:pt x="905" y="1"/>
                    <a:pt x="901" y="2"/>
                    <a:pt x="897" y="4"/>
                  </a:cubicBezTo>
                  <a:lnTo>
                    <a:pt x="872" y="4"/>
                  </a:lnTo>
                  <a:lnTo>
                    <a:pt x="34" y="505"/>
                  </a:lnTo>
                  <a:cubicBezTo>
                    <a:pt x="9" y="522"/>
                    <a:pt x="1" y="555"/>
                    <a:pt x="17" y="579"/>
                  </a:cubicBezTo>
                  <a:cubicBezTo>
                    <a:pt x="28" y="601"/>
                    <a:pt x="46" y="612"/>
                    <a:pt x="65" y="612"/>
                  </a:cubicBezTo>
                  <a:cubicBezTo>
                    <a:pt x="74" y="612"/>
                    <a:pt x="83" y="609"/>
                    <a:pt x="91" y="604"/>
                  </a:cubicBezTo>
                  <a:lnTo>
                    <a:pt x="929" y="103"/>
                  </a:lnTo>
                  <a:cubicBezTo>
                    <a:pt x="954" y="86"/>
                    <a:pt x="962" y="53"/>
                    <a:pt x="946" y="29"/>
                  </a:cubicBezTo>
                  <a:cubicBezTo>
                    <a:pt x="940" y="10"/>
                    <a:pt x="924" y="1"/>
                    <a:pt x="91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5"/>
            <p:cNvSpPr/>
            <p:nvPr/>
          </p:nvSpPr>
          <p:spPr>
            <a:xfrm>
              <a:off x="12504475" y="1674600"/>
              <a:ext cx="17475" cy="11350"/>
            </a:xfrm>
            <a:custGeom>
              <a:avLst/>
              <a:gdLst/>
              <a:ahLst/>
              <a:cxnLst/>
              <a:rect l="l" t="t" r="r" b="b"/>
              <a:pathLst>
                <a:path w="699" h="454" extrusionOk="0">
                  <a:moveTo>
                    <a:pt x="633" y="1"/>
                  </a:moveTo>
                  <a:cubicBezTo>
                    <a:pt x="625" y="1"/>
                    <a:pt x="617" y="1"/>
                    <a:pt x="609" y="9"/>
                  </a:cubicBezTo>
                  <a:lnTo>
                    <a:pt x="33" y="354"/>
                  </a:lnTo>
                  <a:cubicBezTo>
                    <a:pt x="9" y="371"/>
                    <a:pt x="0" y="404"/>
                    <a:pt x="17" y="428"/>
                  </a:cubicBezTo>
                  <a:cubicBezTo>
                    <a:pt x="28" y="444"/>
                    <a:pt x="45" y="453"/>
                    <a:pt x="63" y="453"/>
                  </a:cubicBezTo>
                  <a:cubicBezTo>
                    <a:pt x="72" y="453"/>
                    <a:pt x="82" y="451"/>
                    <a:pt x="91" y="445"/>
                  </a:cubicBezTo>
                  <a:lnTo>
                    <a:pt x="666" y="100"/>
                  </a:lnTo>
                  <a:cubicBezTo>
                    <a:pt x="691" y="91"/>
                    <a:pt x="699" y="50"/>
                    <a:pt x="683" y="26"/>
                  </a:cubicBezTo>
                  <a:cubicBezTo>
                    <a:pt x="674" y="9"/>
                    <a:pt x="650" y="1"/>
                    <a:pt x="63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5"/>
            <p:cNvSpPr/>
            <p:nvPr/>
          </p:nvSpPr>
          <p:spPr>
            <a:xfrm>
              <a:off x="12473050" y="1604925"/>
              <a:ext cx="114250" cy="48000"/>
            </a:xfrm>
            <a:custGeom>
              <a:avLst/>
              <a:gdLst/>
              <a:ahLst/>
              <a:cxnLst/>
              <a:rect l="l" t="t" r="r" b="b"/>
              <a:pathLst>
                <a:path w="4570" h="1920" extrusionOk="0">
                  <a:moveTo>
                    <a:pt x="2341" y="1"/>
                  </a:moveTo>
                  <a:cubicBezTo>
                    <a:pt x="2314" y="1"/>
                    <a:pt x="2287" y="1"/>
                    <a:pt x="2260" y="2"/>
                  </a:cubicBezTo>
                  <a:cubicBezTo>
                    <a:pt x="1011" y="43"/>
                    <a:pt x="0" y="503"/>
                    <a:pt x="17" y="1029"/>
                  </a:cubicBezTo>
                  <a:cubicBezTo>
                    <a:pt x="32" y="1538"/>
                    <a:pt x="972" y="1920"/>
                    <a:pt x="2147" y="1920"/>
                  </a:cubicBezTo>
                  <a:cubicBezTo>
                    <a:pt x="2206" y="1920"/>
                    <a:pt x="2266" y="1919"/>
                    <a:pt x="2326" y="1917"/>
                  </a:cubicBezTo>
                  <a:cubicBezTo>
                    <a:pt x="3583" y="1884"/>
                    <a:pt x="4569" y="890"/>
                    <a:pt x="4569" y="890"/>
                  </a:cubicBezTo>
                  <a:cubicBezTo>
                    <a:pt x="4569" y="890"/>
                    <a:pt x="3562" y="1"/>
                    <a:pt x="2341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5"/>
            <p:cNvSpPr/>
            <p:nvPr/>
          </p:nvSpPr>
          <p:spPr>
            <a:xfrm>
              <a:off x="12458875" y="1626525"/>
              <a:ext cx="111925" cy="6200"/>
            </a:xfrm>
            <a:custGeom>
              <a:avLst/>
              <a:gdLst/>
              <a:ahLst/>
              <a:cxnLst/>
              <a:rect l="l" t="t" r="r" b="b"/>
              <a:pathLst>
                <a:path w="4477" h="248" extrusionOk="0">
                  <a:moveTo>
                    <a:pt x="4419" y="1"/>
                  </a:moveTo>
                  <a:cubicBezTo>
                    <a:pt x="4417" y="1"/>
                    <a:pt x="4415" y="1"/>
                    <a:pt x="4413" y="1"/>
                  </a:cubicBezTo>
                  <a:lnTo>
                    <a:pt x="66" y="132"/>
                  </a:lnTo>
                  <a:lnTo>
                    <a:pt x="41" y="132"/>
                  </a:lnTo>
                  <a:cubicBezTo>
                    <a:pt x="17" y="141"/>
                    <a:pt x="0" y="165"/>
                    <a:pt x="8" y="190"/>
                  </a:cubicBezTo>
                  <a:cubicBezTo>
                    <a:pt x="8" y="223"/>
                    <a:pt x="33" y="248"/>
                    <a:pt x="66" y="248"/>
                  </a:cubicBezTo>
                  <a:lnTo>
                    <a:pt x="4413" y="108"/>
                  </a:lnTo>
                  <a:cubicBezTo>
                    <a:pt x="4415" y="108"/>
                    <a:pt x="4417" y="108"/>
                    <a:pt x="4419" y="108"/>
                  </a:cubicBezTo>
                  <a:cubicBezTo>
                    <a:pt x="4477" y="108"/>
                    <a:pt x="4477" y="1"/>
                    <a:pt x="441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5"/>
            <p:cNvSpPr/>
            <p:nvPr/>
          </p:nvSpPr>
          <p:spPr>
            <a:xfrm>
              <a:off x="12546800" y="1627025"/>
              <a:ext cx="15200" cy="14450"/>
            </a:xfrm>
            <a:custGeom>
              <a:avLst/>
              <a:gdLst/>
              <a:ahLst/>
              <a:cxnLst/>
              <a:rect l="l" t="t" r="r" b="b"/>
              <a:pathLst>
                <a:path w="608" h="578" extrusionOk="0">
                  <a:moveTo>
                    <a:pt x="65" y="0"/>
                  </a:moveTo>
                  <a:cubicBezTo>
                    <a:pt x="56" y="0"/>
                    <a:pt x="48" y="2"/>
                    <a:pt x="41" y="6"/>
                  </a:cubicBezTo>
                  <a:cubicBezTo>
                    <a:pt x="33" y="6"/>
                    <a:pt x="25" y="14"/>
                    <a:pt x="25" y="14"/>
                  </a:cubicBezTo>
                  <a:cubicBezTo>
                    <a:pt x="0" y="39"/>
                    <a:pt x="0" y="71"/>
                    <a:pt x="25" y="96"/>
                  </a:cubicBezTo>
                  <a:lnTo>
                    <a:pt x="502" y="564"/>
                  </a:lnTo>
                  <a:cubicBezTo>
                    <a:pt x="512" y="574"/>
                    <a:pt x="524" y="577"/>
                    <a:pt x="535" y="577"/>
                  </a:cubicBezTo>
                  <a:cubicBezTo>
                    <a:pt x="575" y="577"/>
                    <a:pt x="608" y="529"/>
                    <a:pt x="576" y="491"/>
                  </a:cubicBezTo>
                  <a:lnTo>
                    <a:pt x="99" y="14"/>
                  </a:lnTo>
                  <a:cubicBezTo>
                    <a:pt x="89" y="4"/>
                    <a:pt x="77" y="0"/>
                    <a:pt x="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5"/>
            <p:cNvSpPr/>
            <p:nvPr/>
          </p:nvSpPr>
          <p:spPr>
            <a:xfrm>
              <a:off x="12528925" y="1627550"/>
              <a:ext cx="15375" cy="14600"/>
            </a:xfrm>
            <a:custGeom>
              <a:avLst/>
              <a:gdLst/>
              <a:ahLst/>
              <a:cxnLst/>
              <a:rect l="l" t="t" r="r" b="b"/>
              <a:pathLst>
                <a:path w="615" h="584" extrusionOk="0">
                  <a:moveTo>
                    <a:pt x="61" y="0"/>
                  </a:moveTo>
                  <a:cubicBezTo>
                    <a:pt x="52" y="0"/>
                    <a:pt x="43" y="3"/>
                    <a:pt x="33" y="9"/>
                  </a:cubicBezTo>
                  <a:cubicBezTo>
                    <a:pt x="25" y="9"/>
                    <a:pt x="25" y="9"/>
                    <a:pt x="17" y="18"/>
                  </a:cubicBezTo>
                  <a:cubicBezTo>
                    <a:pt x="0" y="42"/>
                    <a:pt x="0" y="75"/>
                    <a:pt x="17" y="100"/>
                  </a:cubicBezTo>
                  <a:lnTo>
                    <a:pt x="493" y="568"/>
                  </a:lnTo>
                  <a:cubicBezTo>
                    <a:pt x="506" y="579"/>
                    <a:pt x="519" y="583"/>
                    <a:pt x="532" y="583"/>
                  </a:cubicBezTo>
                  <a:cubicBezTo>
                    <a:pt x="577" y="583"/>
                    <a:pt x="614" y="525"/>
                    <a:pt x="576" y="486"/>
                  </a:cubicBezTo>
                  <a:lnTo>
                    <a:pt x="99" y="18"/>
                  </a:lnTo>
                  <a:cubicBezTo>
                    <a:pt x="89" y="7"/>
                    <a:pt x="76" y="0"/>
                    <a:pt x="6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5"/>
            <p:cNvSpPr/>
            <p:nvPr/>
          </p:nvSpPr>
          <p:spPr>
            <a:xfrm>
              <a:off x="12510850" y="1628100"/>
              <a:ext cx="20675" cy="19825"/>
            </a:xfrm>
            <a:custGeom>
              <a:avLst/>
              <a:gdLst/>
              <a:ahLst/>
              <a:cxnLst/>
              <a:rect l="l" t="t" r="r" b="b"/>
              <a:pathLst>
                <a:path w="827" h="793" extrusionOk="0">
                  <a:moveTo>
                    <a:pt x="56" y="1"/>
                  </a:moveTo>
                  <a:cubicBezTo>
                    <a:pt x="51" y="1"/>
                    <a:pt x="46" y="2"/>
                    <a:pt x="41" y="4"/>
                  </a:cubicBezTo>
                  <a:cubicBezTo>
                    <a:pt x="33" y="12"/>
                    <a:pt x="25" y="12"/>
                    <a:pt x="25" y="20"/>
                  </a:cubicBezTo>
                  <a:cubicBezTo>
                    <a:pt x="0" y="37"/>
                    <a:pt x="0" y="78"/>
                    <a:pt x="25" y="94"/>
                  </a:cubicBezTo>
                  <a:lnTo>
                    <a:pt x="715" y="776"/>
                  </a:lnTo>
                  <a:cubicBezTo>
                    <a:pt x="727" y="788"/>
                    <a:pt x="739" y="792"/>
                    <a:pt x="752" y="792"/>
                  </a:cubicBezTo>
                  <a:cubicBezTo>
                    <a:pt x="792" y="792"/>
                    <a:pt x="827" y="740"/>
                    <a:pt x="789" y="702"/>
                  </a:cubicBezTo>
                  <a:lnTo>
                    <a:pt x="99" y="20"/>
                  </a:lnTo>
                  <a:cubicBezTo>
                    <a:pt x="87" y="8"/>
                    <a:pt x="70" y="1"/>
                    <a:pt x="5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12492975" y="1628675"/>
              <a:ext cx="14800" cy="14575"/>
            </a:xfrm>
            <a:custGeom>
              <a:avLst/>
              <a:gdLst/>
              <a:ahLst/>
              <a:cxnLst/>
              <a:rect l="l" t="t" r="r" b="b"/>
              <a:pathLst>
                <a:path w="592" h="583" extrusionOk="0">
                  <a:moveTo>
                    <a:pt x="63" y="0"/>
                  </a:moveTo>
                  <a:cubicBezTo>
                    <a:pt x="54" y="0"/>
                    <a:pt x="43" y="2"/>
                    <a:pt x="33" y="5"/>
                  </a:cubicBezTo>
                  <a:cubicBezTo>
                    <a:pt x="33" y="5"/>
                    <a:pt x="25" y="14"/>
                    <a:pt x="17" y="14"/>
                  </a:cubicBezTo>
                  <a:cubicBezTo>
                    <a:pt x="0" y="38"/>
                    <a:pt x="0" y="71"/>
                    <a:pt x="17" y="96"/>
                  </a:cubicBezTo>
                  <a:lnTo>
                    <a:pt x="493" y="564"/>
                  </a:lnTo>
                  <a:cubicBezTo>
                    <a:pt x="506" y="577"/>
                    <a:pt x="520" y="583"/>
                    <a:pt x="534" y="583"/>
                  </a:cubicBezTo>
                  <a:cubicBezTo>
                    <a:pt x="549" y="583"/>
                    <a:pt x="563" y="577"/>
                    <a:pt x="576" y="564"/>
                  </a:cubicBezTo>
                  <a:cubicBezTo>
                    <a:pt x="592" y="540"/>
                    <a:pt x="592" y="507"/>
                    <a:pt x="576" y="490"/>
                  </a:cubicBezTo>
                  <a:lnTo>
                    <a:pt x="99" y="14"/>
                  </a:lnTo>
                  <a:cubicBezTo>
                    <a:pt x="89" y="4"/>
                    <a:pt x="77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12546125" y="1614525"/>
              <a:ext cx="14875" cy="15400"/>
            </a:xfrm>
            <a:custGeom>
              <a:avLst/>
              <a:gdLst/>
              <a:ahLst/>
              <a:cxnLst/>
              <a:rect l="l" t="t" r="r" b="b"/>
              <a:pathLst>
                <a:path w="595" h="616" extrusionOk="0">
                  <a:moveTo>
                    <a:pt x="528" y="1"/>
                  </a:moveTo>
                  <a:cubicBezTo>
                    <a:pt x="523" y="1"/>
                    <a:pt x="517" y="2"/>
                    <a:pt x="512" y="4"/>
                  </a:cubicBezTo>
                  <a:cubicBezTo>
                    <a:pt x="504" y="4"/>
                    <a:pt x="496" y="13"/>
                    <a:pt x="488" y="21"/>
                  </a:cubicBezTo>
                  <a:lnTo>
                    <a:pt x="44" y="522"/>
                  </a:lnTo>
                  <a:cubicBezTo>
                    <a:pt x="0" y="559"/>
                    <a:pt x="42" y="616"/>
                    <a:pt x="86" y="616"/>
                  </a:cubicBezTo>
                  <a:cubicBezTo>
                    <a:pt x="100" y="616"/>
                    <a:pt x="114" y="610"/>
                    <a:pt x="126" y="596"/>
                  </a:cubicBezTo>
                  <a:lnTo>
                    <a:pt x="570" y="95"/>
                  </a:lnTo>
                  <a:cubicBezTo>
                    <a:pt x="594" y="70"/>
                    <a:pt x="594" y="37"/>
                    <a:pt x="570" y="13"/>
                  </a:cubicBezTo>
                  <a:cubicBezTo>
                    <a:pt x="558" y="7"/>
                    <a:pt x="542" y="1"/>
                    <a:pt x="52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12528275" y="1615100"/>
              <a:ext cx="15100" cy="15350"/>
            </a:xfrm>
            <a:custGeom>
              <a:avLst/>
              <a:gdLst/>
              <a:ahLst/>
              <a:cxnLst/>
              <a:rect l="l" t="t" r="r" b="b"/>
              <a:pathLst>
                <a:path w="604" h="614" extrusionOk="0">
                  <a:moveTo>
                    <a:pt x="533" y="1"/>
                  </a:moveTo>
                  <a:cubicBezTo>
                    <a:pt x="526" y="1"/>
                    <a:pt x="519" y="2"/>
                    <a:pt x="511" y="6"/>
                  </a:cubicBezTo>
                  <a:cubicBezTo>
                    <a:pt x="503" y="6"/>
                    <a:pt x="495" y="14"/>
                    <a:pt x="487" y="22"/>
                  </a:cubicBezTo>
                  <a:lnTo>
                    <a:pt x="43" y="516"/>
                  </a:lnTo>
                  <a:cubicBezTo>
                    <a:pt x="0" y="558"/>
                    <a:pt x="38" y="614"/>
                    <a:pt x="81" y="614"/>
                  </a:cubicBezTo>
                  <a:cubicBezTo>
                    <a:pt x="96" y="614"/>
                    <a:pt x="112" y="607"/>
                    <a:pt x="125" y="589"/>
                  </a:cubicBezTo>
                  <a:lnTo>
                    <a:pt x="569" y="96"/>
                  </a:lnTo>
                  <a:cubicBezTo>
                    <a:pt x="604" y="55"/>
                    <a:pt x="573" y="1"/>
                    <a:pt x="53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12510850" y="1609975"/>
              <a:ext cx="19575" cy="20950"/>
            </a:xfrm>
            <a:custGeom>
              <a:avLst/>
              <a:gdLst/>
              <a:ahLst/>
              <a:cxnLst/>
              <a:rect l="l" t="t" r="r" b="b"/>
              <a:pathLst>
                <a:path w="783" h="838" extrusionOk="0">
                  <a:moveTo>
                    <a:pt x="712" y="0"/>
                  </a:moveTo>
                  <a:cubicBezTo>
                    <a:pt x="705" y="0"/>
                    <a:pt x="698" y="2"/>
                    <a:pt x="691" y="6"/>
                  </a:cubicBezTo>
                  <a:cubicBezTo>
                    <a:pt x="682" y="6"/>
                    <a:pt x="674" y="14"/>
                    <a:pt x="674" y="14"/>
                  </a:cubicBezTo>
                  <a:lnTo>
                    <a:pt x="25" y="737"/>
                  </a:lnTo>
                  <a:cubicBezTo>
                    <a:pt x="0" y="762"/>
                    <a:pt x="0" y="794"/>
                    <a:pt x="25" y="819"/>
                  </a:cubicBezTo>
                  <a:cubicBezTo>
                    <a:pt x="37" y="831"/>
                    <a:pt x="52" y="838"/>
                    <a:pt x="65" y="838"/>
                  </a:cubicBezTo>
                  <a:cubicBezTo>
                    <a:pt x="78" y="838"/>
                    <a:pt x="91" y="831"/>
                    <a:pt x="99" y="819"/>
                  </a:cubicBezTo>
                  <a:lnTo>
                    <a:pt x="748" y="96"/>
                  </a:lnTo>
                  <a:cubicBezTo>
                    <a:pt x="783" y="54"/>
                    <a:pt x="753" y="0"/>
                    <a:pt x="71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12492975" y="1616175"/>
              <a:ext cx="14200" cy="15225"/>
            </a:xfrm>
            <a:custGeom>
              <a:avLst/>
              <a:gdLst/>
              <a:ahLst/>
              <a:cxnLst/>
              <a:rect l="l" t="t" r="r" b="b"/>
              <a:pathLst>
                <a:path w="568" h="609" extrusionOk="0">
                  <a:moveTo>
                    <a:pt x="500" y="1"/>
                  </a:moveTo>
                  <a:cubicBezTo>
                    <a:pt x="495" y="1"/>
                    <a:pt x="490" y="2"/>
                    <a:pt x="485" y="4"/>
                  </a:cubicBezTo>
                  <a:cubicBezTo>
                    <a:pt x="477" y="12"/>
                    <a:pt x="469" y="12"/>
                    <a:pt x="460" y="12"/>
                  </a:cubicBezTo>
                  <a:lnTo>
                    <a:pt x="17" y="514"/>
                  </a:lnTo>
                  <a:cubicBezTo>
                    <a:pt x="0" y="538"/>
                    <a:pt x="0" y="571"/>
                    <a:pt x="25" y="596"/>
                  </a:cubicBezTo>
                  <a:cubicBezTo>
                    <a:pt x="33" y="604"/>
                    <a:pt x="45" y="608"/>
                    <a:pt x="59" y="608"/>
                  </a:cubicBezTo>
                  <a:cubicBezTo>
                    <a:pt x="72" y="608"/>
                    <a:pt x="87" y="604"/>
                    <a:pt x="99" y="596"/>
                  </a:cubicBezTo>
                  <a:lnTo>
                    <a:pt x="543" y="95"/>
                  </a:lnTo>
                  <a:cubicBezTo>
                    <a:pt x="567" y="70"/>
                    <a:pt x="567" y="37"/>
                    <a:pt x="543" y="21"/>
                  </a:cubicBezTo>
                  <a:cubicBezTo>
                    <a:pt x="531" y="9"/>
                    <a:pt x="514" y="1"/>
                    <a:pt x="50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12452700" y="1547425"/>
              <a:ext cx="114050" cy="50675"/>
            </a:xfrm>
            <a:custGeom>
              <a:avLst/>
              <a:gdLst/>
              <a:ahLst/>
              <a:cxnLst/>
              <a:rect l="l" t="t" r="r" b="b"/>
              <a:pathLst>
                <a:path w="4562" h="2027" extrusionOk="0">
                  <a:moveTo>
                    <a:pt x="2667" y="0"/>
                  </a:moveTo>
                  <a:cubicBezTo>
                    <a:pt x="2497" y="0"/>
                    <a:pt x="2322" y="15"/>
                    <a:pt x="2145" y="50"/>
                  </a:cubicBezTo>
                  <a:cubicBezTo>
                    <a:pt x="913" y="297"/>
                    <a:pt x="1" y="922"/>
                    <a:pt x="99" y="1439"/>
                  </a:cubicBezTo>
                  <a:cubicBezTo>
                    <a:pt x="176" y="1811"/>
                    <a:pt x="754" y="2026"/>
                    <a:pt x="1530" y="2026"/>
                  </a:cubicBezTo>
                  <a:cubicBezTo>
                    <a:pt x="1834" y="2026"/>
                    <a:pt x="2169" y="1993"/>
                    <a:pt x="2515" y="1924"/>
                  </a:cubicBezTo>
                  <a:cubicBezTo>
                    <a:pt x="3748" y="1678"/>
                    <a:pt x="4561" y="544"/>
                    <a:pt x="4561" y="544"/>
                  </a:cubicBezTo>
                  <a:cubicBezTo>
                    <a:pt x="4561" y="544"/>
                    <a:pt x="3692" y="0"/>
                    <a:pt x="2667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12441000" y="1563075"/>
              <a:ext cx="109900" cy="24075"/>
            </a:xfrm>
            <a:custGeom>
              <a:avLst/>
              <a:gdLst/>
              <a:ahLst/>
              <a:cxnLst/>
              <a:rect l="l" t="t" r="r" b="b"/>
              <a:pathLst>
                <a:path w="4396" h="963" extrusionOk="0">
                  <a:moveTo>
                    <a:pt x="4334" y="1"/>
                  </a:moveTo>
                  <a:cubicBezTo>
                    <a:pt x="4328" y="1"/>
                    <a:pt x="4322" y="3"/>
                    <a:pt x="4315" y="8"/>
                  </a:cubicBezTo>
                  <a:lnTo>
                    <a:pt x="41" y="863"/>
                  </a:lnTo>
                  <a:cubicBezTo>
                    <a:pt x="41" y="863"/>
                    <a:pt x="33" y="863"/>
                    <a:pt x="25" y="871"/>
                  </a:cubicBezTo>
                  <a:cubicBezTo>
                    <a:pt x="8" y="879"/>
                    <a:pt x="0" y="895"/>
                    <a:pt x="0" y="920"/>
                  </a:cubicBezTo>
                  <a:cubicBezTo>
                    <a:pt x="7" y="941"/>
                    <a:pt x="27" y="963"/>
                    <a:pt x="53" y="963"/>
                  </a:cubicBezTo>
                  <a:cubicBezTo>
                    <a:pt x="57" y="963"/>
                    <a:pt x="62" y="962"/>
                    <a:pt x="66" y="961"/>
                  </a:cubicBezTo>
                  <a:lnTo>
                    <a:pt x="4339" y="107"/>
                  </a:lnTo>
                  <a:cubicBezTo>
                    <a:pt x="4341" y="107"/>
                    <a:pt x="4343" y="107"/>
                    <a:pt x="4344" y="107"/>
                  </a:cubicBezTo>
                  <a:cubicBezTo>
                    <a:pt x="4396" y="107"/>
                    <a:pt x="4377" y="1"/>
                    <a:pt x="433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12527075" y="1567275"/>
              <a:ext cx="17350" cy="12450"/>
            </a:xfrm>
            <a:custGeom>
              <a:avLst/>
              <a:gdLst/>
              <a:ahLst/>
              <a:cxnLst/>
              <a:rect l="l" t="t" r="r" b="b"/>
              <a:pathLst>
                <a:path w="694" h="498" extrusionOk="0">
                  <a:moveTo>
                    <a:pt x="62" y="0"/>
                  </a:moveTo>
                  <a:cubicBezTo>
                    <a:pt x="52" y="0"/>
                    <a:pt x="42" y="4"/>
                    <a:pt x="33" y="13"/>
                  </a:cubicBezTo>
                  <a:cubicBezTo>
                    <a:pt x="25" y="13"/>
                    <a:pt x="17" y="21"/>
                    <a:pt x="17" y="21"/>
                  </a:cubicBezTo>
                  <a:cubicBezTo>
                    <a:pt x="0" y="45"/>
                    <a:pt x="0" y="78"/>
                    <a:pt x="33" y="103"/>
                  </a:cubicBezTo>
                  <a:lnTo>
                    <a:pt x="576" y="481"/>
                  </a:lnTo>
                  <a:cubicBezTo>
                    <a:pt x="589" y="493"/>
                    <a:pt x="603" y="498"/>
                    <a:pt x="615" y="498"/>
                  </a:cubicBezTo>
                  <a:cubicBezTo>
                    <a:pt x="663" y="498"/>
                    <a:pt x="694" y="423"/>
                    <a:pt x="641" y="391"/>
                  </a:cubicBezTo>
                  <a:lnTo>
                    <a:pt x="91" y="13"/>
                  </a:lnTo>
                  <a:cubicBezTo>
                    <a:pt x="83" y="4"/>
                    <a:pt x="72" y="0"/>
                    <a:pt x="6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12509400" y="1570750"/>
              <a:ext cx="16875" cy="12475"/>
            </a:xfrm>
            <a:custGeom>
              <a:avLst/>
              <a:gdLst/>
              <a:ahLst/>
              <a:cxnLst/>
              <a:rect l="l" t="t" r="r" b="b"/>
              <a:pathLst>
                <a:path w="675" h="499" extrusionOk="0">
                  <a:moveTo>
                    <a:pt x="62" y="1"/>
                  </a:moveTo>
                  <a:cubicBezTo>
                    <a:pt x="52" y="1"/>
                    <a:pt x="42" y="5"/>
                    <a:pt x="34" y="13"/>
                  </a:cubicBezTo>
                  <a:cubicBezTo>
                    <a:pt x="25" y="13"/>
                    <a:pt x="17" y="21"/>
                    <a:pt x="17" y="21"/>
                  </a:cubicBezTo>
                  <a:cubicBezTo>
                    <a:pt x="1" y="46"/>
                    <a:pt x="9" y="87"/>
                    <a:pt x="34" y="104"/>
                  </a:cubicBezTo>
                  <a:lnTo>
                    <a:pt x="576" y="490"/>
                  </a:lnTo>
                  <a:cubicBezTo>
                    <a:pt x="585" y="496"/>
                    <a:pt x="594" y="498"/>
                    <a:pt x="605" y="498"/>
                  </a:cubicBezTo>
                  <a:cubicBezTo>
                    <a:pt x="623" y="498"/>
                    <a:pt x="642" y="489"/>
                    <a:pt x="658" y="473"/>
                  </a:cubicBezTo>
                  <a:cubicBezTo>
                    <a:pt x="675" y="449"/>
                    <a:pt x="666" y="416"/>
                    <a:pt x="642" y="399"/>
                  </a:cubicBezTo>
                  <a:lnTo>
                    <a:pt x="91" y="13"/>
                  </a:lnTo>
                  <a:cubicBezTo>
                    <a:pt x="83" y="5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12491725" y="1574250"/>
              <a:ext cx="23050" cy="16850"/>
            </a:xfrm>
            <a:custGeom>
              <a:avLst/>
              <a:gdLst/>
              <a:ahLst/>
              <a:cxnLst/>
              <a:rect l="l" t="t" r="r" b="b"/>
              <a:pathLst>
                <a:path w="922" h="674" extrusionOk="0">
                  <a:moveTo>
                    <a:pt x="64" y="1"/>
                  </a:moveTo>
                  <a:cubicBezTo>
                    <a:pt x="52" y="1"/>
                    <a:pt x="42" y="5"/>
                    <a:pt x="34" y="13"/>
                  </a:cubicBezTo>
                  <a:cubicBezTo>
                    <a:pt x="26" y="13"/>
                    <a:pt x="26" y="21"/>
                    <a:pt x="17" y="29"/>
                  </a:cubicBezTo>
                  <a:cubicBezTo>
                    <a:pt x="1" y="54"/>
                    <a:pt x="9" y="87"/>
                    <a:pt x="34" y="103"/>
                  </a:cubicBezTo>
                  <a:lnTo>
                    <a:pt x="831" y="662"/>
                  </a:lnTo>
                  <a:cubicBezTo>
                    <a:pt x="842" y="670"/>
                    <a:pt x="855" y="674"/>
                    <a:pt x="867" y="674"/>
                  </a:cubicBezTo>
                  <a:cubicBezTo>
                    <a:pt x="882" y="674"/>
                    <a:pt x="896" y="667"/>
                    <a:pt x="905" y="654"/>
                  </a:cubicBezTo>
                  <a:cubicBezTo>
                    <a:pt x="921" y="621"/>
                    <a:pt x="913" y="588"/>
                    <a:pt x="888" y="572"/>
                  </a:cubicBezTo>
                  <a:lnTo>
                    <a:pt x="100" y="13"/>
                  </a:lnTo>
                  <a:cubicBezTo>
                    <a:pt x="87" y="5"/>
                    <a:pt x="75" y="1"/>
                    <a:pt x="6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12474075" y="1577900"/>
              <a:ext cx="16875" cy="12300"/>
            </a:xfrm>
            <a:custGeom>
              <a:avLst/>
              <a:gdLst/>
              <a:ahLst/>
              <a:cxnLst/>
              <a:rect l="l" t="t" r="r" b="b"/>
              <a:pathLst>
                <a:path w="675" h="492" extrusionOk="0">
                  <a:moveTo>
                    <a:pt x="63" y="0"/>
                  </a:moveTo>
                  <a:cubicBezTo>
                    <a:pt x="52" y="0"/>
                    <a:pt x="41" y="3"/>
                    <a:pt x="33" y="7"/>
                  </a:cubicBezTo>
                  <a:lnTo>
                    <a:pt x="25" y="23"/>
                  </a:lnTo>
                  <a:cubicBezTo>
                    <a:pt x="0" y="48"/>
                    <a:pt x="8" y="81"/>
                    <a:pt x="33" y="97"/>
                  </a:cubicBezTo>
                  <a:lnTo>
                    <a:pt x="584" y="483"/>
                  </a:lnTo>
                  <a:cubicBezTo>
                    <a:pt x="592" y="489"/>
                    <a:pt x="602" y="492"/>
                    <a:pt x="612" y="492"/>
                  </a:cubicBezTo>
                  <a:cubicBezTo>
                    <a:pt x="630" y="492"/>
                    <a:pt x="647" y="483"/>
                    <a:pt x="658" y="467"/>
                  </a:cubicBezTo>
                  <a:cubicBezTo>
                    <a:pt x="674" y="442"/>
                    <a:pt x="666" y="409"/>
                    <a:pt x="649" y="393"/>
                  </a:cubicBezTo>
                  <a:lnTo>
                    <a:pt x="99" y="7"/>
                  </a:lnTo>
                  <a:cubicBezTo>
                    <a:pt x="87" y="3"/>
                    <a:pt x="74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12527075" y="1553100"/>
              <a:ext cx="11950" cy="16975"/>
            </a:xfrm>
            <a:custGeom>
              <a:avLst/>
              <a:gdLst/>
              <a:ahLst/>
              <a:cxnLst/>
              <a:rect l="l" t="t" r="r" b="b"/>
              <a:pathLst>
                <a:path w="478" h="679" extrusionOk="0">
                  <a:moveTo>
                    <a:pt x="415" y="0"/>
                  </a:moveTo>
                  <a:cubicBezTo>
                    <a:pt x="405" y="0"/>
                    <a:pt x="395" y="4"/>
                    <a:pt x="387" y="12"/>
                  </a:cubicBezTo>
                  <a:cubicBezTo>
                    <a:pt x="378" y="12"/>
                    <a:pt x="378" y="21"/>
                    <a:pt x="370" y="29"/>
                  </a:cubicBezTo>
                  <a:lnTo>
                    <a:pt x="17" y="596"/>
                  </a:lnTo>
                  <a:cubicBezTo>
                    <a:pt x="0" y="621"/>
                    <a:pt x="9" y="653"/>
                    <a:pt x="33" y="670"/>
                  </a:cubicBezTo>
                  <a:cubicBezTo>
                    <a:pt x="42" y="676"/>
                    <a:pt x="52" y="678"/>
                    <a:pt x="62" y="678"/>
                  </a:cubicBezTo>
                  <a:cubicBezTo>
                    <a:pt x="79" y="678"/>
                    <a:pt x="97" y="669"/>
                    <a:pt x="107" y="653"/>
                  </a:cubicBezTo>
                  <a:lnTo>
                    <a:pt x="461" y="86"/>
                  </a:lnTo>
                  <a:cubicBezTo>
                    <a:pt x="477" y="62"/>
                    <a:pt x="469" y="29"/>
                    <a:pt x="444" y="12"/>
                  </a:cubicBezTo>
                  <a:cubicBezTo>
                    <a:pt x="436" y="4"/>
                    <a:pt x="426" y="0"/>
                    <a:pt x="41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12508975" y="1556750"/>
              <a:ext cx="12575" cy="17000"/>
            </a:xfrm>
            <a:custGeom>
              <a:avLst/>
              <a:gdLst/>
              <a:ahLst/>
              <a:cxnLst/>
              <a:rect l="l" t="t" r="r" b="b"/>
              <a:pathLst>
                <a:path w="503" h="680" extrusionOk="0">
                  <a:moveTo>
                    <a:pt x="437" y="0"/>
                  </a:moveTo>
                  <a:cubicBezTo>
                    <a:pt x="427" y="0"/>
                    <a:pt x="416" y="2"/>
                    <a:pt x="404" y="6"/>
                  </a:cubicBezTo>
                  <a:cubicBezTo>
                    <a:pt x="396" y="14"/>
                    <a:pt x="396" y="14"/>
                    <a:pt x="388" y="23"/>
                  </a:cubicBezTo>
                  <a:lnTo>
                    <a:pt x="34" y="590"/>
                  </a:lnTo>
                  <a:cubicBezTo>
                    <a:pt x="0" y="635"/>
                    <a:pt x="40" y="680"/>
                    <a:pt x="79" y="680"/>
                  </a:cubicBezTo>
                  <a:cubicBezTo>
                    <a:pt x="97" y="680"/>
                    <a:pt x="114" y="670"/>
                    <a:pt x="125" y="647"/>
                  </a:cubicBezTo>
                  <a:lnTo>
                    <a:pt x="486" y="80"/>
                  </a:lnTo>
                  <a:cubicBezTo>
                    <a:pt x="503" y="55"/>
                    <a:pt x="494" y="23"/>
                    <a:pt x="470" y="6"/>
                  </a:cubicBezTo>
                  <a:cubicBezTo>
                    <a:pt x="457" y="2"/>
                    <a:pt x="447" y="0"/>
                    <a:pt x="43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12491425" y="1553700"/>
              <a:ext cx="16575" cy="23425"/>
            </a:xfrm>
            <a:custGeom>
              <a:avLst/>
              <a:gdLst/>
              <a:ahLst/>
              <a:cxnLst/>
              <a:rect l="l" t="t" r="r" b="b"/>
              <a:pathLst>
                <a:path w="663" h="937" extrusionOk="0">
                  <a:moveTo>
                    <a:pt x="592" y="1"/>
                  </a:moveTo>
                  <a:cubicBezTo>
                    <a:pt x="582" y="1"/>
                    <a:pt x="572" y="5"/>
                    <a:pt x="564" y="13"/>
                  </a:cubicBezTo>
                  <a:cubicBezTo>
                    <a:pt x="555" y="13"/>
                    <a:pt x="547" y="21"/>
                    <a:pt x="547" y="30"/>
                  </a:cubicBezTo>
                  <a:lnTo>
                    <a:pt x="29" y="851"/>
                  </a:lnTo>
                  <a:cubicBezTo>
                    <a:pt x="1" y="892"/>
                    <a:pt x="41" y="936"/>
                    <a:pt x="79" y="936"/>
                  </a:cubicBezTo>
                  <a:cubicBezTo>
                    <a:pt x="95" y="936"/>
                    <a:pt x="110" y="928"/>
                    <a:pt x="120" y="909"/>
                  </a:cubicBezTo>
                  <a:lnTo>
                    <a:pt x="646" y="87"/>
                  </a:lnTo>
                  <a:cubicBezTo>
                    <a:pt x="662" y="62"/>
                    <a:pt x="654" y="30"/>
                    <a:pt x="621" y="13"/>
                  </a:cubicBezTo>
                  <a:cubicBezTo>
                    <a:pt x="613" y="5"/>
                    <a:pt x="603" y="1"/>
                    <a:pt x="59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12474075" y="1563725"/>
              <a:ext cx="12150" cy="16825"/>
            </a:xfrm>
            <a:custGeom>
              <a:avLst/>
              <a:gdLst/>
              <a:ahLst/>
              <a:cxnLst/>
              <a:rect l="l" t="t" r="r" b="b"/>
              <a:pathLst>
                <a:path w="486" h="673" extrusionOk="0">
                  <a:moveTo>
                    <a:pt x="423" y="0"/>
                  </a:moveTo>
                  <a:cubicBezTo>
                    <a:pt x="413" y="0"/>
                    <a:pt x="403" y="2"/>
                    <a:pt x="395" y="7"/>
                  </a:cubicBezTo>
                  <a:cubicBezTo>
                    <a:pt x="386" y="15"/>
                    <a:pt x="378" y="23"/>
                    <a:pt x="378" y="23"/>
                  </a:cubicBezTo>
                  <a:lnTo>
                    <a:pt x="17" y="590"/>
                  </a:lnTo>
                  <a:cubicBezTo>
                    <a:pt x="0" y="615"/>
                    <a:pt x="8" y="648"/>
                    <a:pt x="33" y="664"/>
                  </a:cubicBezTo>
                  <a:cubicBezTo>
                    <a:pt x="42" y="670"/>
                    <a:pt x="53" y="673"/>
                    <a:pt x="64" y="673"/>
                  </a:cubicBezTo>
                  <a:cubicBezTo>
                    <a:pt x="84" y="673"/>
                    <a:pt x="105" y="663"/>
                    <a:pt x="115" y="648"/>
                  </a:cubicBezTo>
                  <a:lnTo>
                    <a:pt x="469" y="89"/>
                  </a:lnTo>
                  <a:cubicBezTo>
                    <a:pt x="485" y="56"/>
                    <a:pt x="477" y="23"/>
                    <a:pt x="452" y="7"/>
                  </a:cubicBezTo>
                  <a:cubicBezTo>
                    <a:pt x="444" y="2"/>
                    <a:pt x="434" y="0"/>
                    <a:pt x="4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12424975" y="1482350"/>
              <a:ext cx="111375" cy="56350"/>
            </a:xfrm>
            <a:custGeom>
              <a:avLst/>
              <a:gdLst/>
              <a:ahLst/>
              <a:cxnLst/>
              <a:rect l="l" t="t" r="r" b="b"/>
              <a:pathLst>
                <a:path w="4455" h="2254" extrusionOk="0">
                  <a:moveTo>
                    <a:pt x="3005" y="1"/>
                  </a:moveTo>
                  <a:cubicBezTo>
                    <a:pt x="2679" y="1"/>
                    <a:pt x="2329" y="46"/>
                    <a:pt x="1989" y="172"/>
                  </a:cubicBezTo>
                  <a:cubicBezTo>
                    <a:pt x="806" y="607"/>
                    <a:pt x="0" y="1363"/>
                    <a:pt x="181" y="1856"/>
                  </a:cubicBezTo>
                  <a:cubicBezTo>
                    <a:pt x="283" y="2118"/>
                    <a:pt x="651" y="2253"/>
                    <a:pt x="1153" y="2253"/>
                  </a:cubicBezTo>
                  <a:cubicBezTo>
                    <a:pt x="1581" y="2253"/>
                    <a:pt x="2106" y="2155"/>
                    <a:pt x="2646" y="1955"/>
                  </a:cubicBezTo>
                  <a:cubicBezTo>
                    <a:pt x="3830" y="1519"/>
                    <a:pt x="4454" y="270"/>
                    <a:pt x="4454" y="270"/>
                  </a:cubicBezTo>
                  <a:cubicBezTo>
                    <a:pt x="4454" y="270"/>
                    <a:pt x="3803" y="1"/>
                    <a:pt x="3005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12415725" y="1493900"/>
              <a:ext cx="105625" cy="40675"/>
            </a:xfrm>
            <a:custGeom>
              <a:avLst/>
              <a:gdLst/>
              <a:ahLst/>
              <a:cxnLst/>
              <a:rect l="l" t="t" r="r" b="b"/>
              <a:pathLst>
                <a:path w="4225" h="1627" extrusionOk="0">
                  <a:moveTo>
                    <a:pt x="4151" y="0"/>
                  </a:moveTo>
                  <a:cubicBezTo>
                    <a:pt x="4145" y="0"/>
                    <a:pt x="4140" y="2"/>
                    <a:pt x="4134" y="6"/>
                  </a:cubicBezTo>
                  <a:lnTo>
                    <a:pt x="41" y="1518"/>
                  </a:lnTo>
                  <a:cubicBezTo>
                    <a:pt x="41" y="1518"/>
                    <a:pt x="33" y="1526"/>
                    <a:pt x="25" y="1534"/>
                  </a:cubicBezTo>
                  <a:cubicBezTo>
                    <a:pt x="9" y="1542"/>
                    <a:pt x="0" y="1567"/>
                    <a:pt x="9" y="1592"/>
                  </a:cubicBezTo>
                  <a:cubicBezTo>
                    <a:pt x="22" y="1612"/>
                    <a:pt x="47" y="1627"/>
                    <a:pt x="69" y="1627"/>
                  </a:cubicBezTo>
                  <a:cubicBezTo>
                    <a:pt x="74" y="1627"/>
                    <a:pt x="78" y="1626"/>
                    <a:pt x="83" y="1624"/>
                  </a:cubicBezTo>
                  <a:lnTo>
                    <a:pt x="4167" y="112"/>
                  </a:lnTo>
                  <a:cubicBezTo>
                    <a:pt x="4225" y="98"/>
                    <a:pt x="4193" y="0"/>
                    <a:pt x="415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12498300" y="1501275"/>
              <a:ext cx="18125" cy="10100"/>
            </a:xfrm>
            <a:custGeom>
              <a:avLst/>
              <a:gdLst/>
              <a:ahLst/>
              <a:cxnLst/>
              <a:rect l="l" t="t" r="r" b="b"/>
              <a:pathLst>
                <a:path w="725" h="404" extrusionOk="0">
                  <a:moveTo>
                    <a:pt x="60" y="1"/>
                  </a:moveTo>
                  <a:cubicBezTo>
                    <a:pt x="48" y="1"/>
                    <a:pt x="35" y="5"/>
                    <a:pt x="26" y="15"/>
                  </a:cubicBezTo>
                  <a:cubicBezTo>
                    <a:pt x="17" y="23"/>
                    <a:pt x="9" y="23"/>
                    <a:pt x="9" y="31"/>
                  </a:cubicBezTo>
                  <a:cubicBezTo>
                    <a:pt x="1" y="56"/>
                    <a:pt x="9" y="89"/>
                    <a:pt x="34" y="105"/>
                  </a:cubicBezTo>
                  <a:lnTo>
                    <a:pt x="634" y="401"/>
                  </a:lnTo>
                  <a:cubicBezTo>
                    <a:pt x="642" y="403"/>
                    <a:pt x="650" y="404"/>
                    <a:pt x="658" y="404"/>
                  </a:cubicBezTo>
                  <a:cubicBezTo>
                    <a:pt x="681" y="404"/>
                    <a:pt x="702" y="395"/>
                    <a:pt x="708" y="376"/>
                  </a:cubicBezTo>
                  <a:cubicBezTo>
                    <a:pt x="724" y="343"/>
                    <a:pt x="716" y="310"/>
                    <a:pt x="683" y="302"/>
                  </a:cubicBezTo>
                  <a:lnTo>
                    <a:pt x="83" y="6"/>
                  </a:lnTo>
                  <a:cubicBezTo>
                    <a:pt x="76" y="3"/>
                    <a:pt x="68" y="1"/>
                    <a:pt x="6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12481250" y="1507450"/>
              <a:ext cx="18325" cy="10175"/>
            </a:xfrm>
            <a:custGeom>
              <a:avLst/>
              <a:gdLst/>
              <a:ahLst/>
              <a:cxnLst/>
              <a:rect l="l" t="t" r="r" b="b"/>
              <a:pathLst>
                <a:path w="733" h="407" extrusionOk="0">
                  <a:moveTo>
                    <a:pt x="68" y="1"/>
                  </a:moveTo>
                  <a:cubicBezTo>
                    <a:pt x="56" y="1"/>
                    <a:pt x="43" y="5"/>
                    <a:pt x="34" y="14"/>
                  </a:cubicBezTo>
                  <a:cubicBezTo>
                    <a:pt x="26" y="22"/>
                    <a:pt x="26" y="31"/>
                    <a:pt x="17" y="31"/>
                  </a:cubicBezTo>
                  <a:cubicBezTo>
                    <a:pt x="1" y="63"/>
                    <a:pt x="17" y="96"/>
                    <a:pt x="42" y="105"/>
                  </a:cubicBezTo>
                  <a:lnTo>
                    <a:pt x="642" y="400"/>
                  </a:lnTo>
                  <a:cubicBezTo>
                    <a:pt x="651" y="405"/>
                    <a:pt x="660" y="407"/>
                    <a:pt x="669" y="407"/>
                  </a:cubicBezTo>
                  <a:cubicBezTo>
                    <a:pt x="691" y="407"/>
                    <a:pt x="710" y="393"/>
                    <a:pt x="716" y="376"/>
                  </a:cubicBezTo>
                  <a:cubicBezTo>
                    <a:pt x="732" y="351"/>
                    <a:pt x="724" y="318"/>
                    <a:pt x="691" y="302"/>
                  </a:cubicBezTo>
                  <a:lnTo>
                    <a:pt x="91" y="6"/>
                  </a:lnTo>
                  <a:cubicBezTo>
                    <a:pt x="84" y="3"/>
                    <a:pt x="76" y="1"/>
                    <a:pt x="6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12464425" y="1513725"/>
              <a:ext cx="24875" cy="13475"/>
            </a:xfrm>
            <a:custGeom>
              <a:avLst/>
              <a:gdLst/>
              <a:ahLst/>
              <a:cxnLst/>
              <a:rect l="l" t="t" r="r" b="b"/>
              <a:pathLst>
                <a:path w="995" h="539" extrusionOk="0">
                  <a:moveTo>
                    <a:pt x="63" y="1"/>
                  </a:moveTo>
                  <a:cubicBezTo>
                    <a:pt x="48" y="1"/>
                    <a:pt x="35" y="8"/>
                    <a:pt x="25" y="18"/>
                  </a:cubicBezTo>
                  <a:cubicBezTo>
                    <a:pt x="16" y="18"/>
                    <a:pt x="16" y="26"/>
                    <a:pt x="16" y="34"/>
                  </a:cubicBezTo>
                  <a:cubicBezTo>
                    <a:pt x="0" y="59"/>
                    <a:pt x="8" y="92"/>
                    <a:pt x="41" y="108"/>
                  </a:cubicBezTo>
                  <a:lnTo>
                    <a:pt x="912" y="536"/>
                  </a:lnTo>
                  <a:cubicBezTo>
                    <a:pt x="918" y="538"/>
                    <a:pt x="925" y="539"/>
                    <a:pt x="932" y="539"/>
                  </a:cubicBezTo>
                  <a:cubicBezTo>
                    <a:pt x="952" y="539"/>
                    <a:pt x="974" y="529"/>
                    <a:pt x="986" y="511"/>
                  </a:cubicBezTo>
                  <a:cubicBezTo>
                    <a:pt x="994" y="478"/>
                    <a:pt x="986" y="445"/>
                    <a:pt x="961" y="437"/>
                  </a:cubicBezTo>
                  <a:lnTo>
                    <a:pt x="90" y="10"/>
                  </a:lnTo>
                  <a:cubicBezTo>
                    <a:pt x="81" y="3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12447575" y="1519975"/>
              <a:ext cx="18675" cy="10200"/>
            </a:xfrm>
            <a:custGeom>
              <a:avLst/>
              <a:gdLst/>
              <a:ahLst/>
              <a:cxnLst/>
              <a:rect l="l" t="t" r="r" b="b"/>
              <a:pathLst>
                <a:path w="747" h="408" extrusionOk="0">
                  <a:moveTo>
                    <a:pt x="60" y="1"/>
                  </a:moveTo>
                  <a:cubicBezTo>
                    <a:pt x="47" y="1"/>
                    <a:pt x="34" y="5"/>
                    <a:pt x="25" y="14"/>
                  </a:cubicBezTo>
                  <a:cubicBezTo>
                    <a:pt x="25" y="23"/>
                    <a:pt x="17" y="31"/>
                    <a:pt x="17" y="31"/>
                  </a:cubicBezTo>
                  <a:cubicBezTo>
                    <a:pt x="0" y="64"/>
                    <a:pt x="17" y="97"/>
                    <a:pt x="41" y="105"/>
                  </a:cubicBezTo>
                  <a:lnTo>
                    <a:pt x="641" y="401"/>
                  </a:lnTo>
                  <a:cubicBezTo>
                    <a:pt x="650" y="405"/>
                    <a:pt x="659" y="407"/>
                    <a:pt x="667" y="407"/>
                  </a:cubicBezTo>
                  <a:cubicBezTo>
                    <a:pt x="718" y="407"/>
                    <a:pt x="747" y="330"/>
                    <a:pt x="690" y="302"/>
                  </a:cubicBezTo>
                  <a:lnTo>
                    <a:pt x="91" y="6"/>
                  </a:lnTo>
                  <a:cubicBezTo>
                    <a:pt x="80" y="3"/>
                    <a:pt x="70" y="1"/>
                    <a:pt x="6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12498300" y="1485850"/>
              <a:ext cx="9800" cy="18225"/>
            </a:xfrm>
            <a:custGeom>
              <a:avLst/>
              <a:gdLst/>
              <a:ahLst/>
              <a:cxnLst/>
              <a:rect l="l" t="t" r="r" b="b"/>
              <a:pathLst>
                <a:path w="392" h="729" extrusionOk="0">
                  <a:moveTo>
                    <a:pt x="323" y="0"/>
                  </a:moveTo>
                  <a:cubicBezTo>
                    <a:pt x="311" y="0"/>
                    <a:pt x="299" y="5"/>
                    <a:pt x="289" y="15"/>
                  </a:cubicBezTo>
                  <a:cubicBezTo>
                    <a:pt x="280" y="23"/>
                    <a:pt x="280" y="32"/>
                    <a:pt x="272" y="32"/>
                  </a:cubicBezTo>
                  <a:lnTo>
                    <a:pt x="9" y="648"/>
                  </a:lnTo>
                  <a:cubicBezTo>
                    <a:pt x="1" y="681"/>
                    <a:pt x="9" y="714"/>
                    <a:pt x="34" y="722"/>
                  </a:cubicBezTo>
                  <a:cubicBezTo>
                    <a:pt x="43" y="727"/>
                    <a:pt x="52" y="729"/>
                    <a:pt x="61" y="729"/>
                  </a:cubicBezTo>
                  <a:cubicBezTo>
                    <a:pt x="83" y="729"/>
                    <a:pt x="102" y="715"/>
                    <a:pt x="108" y="697"/>
                  </a:cubicBezTo>
                  <a:lnTo>
                    <a:pt x="379" y="81"/>
                  </a:lnTo>
                  <a:cubicBezTo>
                    <a:pt x="391" y="38"/>
                    <a:pt x="358" y="0"/>
                    <a:pt x="32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5"/>
            <p:cNvSpPr/>
            <p:nvPr/>
          </p:nvSpPr>
          <p:spPr>
            <a:xfrm>
              <a:off x="12481150" y="1492100"/>
              <a:ext cx="10000" cy="18200"/>
            </a:xfrm>
            <a:custGeom>
              <a:avLst/>
              <a:gdLst/>
              <a:ahLst/>
              <a:cxnLst/>
              <a:rect l="l" t="t" r="r" b="b"/>
              <a:pathLst>
                <a:path w="400" h="728" extrusionOk="0">
                  <a:moveTo>
                    <a:pt x="344" y="0"/>
                  </a:moveTo>
                  <a:cubicBezTo>
                    <a:pt x="329" y="0"/>
                    <a:pt x="313" y="8"/>
                    <a:pt x="301" y="20"/>
                  </a:cubicBezTo>
                  <a:cubicBezTo>
                    <a:pt x="292" y="20"/>
                    <a:pt x="284" y="28"/>
                    <a:pt x="284" y="36"/>
                  </a:cubicBezTo>
                  <a:lnTo>
                    <a:pt x="21" y="653"/>
                  </a:lnTo>
                  <a:cubicBezTo>
                    <a:pt x="0" y="695"/>
                    <a:pt x="37" y="727"/>
                    <a:pt x="72" y="727"/>
                  </a:cubicBezTo>
                  <a:cubicBezTo>
                    <a:pt x="92" y="727"/>
                    <a:pt x="111" y="717"/>
                    <a:pt x="120" y="694"/>
                  </a:cubicBezTo>
                  <a:lnTo>
                    <a:pt x="391" y="78"/>
                  </a:lnTo>
                  <a:cubicBezTo>
                    <a:pt x="399" y="53"/>
                    <a:pt x="383" y="20"/>
                    <a:pt x="358" y="4"/>
                  </a:cubicBezTo>
                  <a:cubicBezTo>
                    <a:pt x="354" y="1"/>
                    <a:pt x="349" y="0"/>
                    <a:pt x="344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>
              <a:off x="12464425" y="1491425"/>
              <a:ext cx="12750" cy="25100"/>
            </a:xfrm>
            <a:custGeom>
              <a:avLst/>
              <a:gdLst/>
              <a:ahLst/>
              <a:cxnLst/>
              <a:rect l="l" t="t" r="r" b="b"/>
              <a:pathLst>
                <a:path w="510" h="1004" extrusionOk="0">
                  <a:moveTo>
                    <a:pt x="445" y="1"/>
                  </a:moveTo>
                  <a:cubicBezTo>
                    <a:pt x="433" y="1"/>
                    <a:pt x="421" y="5"/>
                    <a:pt x="411" y="14"/>
                  </a:cubicBezTo>
                  <a:cubicBezTo>
                    <a:pt x="411" y="22"/>
                    <a:pt x="403" y="31"/>
                    <a:pt x="403" y="31"/>
                  </a:cubicBezTo>
                  <a:lnTo>
                    <a:pt x="16" y="926"/>
                  </a:lnTo>
                  <a:cubicBezTo>
                    <a:pt x="0" y="951"/>
                    <a:pt x="16" y="984"/>
                    <a:pt x="41" y="1000"/>
                  </a:cubicBezTo>
                  <a:cubicBezTo>
                    <a:pt x="49" y="1002"/>
                    <a:pt x="57" y="1003"/>
                    <a:pt x="64" y="1003"/>
                  </a:cubicBezTo>
                  <a:cubicBezTo>
                    <a:pt x="88" y="1003"/>
                    <a:pt x="109" y="993"/>
                    <a:pt x="115" y="967"/>
                  </a:cubicBezTo>
                  <a:lnTo>
                    <a:pt x="501" y="80"/>
                  </a:lnTo>
                  <a:cubicBezTo>
                    <a:pt x="510" y="47"/>
                    <a:pt x="501" y="14"/>
                    <a:pt x="468" y="6"/>
                  </a:cubicBezTo>
                  <a:cubicBezTo>
                    <a:pt x="462" y="3"/>
                    <a:pt x="453" y="1"/>
                    <a:pt x="44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12447575" y="1504575"/>
              <a:ext cx="9875" cy="18200"/>
            </a:xfrm>
            <a:custGeom>
              <a:avLst/>
              <a:gdLst/>
              <a:ahLst/>
              <a:cxnLst/>
              <a:rect l="l" t="t" r="r" b="b"/>
              <a:pathLst>
                <a:path w="395" h="728" extrusionOk="0">
                  <a:moveTo>
                    <a:pt x="327" y="0"/>
                  </a:moveTo>
                  <a:cubicBezTo>
                    <a:pt x="315" y="0"/>
                    <a:pt x="306" y="4"/>
                    <a:pt x="296" y="14"/>
                  </a:cubicBezTo>
                  <a:cubicBezTo>
                    <a:pt x="288" y="22"/>
                    <a:pt x="280" y="31"/>
                    <a:pt x="280" y="31"/>
                  </a:cubicBezTo>
                  <a:lnTo>
                    <a:pt x="17" y="647"/>
                  </a:lnTo>
                  <a:cubicBezTo>
                    <a:pt x="0" y="680"/>
                    <a:pt x="17" y="713"/>
                    <a:pt x="41" y="721"/>
                  </a:cubicBezTo>
                  <a:cubicBezTo>
                    <a:pt x="50" y="725"/>
                    <a:pt x="60" y="727"/>
                    <a:pt x="68" y="727"/>
                  </a:cubicBezTo>
                  <a:cubicBezTo>
                    <a:pt x="91" y="727"/>
                    <a:pt x="109" y="714"/>
                    <a:pt x="115" y="696"/>
                  </a:cubicBezTo>
                  <a:lnTo>
                    <a:pt x="378" y="80"/>
                  </a:lnTo>
                  <a:cubicBezTo>
                    <a:pt x="395" y="47"/>
                    <a:pt x="378" y="14"/>
                    <a:pt x="354" y="6"/>
                  </a:cubicBezTo>
                  <a:cubicBezTo>
                    <a:pt x="343" y="2"/>
                    <a:pt x="334" y="0"/>
                    <a:pt x="32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5"/>
            <p:cNvSpPr/>
            <p:nvPr/>
          </p:nvSpPr>
          <p:spPr>
            <a:xfrm>
              <a:off x="12391475" y="1425700"/>
              <a:ext cx="111175" cy="56500"/>
            </a:xfrm>
            <a:custGeom>
              <a:avLst/>
              <a:gdLst/>
              <a:ahLst/>
              <a:cxnLst/>
              <a:rect l="l" t="t" r="r" b="b"/>
              <a:pathLst>
                <a:path w="4447" h="2260" extrusionOk="0">
                  <a:moveTo>
                    <a:pt x="2990" y="0"/>
                  </a:moveTo>
                  <a:cubicBezTo>
                    <a:pt x="2667" y="0"/>
                    <a:pt x="2320" y="45"/>
                    <a:pt x="1981" y="170"/>
                  </a:cubicBezTo>
                  <a:cubicBezTo>
                    <a:pt x="806" y="613"/>
                    <a:pt x="1" y="1369"/>
                    <a:pt x="181" y="1862"/>
                  </a:cubicBezTo>
                  <a:cubicBezTo>
                    <a:pt x="279" y="2124"/>
                    <a:pt x="645" y="2259"/>
                    <a:pt x="1148" y="2259"/>
                  </a:cubicBezTo>
                  <a:cubicBezTo>
                    <a:pt x="1576" y="2259"/>
                    <a:pt x="2103" y="2161"/>
                    <a:pt x="2647" y="1961"/>
                  </a:cubicBezTo>
                  <a:cubicBezTo>
                    <a:pt x="3822" y="1526"/>
                    <a:pt x="4447" y="276"/>
                    <a:pt x="4447" y="276"/>
                  </a:cubicBezTo>
                  <a:cubicBezTo>
                    <a:pt x="4447" y="276"/>
                    <a:pt x="3794" y="0"/>
                    <a:pt x="2990" y="0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5"/>
            <p:cNvSpPr/>
            <p:nvPr/>
          </p:nvSpPr>
          <p:spPr>
            <a:xfrm>
              <a:off x="12381975" y="1437375"/>
              <a:ext cx="105475" cy="40575"/>
            </a:xfrm>
            <a:custGeom>
              <a:avLst/>
              <a:gdLst/>
              <a:ahLst/>
              <a:cxnLst/>
              <a:rect l="l" t="t" r="r" b="b"/>
              <a:pathLst>
                <a:path w="4219" h="1623" extrusionOk="0">
                  <a:moveTo>
                    <a:pt x="4165" y="0"/>
                  </a:moveTo>
                  <a:cubicBezTo>
                    <a:pt x="4158" y="0"/>
                    <a:pt x="4151" y="2"/>
                    <a:pt x="4144" y="7"/>
                  </a:cubicBezTo>
                  <a:lnTo>
                    <a:pt x="52" y="1511"/>
                  </a:lnTo>
                  <a:cubicBezTo>
                    <a:pt x="52" y="1519"/>
                    <a:pt x="44" y="1519"/>
                    <a:pt x="36" y="1527"/>
                  </a:cubicBezTo>
                  <a:cubicBezTo>
                    <a:pt x="0" y="1562"/>
                    <a:pt x="26" y="1622"/>
                    <a:pt x="70" y="1622"/>
                  </a:cubicBezTo>
                  <a:cubicBezTo>
                    <a:pt x="78" y="1622"/>
                    <a:pt x="85" y="1621"/>
                    <a:pt x="93" y="1617"/>
                  </a:cubicBezTo>
                  <a:lnTo>
                    <a:pt x="4177" y="105"/>
                  </a:lnTo>
                  <a:cubicBezTo>
                    <a:pt x="4210" y="97"/>
                    <a:pt x="4218" y="64"/>
                    <a:pt x="4210" y="40"/>
                  </a:cubicBezTo>
                  <a:cubicBezTo>
                    <a:pt x="4204" y="15"/>
                    <a:pt x="4185" y="0"/>
                    <a:pt x="41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5"/>
            <p:cNvSpPr/>
            <p:nvPr/>
          </p:nvSpPr>
          <p:spPr>
            <a:xfrm>
              <a:off x="12464625" y="1444625"/>
              <a:ext cx="18700" cy="10350"/>
            </a:xfrm>
            <a:custGeom>
              <a:avLst/>
              <a:gdLst/>
              <a:ahLst/>
              <a:cxnLst/>
              <a:rect l="l" t="t" r="r" b="b"/>
              <a:pathLst>
                <a:path w="748" h="414" extrusionOk="0">
                  <a:moveTo>
                    <a:pt x="66" y="1"/>
                  </a:moveTo>
                  <a:cubicBezTo>
                    <a:pt x="52" y="1"/>
                    <a:pt x="36" y="7"/>
                    <a:pt x="25" y="13"/>
                  </a:cubicBezTo>
                  <a:cubicBezTo>
                    <a:pt x="17" y="21"/>
                    <a:pt x="17" y="29"/>
                    <a:pt x="17" y="37"/>
                  </a:cubicBezTo>
                  <a:cubicBezTo>
                    <a:pt x="0" y="62"/>
                    <a:pt x="8" y="95"/>
                    <a:pt x="33" y="111"/>
                  </a:cubicBezTo>
                  <a:lnTo>
                    <a:pt x="641" y="407"/>
                  </a:lnTo>
                  <a:cubicBezTo>
                    <a:pt x="650" y="411"/>
                    <a:pt x="658" y="413"/>
                    <a:pt x="666" y="413"/>
                  </a:cubicBezTo>
                  <a:cubicBezTo>
                    <a:pt x="718" y="413"/>
                    <a:pt x="748" y="329"/>
                    <a:pt x="691" y="300"/>
                  </a:cubicBezTo>
                  <a:lnTo>
                    <a:pt x="82" y="4"/>
                  </a:lnTo>
                  <a:cubicBezTo>
                    <a:pt x="78" y="2"/>
                    <a:pt x="72" y="1"/>
                    <a:pt x="6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5"/>
            <p:cNvSpPr/>
            <p:nvPr/>
          </p:nvSpPr>
          <p:spPr>
            <a:xfrm>
              <a:off x="12447775" y="1450875"/>
              <a:ext cx="18100" cy="10175"/>
            </a:xfrm>
            <a:custGeom>
              <a:avLst/>
              <a:gdLst/>
              <a:ahLst/>
              <a:cxnLst/>
              <a:rect l="l" t="t" r="r" b="b"/>
              <a:pathLst>
                <a:path w="724" h="407" extrusionOk="0">
                  <a:moveTo>
                    <a:pt x="61" y="0"/>
                  </a:moveTo>
                  <a:cubicBezTo>
                    <a:pt x="48" y="0"/>
                    <a:pt x="35" y="7"/>
                    <a:pt x="25" y="17"/>
                  </a:cubicBezTo>
                  <a:cubicBezTo>
                    <a:pt x="17" y="17"/>
                    <a:pt x="17" y="25"/>
                    <a:pt x="9" y="34"/>
                  </a:cubicBezTo>
                  <a:cubicBezTo>
                    <a:pt x="0" y="58"/>
                    <a:pt x="9" y="91"/>
                    <a:pt x="41" y="108"/>
                  </a:cubicBezTo>
                  <a:lnTo>
                    <a:pt x="641" y="403"/>
                  </a:lnTo>
                  <a:cubicBezTo>
                    <a:pt x="648" y="406"/>
                    <a:pt x="654" y="407"/>
                    <a:pt x="661" y="407"/>
                  </a:cubicBezTo>
                  <a:cubicBezTo>
                    <a:pt x="681" y="407"/>
                    <a:pt x="703" y="397"/>
                    <a:pt x="715" y="379"/>
                  </a:cubicBezTo>
                  <a:cubicBezTo>
                    <a:pt x="724" y="346"/>
                    <a:pt x="715" y="313"/>
                    <a:pt x="691" y="305"/>
                  </a:cubicBezTo>
                  <a:lnTo>
                    <a:pt x="83" y="9"/>
                  </a:lnTo>
                  <a:cubicBezTo>
                    <a:pt x="76" y="3"/>
                    <a:pt x="69" y="0"/>
                    <a:pt x="6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12430925" y="1457125"/>
              <a:ext cx="25100" cy="13475"/>
            </a:xfrm>
            <a:custGeom>
              <a:avLst/>
              <a:gdLst/>
              <a:ahLst/>
              <a:cxnLst/>
              <a:rect l="l" t="t" r="r" b="b"/>
              <a:pathLst>
                <a:path w="1004" h="539" extrusionOk="0">
                  <a:moveTo>
                    <a:pt x="67" y="0"/>
                  </a:moveTo>
                  <a:cubicBezTo>
                    <a:pt x="55" y="0"/>
                    <a:pt x="43" y="4"/>
                    <a:pt x="33" y="14"/>
                  </a:cubicBezTo>
                  <a:cubicBezTo>
                    <a:pt x="25" y="22"/>
                    <a:pt x="17" y="22"/>
                    <a:pt x="17" y="30"/>
                  </a:cubicBezTo>
                  <a:cubicBezTo>
                    <a:pt x="0" y="55"/>
                    <a:pt x="17" y="88"/>
                    <a:pt x="42" y="104"/>
                  </a:cubicBezTo>
                  <a:lnTo>
                    <a:pt x="913" y="532"/>
                  </a:lnTo>
                  <a:cubicBezTo>
                    <a:pt x="922" y="536"/>
                    <a:pt x="931" y="538"/>
                    <a:pt x="940" y="538"/>
                  </a:cubicBezTo>
                  <a:cubicBezTo>
                    <a:pt x="962" y="538"/>
                    <a:pt x="981" y="525"/>
                    <a:pt x="987" y="507"/>
                  </a:cubicBezTo>
                  <a:cubicBezTo>
                    <a:pt x="1003" y="482"/>
                    <a:pt x="987" y="449"/>
                    <a:pt x="962" y="433"/>
                  </a:cubicBezTo>
                  <a:lnTo>
                    <a:pt x="91" y="6"/>
                  </a:lnTo>
                  <a:cubicBezTo>
                    <a:pt x="84" y="2"/>
                    <a:pt x="76" y="0"/>
                    <a:pt x="6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12414075" y="1463325"/>
              <a:ext cx="18100" cy="10150"/>
            </a:xfrm>
            <a:custGeom>
              <a:avLst/>
              <a:gdLst/>
              <a:ahLst/>
              <a:cxnLst/>
              <a:rect l="l" t="t" r="r" b="b"/>
              <a:pathLst>
                <a:path w="724" h="406" extrusionOk="0">
                  <a:moveTo>
                    <a:pt x="68" y="1"/>
                  </a:moveTo>
                  <a:cubicBezTo>
                    <a:pt x="54" y="1"/>
                    <a:pt x="37" y="9"/>
                    <a:pt x="25" y="21"/>
                  </a:cubicBezTo>
                  <a:cubicBezTo>
                    <a:pt x="17" y="21"/>
                    <a:pt x="17" y="29"/>
                    <a:pt x="9" y="29"/>
                  </a:cubicBezTo>
                  <a:cubicBezTo>
                    <a:pt x="1" y="62"/>
                    <a:pt x="9" y="94"/>
                    <a:pt x="34" y="103"/>
                  </a:cubicBezTo>
                  <a:lnTo>
                    <a:pt x="642" y="399"/>
                  </a:lnTo>
                  <a:cubicBezTo>
                    <a:pt x="649" y="403"/>
                    <a:pt x="656" y="405"/>
                    <a:pt x="664" y="405"/>
                  </a:cubicBezTo>
                  <a:cubicBezTo>
                    <a:pt x="683" y="405"/>
                    <a:pt x="704" y="392"/>
                    <a:pt x="716" y="374"/>
                  </a:cubicBezTo>
                  <a:cubicBezTo>
                    <a:pt x="724" y="349"/>
                    <a:pt x="716" y="316"/>
                    <a:pt x="683" y="300"/>
                  </a:cubicBezTo>
                  <a:lnTo>
                    <a:pt x="83" y="4"/>
                  </a:lnTo>
                  <a:cubicBezTo>
                    <a:pt x="78" y="2"/>
                    <a:pt x="73" y="1"/>
                    <a:pt x="6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12464625" y="1429225"/>
              <a:ext cx="9675" cy="18275"/>
            </a:xfrm>
            <a:custGeom>
              <a:avLst/>
              <a:gdLst/>
              <a:ahLst/>
              <a:cxnLst/>
              <a:rect l="l" t="t" r="r" b="b"/>
              <a:pathLst>
                <a:path w="387" h="731" extrusionOk="0">
                  <a:moveTo>
                    <a:pt x="331" y="1"/>
                  </a:moveTo>
                  <a:cubicBezTo>
                    <a:pt x="316" y="1"/>
                    <a:pt x="300" y="8"/>
                    <a:pt x="288" y="20"/>
                  </a:cubicBezTo>
                  <a:cubicBezTo>
                    <a:pt x="280" y="20"/>
                    <a:pt x="280" y="29"/>
                    <a:pt x="280" y="37"/>
                  </a:cubicBezTo>
                  <a:lnTo>
                    <a:pt x="8" y="653"/>
                  </a:lnTo>
                  <a:cubicBezTo>
                    <a:pt x="0" y="678"/>
                    <a:pt x="8" y="711"/>
                    <a:pt x="41" y="727"/>
                  </a:cubicBezTo>
                  <a:cubicBezTo>
                    <a:pt x="47" y="729"/>
                    <a:pt x="53" y="730"/>
                    <a:pt x="60" y="730"/>
                  </a:cubicBezTo>
                  <a:cubicBezTo>
                    <a:pt x="81" y="730"/>
                    <a:pt x="103" y="719"/>
                    <a:pt x="115" y="694"/>
                  </a:cubicBezTo>
                  <a:lnTo>
                    <a:pt x="378" y="78"/>
                  </a:lnTo>
                  <a:cubicBezTo>
                    <a:pt x="386" y="53"/>
                    <a:pt x="378" y="20"/>
                    <a:pt x="345" y="4"/>
                  </a:cubicBezTo>
                  <a:cubicBezTo>
                    <a:pt x="341" y="2"/>
                    <a:pt x="336" y="1"/>
                    <a:pt x="331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12447575" y="1435550"/>
              <a:ext cx="9875" cy="18200"/>
            </a:xfrm>
            <a:custGeom>
              <a:avLst/>
              <a:gdLst/>
              <a:ahLst/>
              <a:cxnLst/>
              <a:rect l="l" t="t" r="r" b="b"/>
              <a:pathLst>
                <a:path w="395" h="728" extrusionOk="0">
                  <a:moveTo>
                    <a:pt x="330" y="0"/>
                  </a:moveTo>
                  <a:cubicBezTo>
                    <a:pt x="318" y="0"/>
                    <a:pt x="306" y="4"/>
                    <a:pt x="296" y="14"/>
                  </a:cubicBezTo>
                  <a:cubicBezTo>
                    <a:pt x="288" y="22"/>
                    <a:pt x="288" y="22"/>
                    <a:pt x="280" y="30"/>
                  </a:cubicBezTo>
                  <a:lnTo>
                    <a:pt x="17" y="647"/>
                  </a:lnTo>
                  <a:cubicBezTo>
                    <a:pt x="0" y="691"/>
                    <a:pt x="38" y="727"/>
                    <a:pt x="76" y="727"/>
                  </a:cubicBezTo>
                  <a:cubicBezTo>
                    <a:pt x="94" y="727"/>
                    <a:pt x="112" y="718"/>
                    <a:pt x="123" y="696"/>
                  </a:cubicBezTo>
                  <a:lnTo>
                    <a:pt x="386" y="80"/>
                  </a:lnTo>
                  <a:cubicBezTo>
                    <a:pt x="395" y="47"/>
                    <a:pt x="386" y="14"/>
                    <a:pt x="354" y="6"/>
                  </a:cubicBezTo>
                  <a:cubicBezTo>
                    <a:pt x="347" y="2"/>
                    <a:pt x="338" y="0"/>
                    <a:pt x="33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5"/>
            <p:cNvSpPr/>
            <p:nvPr/>
          </p:nvSpPr>
          <p:spPr>
            <a:xfrm>
              <a:off x="12430925" y="1434775"/>
              <a:ext cx="12750" cy="25125"/>
            </a:xfrm>
            <a:custGeom>
              <a:avLst/>
              <a:gdLst/>
              <a:ahLst/>
              <a:cxnLst/>
              <a:rect l="l" t="t" r="r" b="b"/>
              <a:pathLst>
                <a:path w="510" h="1005" extrusionOk="0">
                  <a:moveTo>
                    <a:pt x="447" y="0"/>
                  </a:moveTo>
                  <a:cubicBezTo>
                    <a:pt x="431" y="0"/>
                    <a:pt x="415" y="6"/>
                    <a:pt x="403" y="12"/>
                  </a:cubicBezTo>
                  <a:cubicBezTo>
                    <a:pt x="403" y="20"/>
                    <a:pt x="395" y="28"/>
                    <a:pt x="395" y="37"/>
                  </a:cubicBezTo>
                  <a:lnTo>
                    <a:pt x="9" y="924"/>
                  </a:lnTo>
                  <a:cubicBezTo>
                    <a:pt x="0" y="957"/>
                    <a:pt x="9" y="990"/>
                    <a:pt x="42" y="998"/>
                  </a:cubicBezTo>
                  <a:cubicBezTo>
                    <a:pt x="48" y="1003"/>
                    <a:pt x="56" y="1005"/>
                    <a:pt x="64" y="1005"/>
                  </a:cubicBezTo>
                  <a:cubicBezTo>
                    <a:pt x="83" y="1005"/>
                    <a:pt x="104" y="991"/>
                    <a:pt x="116" y="974"/>
                  </a:cubicBezTo>
                  <a:lnTo>
                    <a:pt x="494" y="78"/>
                  </a:lnTo>
                  <a:cubicBezTo>
                    <a:pt x="510" y="53"/>
                    <a:pt x="494" y="20"/>
                    <a:pt x="469" y="4"/>
                  </a:cubicBezTo>
                  <a:cubicBezTo>
                    <a:pt x="462" y="1"/>
                    <a:pt x="454" y="0"/>
                    <a:pt x="44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5"/>
            <p:cNvSpPr/>
            <p:nvPr/>
          </p:nvSpPr>
          <p:spPr>
            <a:xfrm>
              <a:off x="12413950" y="1448025"/>
              <a:ext cx="10050" cy="18100"/>
            </a:xfrm>
            <a:custGeom>
              <a:avLst/>
              <a:gdLst/>
              <a:ahLst/>
              <a:cxnLst/>
              <a:rect l="l" t="t" r="r" b="b"/>
              <a:pathLst>
                <a:path w="402" h="724" extrusionOk="0">
                  <a:moveTo>
                    <a:pt x="337" y="1"/>
                  </a:moveTo>
                  <a:cubicBezTo>
                    <a:pt x="325" y="1"/>
                    <a:pt x="312" y="5"/>
                    <a:pt x="301" y="16"/>
                  </a:cubicBezTo>
                  <a:cubicBezTo>
                    <a:pt x="293" y="16"/>
                    <a:pt x="285" y="24"/>
                    <a:pt x="285" y="33"/>
                  </a:cubicBezTo>
                  <a:lnTo>
                    <a:pt x="22" y="649"/>
                  </a:lnTo>
                  <a:cubicBezTo>
                    <a:pt x="1" y="691"/>
                    <a:pt x="38" y="723"/>
                    <a:pt x="73" y="723"/>
                  </a:cubicBezTo>
                  <a:cubicBezTo>
                    <a:pt x="93" y="723"/>
                    <a:pt x="112" y="714"/>
                    <a:pt x="121" y="690"/>
                  </a:cubicBezTo>
                  <a:lnTo>
                    <a:pt x="384" y="74"/>
                  </a:lnTo>
                  <a:cubicBezTo>
                    <a:pt x="402" y="37"/>
                    <a:pt x="371" y="1"/>
                    <a:pt x="33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5"/>
            <p:cNvSpPr/>
            <p:nvPr/>
          </p:nvSpPr>
          <p:spPr>
            <a:xfrm>
              <a:off x="12367025" y="1690200"/>
              <a:ext cx="104800" cy="66150"/>
            </a:xfrm>
            <a:custGeom>
              <a:avLst/>
              <a:gdLst/>
              <a:ahLst/>
              <a:cxnLst/>
              <a:rect l="l" t="t" r="r" b="b"/>
              <a:pathLst>
                <a:path w="4192" h="2646" extrusionOk="0">
                  <a:moveTo>
                    <a:pt x="3273" y="0"/>
                  </a:moveTo>
                  <a:cubicBezTo>
                    <a:pt x="2794" y="0"/>
                    <a:pt x="2133" y="205"/>
                    <a:pt x="1480" y="593"/>
                  </a:cubicBezTo>
                  <a:cubicBezTo>
                    <a:pt x="395" y="1234"/>
                    <a:pt x="1" y="2574"/>
                    <a:pt x="1" y="2574"/>
                  </a:cubicBezTo>
                  <a:cubicBezTo>
                    <a:pt x="1" y="2574"/>
                    <a:pt x="324" y="2646"/>
                    <a:pt x="781" y="2646"/>
                  </a:cubicBezTo>
                  <a:cubicBezTo>
                    <a:pt x="1263" y="2646"/>
                    <a:pt x="1893" y="2566"/>
                    <a:pt x="2450" y="2237"/>
                  </a:cubicBezTo>
                  <a:cubicBezTo>
                    <a:pt x="3526" y="1604"/>
                    <a:pt x="4192" y="716"/>
                    <a:pt x="3921" y="264"/>
                  </a:cubicBezTo>
                  <a:cubicBezTo>
                    <a:pt x="3817" y="87"/>
                    <a:pt x="3584" y="0"/>
                    <a:pt x="3273" y="0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5"/>
            <p:cNvSpPr/>
            <p:nvPr/>
          </p:nvSpPr>
          <p:spPr>
            <a:xfrm>
              <a:off x="12381000" y="1688775"/>
              <a:ext cx="97000" cy="57975"/>
            </a:xfrm>
            <a:custGeom>
              <a:avLst/>
              <a:gdLst/>
              <a:ahLst/>
              <a:cxnLst/>
              <a:rect l="l" t="t" r="r" b="b"/>
              <a:pathLst>
                <a:path w="3880" h="2319" extrusionOk="0">
                  <a:moveTo>
                    <a:pt x="3805" y="1"/>
                  </a:moveTo>
                  <a:cubicBezTo>
                    <a:pt x="3797" y="1"/>
                    <a:pt x="3789" y="1"/>
                    <a:pt x="3789" y="9"/>
                  </a:cubicBezTo>
                  <a:lnTo>
                    <a:pt x="33" y="2220"/>
                  </a:lnTo>
                  <a:cubicBezTo>
                    <a:pt x="9" y="2236"/>
                    <a:pt x="1" y="2269"/>
                    <a:pt x="9" y="2294"/>
                  </a:cubicBezTo>
                  <a:cubicBezTo>
                    <a:pt x="19" y="2310"/>
                    <a:pt x="37" y="2319"/>
                    <a:pt x="57" y="2319"/>
                  </a:cubicBezTo>
                  <a:cubicBezTo>
                    <a:pt x="68" y="2319"/>
                    <a:pt x="79" y="2316"/>
                    <a:pt x="91" y="2310"/>
                  </a:cubicBezTo>
                  <a:lnTo>
                    <a:pt x="3838" y="108"/>
                  </a:lnTo>
                  <a:cubicBezTo>
                    <a:pt x="3871" y="91"/>
                    <a:pt x="3879" y="50"/>
                    <a:pt x="3863" y="26"/>
                  </a:cubicBezTo>
                  <a:cubicBezTo>
                    <a:pt x="3847" y="9"/>
                    <a:pt x="3830" y="1"/>
                    <a:pt x="380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5"/>
            <p:cNvSpPr/>
            <p:nvPr/>
          </p:nvSpPr>
          <p:spPr>
            <a:xfrm>
              <a:off x="12395175" y="1733375"/>
              <a:ext cx="7000" cy="19125"/>
            </a:xfrm>
            <a:custGeom>
              <a:avLst/>
              <a:gdLst/>
              <a:ahLst/>
              <a:cxnLst/>
              <a:rect l="l" t="t" r="r" b="b"/>
              <a:pathLst>
                <a:path w="280" h="765" extrusionOk="0">
                  <a:moveTo>
                    <a:pt x="206" y="0"/>
                  </a:moveTo>
                  <a:cubicBezTo>
                    <a:pt x="181" y="0"/>
                    <a:pt x="165" y="17"/>
                    <a:pt x="165" y="41"/>
                  </a:cubicBezTo>
                  <a:lnTo>
                    <a:pt x="9" y="699"/>
                  </a:lnTo>
                  <a:cubicBezTo>
                    <a:pt x="1" y="723"/>
                    <a:pt x="25" y="756"/>
                    <a:pt x="50" y="765"/>
                  </a:cubicBezTo>
                  <a:cubicBezTo>
                    <a:pt x="83" y="765"/>
                    <a:pt x="107" y="748"/>
                    <a:pt x="116" y="723"/>
                  </a:cubicBezTo>
                  <a:lnTo>
                    <a:pt x="272" y="66"/>
                  </a:lnTo>
                  <a:cubicBezTo>
                    <a:pt x="280" y="41"/>
                    <a:pt x="255" y="8"/>
                    <a:pt x="23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5"/>
            <p:cNvSpPr/>
            <p:nvPr/>
          </p:nvSpPr>
          <p:spPr>
            <a:xfrm>
              <a:off x="12410500" y="1724325"/>
              <a:ext cx="6900" cy="18800"/>
            </a:xfrm>
            <a:custGeom>
              <a:avLst/>
              <a:gdLst/>
              <a:ahLst/>
              <a:cxnLst/>
              <a:rect l="l" t="t" r="r" b="b"/>
              <a:pathLst>
                <a:path w="276" h="752" extrusionOk="0">
                  <a:moveTo>
                    <a:pt x="218" y="1"/>
                  </a:moveTo>
                  <a:cubicBezTo>
                    <a:pt x="193" y="1"/>
                    <a:pt x="177" y="17"/>
                    <a:pt x="168" y="42"/>
                  </a:cubicBezTo>
                  <a:lnTo>
                    <a:pt x="20" y="691"/>
                  </a:lnTo>
                  <a:cubicBezTo>
                    <a:pt x="0" y="726"/>
                    <a:pt x="41" y="752"/>
                    <a:pt x="76" y="752"/>
                  </a:cubicBezTo>
                  <a:cubicBezTo>
                    <a:pt x="99" y="752"/>
                    <a:pt x="119" y="741"/>
                    <a:pt x="119" y="716"/>
                  </a:cubicBezTo>
                  <a:lnTo>
                    <a:pt x="275" y="66"/>
                  </a:lnTo>
                  <a:cubicBezTo>
                    <a:pt x="275" y="34"/>
                    <a:pt x="259" y="9"/>
                    <a:pt x="23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5"/>
            <p:cNvSpPr/>
            <p:nvPr/>
          </p:nvSpPr>
          <p:spPr>
            <a:xfrm>
              <a:off x="12424250" y="1715075"/>
              <a:ext cx="8750" cy="26425"/>
            </a:xfrm>
            <a:custGeom>
              <a:avLst/>
              <a:gdLst/>
              <a:ahLst/>
              <a:cxnLst/>
              <a:rect l="l" t="t" r="r" b="b"/>
              <a:pathLst>
                <a:path w="350" h="1057" extrusionOk="0">
                  <a:moveTo>
                    <a:pt x="284" y="1"/>
                  </a:moveTo>
                  <a:cubicBezTo>
                    <a:pt x="259" y="9"/>
                    <a:pt x="243" y="26"/>
                    <a:pt x="243" y="42"/>
                  </a:cubicBezTo>
                  <a:lnTo>
                    <a:pt x="21" y="995"/>
                  </a:lnTo>
                  <a:cubicBezTo>
                    <a:pt x="1" y="1030"/>
                    <a:pt x="42" y="1056"/>
                    <a:pt x="77" y="1056"/>
                  </a:cubicBezTo>
                  <a:cubicBezTo>
                    <a:pt x="100" y="1056"/>
                    <a:pt x="120" y="1046"/>
                    <a:pt x="120" y="1020"/>
                  </a:cubicBezTo>
                  <a:lnTo>
                    <a:pt x="341" y="75"/>
                  </a:lnTo>
                  <a:cubicBezTo>
                    <a:pt x="350" y="42"/>
                    <a:pt x="333" y="9"/>
                    <a:pt x="30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5"/>
            <p:cNvSpPr/>
            <p:nvPr/>
          </p:nvSpPr>
          <p:spPr>
            <a:xfrm>
              <a:off x="12441575" y="1706050"/>
              <a:ext cx="7050" cy="19150"/>
            </a:xfrm>
            <a:custGeom>
              <a:avLst/>
              <a:gdLst/>
              <a:ahLst/>
              <a:cxnLst/>
              <a:rect l="l" t="t" r="r" b="b"/>
              <a:pathLst>
                <a:path w="282" h="766" extrusionOk="0">
                  <a:moveTo>
                    <a:pt x="215" y="0"/>
                  </a:moveTo>
                  <a:cubicBezTo>
                    <a:pt x="191" y="0"/>
                    <a:pt x="166" y="17"/>
                    <a:pt x="166" y="41"/>
                  </a:cubicBezTo>
                  <a:lnTo>
                    <a:pt x="10" y="691"/>
                  </a:lnTo>
                  <a:cubicBezTo>
                    <a:pt x="0" y="735"/>
                    <a:pt x="38" y="765"/>
                    <a:pt x="74" y="765"/>
                  </a:cubicBezTo>
                  <a:cubicBezTo>
                    <a:pt x="97" y="765"/>
                    <a:pt x="119" y="753"/>
                    <a:pt x="125" y="723"/>
                  </a:cubicBezTo>
                  <a:lnTo>
                    <a:pt x="273" y="66"/>
                  </a:lnTo>
                  <a:cubicBezTo>
                    <a:pt x="281" y="41"/>
                    <a:pt x="265" y="9"/>
                    <a:pt x="232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5"/>
            <p:cNvSpPr/>
            <p:nvPr/>
          </p:nvSpPr>
          <p:spPr>
            <a:xfrm>
              <a:off x="12382850" y="1728850"/>
              <a:ext cx="19325" cy="7225"/>
            </a:xfrm>
            <a:custGeom>
              <a:avLst/>
              <a:gdLst/>
              <a:ahLst/>
              <a:cxnLst/>
              <a:rect l="l" t="t" r="r" b="b"/>
              <a:pathLst>
                <a:path w="773" h="289" extrusionOk="0">
                  <a:moveTo>
                    <a:pt x="58" y="0"/>
                  </a:moveTo>
                  <a:cubicBezTo>
                    <a:pt x="33" y="0"/>
                    <a:pt x="17" y="17"/>
                    <a:pt x="9" y="42"/>
                  </a:cubicBezTo>
                  <a:cubicBezTo>
                    <a:pt x="1" y="66"/>
                    <a:pt x="17" y="99"/>
                    <a:pt x="50" y="107"/>
                  </a:cubicBezTo>
                  <a:lnTo>
                    <a:pt x="691" y="288"/>
                  </a:lnTo>
                  <a:cubicBezTo>
                    <a:pt x="748" y="288"/>
                    <a:pt x="773" y="214"/>
                    <a:pt x="724" y="189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5"/>
            <p:cNvSpPr/>
            <p:nvPr/>
          </p:nvSpPr>
          <p:spPr>
            <a:xfrm>
              <a:off x="12398475" y="1719600"/>
              <a:ext cx="19125" cy="7275"/>
            </a:xfrm>
            <a:custGeom>
              <a:avLst/>
              <a:gdLst/>
              <a:ahLst/>
              <a:cxnLst/>
              <a:rect l="l" t="t" r="r" b="b"/>
              <a:pathLst>
                <a:path w="765" h="291" extrusionOk="0">
                  <a:moveTo>
                    <a:pt x="49" y="1"/>
                  </a:moveTo>
                  <a:cubicBezTo>
                    <a:pt x="8" y="17"/>
                    <a:pt x="0" y="83"/>
                    <a:pt x="49" y="107"/>
                  </a:cubicBezTo>
                  <a:lnTo>
                    <a:pt x="690" y="288"/>
                  </a:lnTo>
                  <a:cubicBezTo>
                    <a:pt x="695" y="290"/>
                    <a:pt x="699" y="290"/>
                    <a:pt x="704" y="290"/>
                  </a:cubicBezTo>
                  <a:cubicBezTo>
                    <a:pt x="726" y="290"/>
                    <a:pt x="749" y="276"/>
                    <a:pt x="756" y="255"/>
                  </a:cubicBezTo>
                  <a:cubicBezTo>
                    <a:pt x="764" y="223"/>
                    <a:pt x="748" y="190"/>
                    <a:pt x="715" y="181"/>
                  </a:cubicBezTo>
                  <a:lnTo>
                    <a:pt x="74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5"/>
            <p:cNvSpPr/>
            <p:nvPr/>
          </p:nvSpPr>
          <p:spPr>
            <a:xfrm>
              <a:off x="12406675" y="1708350"/>
              <a:ext cx="26750" cy="9550"/>
            </a:xfrm>
            <a:custGeom>
              <a:avLst/>
              <a:gdLst/>
              <a:ahLst/>
              <a:cxnLst/>
              <a:rect l="l" t="t" r="r" b="b"/>
              <a:pathLst>
                <a:path w="1070" h="382" extrusionOk="0">
                  <a:moveTo>
                    <a:pt x="62" y="1"/>
                  </a:moveTo>
                  <a:cubicBezTo>
                    <a:pt x="58" y="1"/>
                    <a:pt x="54" y="3"/>
                    <a:pt x="50" y="7"/>
                  </a:cubicBezTo>
                  <a:cubicBezTo>
                    <a:pt x="34" y="7"/>
                    <a:pt x="17" y="23"/>
                    <a:pt x="9" y="40"/>
                  </a:cubicBezTo>
                  <a:cubicBezTo>
                    <a:pt x="1" y="73"/>
                    <a:pt x="17" y="106"/>
                    <a:pt x="42" y="114"/>
                  </a:cubicBezTo>
                  <a:lnTo>
                    <a:pt x="979" y="377"/>
                  </a:lnTo>
                  <a:cubicBezTo>
                    <a:pt x="985" y="380"/>
                    <a:pt x="991" y="382"/>
                    <a:pt x="997" y="382"/>
                  </a:cubicBezTo>
                  <a:cubicBezTo>
                    <a:pt x="1044" y="382"/>
                    <a:pt x="1070" y="278"/>
                    <a:pt x="1012" y="278"/>
                  </a:cubicBezTo>
                  <a:lnTo>
                    <a:pt x="75" y="7"/>
                  </a:lnTo>
                  <a:cubicBezTo>
                    <a:pt x="71" y="3"/>
                    <a:pt x="67" y="1"/>
                    <a:pt x="62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5"/>
            <p:cNvSpPr/>
            <p:nvPr/>
          </p:nvSpPr>
          <p:spPr>
            <a:xfrm>
              <a:off x="12429475" y="1701525"/>
              <a:ext cx="19550" cy="7350"/>
            </a:xfrm>
            <a:custGeom>
              <a:avLst/>
              <a:gdLst/>
              <a:ahLst/>
              <a:cxnLst/>
              <a:rect l="l" t="t" r="r" b="b"/>
              <a:pathLst>
                <a:path w="782" h="294" extrusionOk="0">
                  <a:moveTo>
                    <a:pt x="50" y="1"/>
                  </a:moveTo>
                  <a:cubicBezTo>
                    <a:pt x="34" y="1"/>
                    <a:pt x="9" y="17"/>
                    <a:pt x="9" y="33"/>
                  </a:cubicBezTo>
                  <a:cubicBezTo>
                    <a:pt x="1" y="66"/>
                    <a:pt x="17" y="99"/>
                    <a:pt x="42" y="107"/>
                  </a:cubicBezTo>
                  <a:lnTo>
                    <a:pt x="691" y="288"/>
                  </a:lnTo>
                  <a:cubicBezTo>
                    <a:pt x="698" y="292"/>
                    <a:pt x="704" y="293"/>
                    <a:pt x="710" y="293"/>
                  </a:cubicBezTo>
                  <a:cubicBezTo>
                    <a:pt x="756" y="293"/>
                    <a:pt x="782" y="189"/>
                    <a:pt x="716" y="181"/>
                  </a:cubicBezTo>
                  <a:lnTo>
                    <a:pt x="75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5"/>
            <p:cNvSpPr/>
            <p:nvPr/>
          </p:nvSpPr>
          <p:spPr>
            <a:xfrm>
              <a:off x="12345250" y="1635575"/>
              <a:ext cx="109125" cy="59850"/>
            </a:xfrm>
            <a:custGeom>
              <a:avLst/>
              <a:gdLst/>
              <a:ahLst/>
              <a:cxnLst/>
              <a:rect l="l" t="t" r="r" b="b"/>
              <a:pathLst>
                <a:path w="4365" h="2394" extrusionOk="0">
                  <a:moveTo>
                    <a:pt x="3323" y="1"/>
                  </a:moveTo>
                  <a:cubicBezTo>
                    <a:pt x="2868" y="1"/>
                    <a:pt x="2282" y="137"/>
                    <a:pt x="1685" y="403"/>
                  </a:cubicBezTo>
                  <a:cubicBezTo>
                    <a:pt x="535" y="921"/>
                    <a:pt x="1" y="2211"/>
                    <a:pt x="1" y="2211"/>
                  </a:cubicBezTo>
                  <a:cubicBezTo>
                    <a:pt x="1" y="2211"/>
                    <a:pt x="532" y="2394"/>
                    <a:pt x="1215" y="2394"/>
                  </a:cubicBezTo>
                  <a:cubicBezTo>
                    <a:pt x="1606" y="2394"/>
                    <a:pt x="2047" y="2334"/>
                    <a:pt x="2466" y="2145"/>
                  </a:cubicBezTo>
                  <a:cubicBezTo>
                    <a:pt x="3608" y="1636"/>
                    <a:pt x="4364" y="831"/>
                    <a:pt x="4151" y="346"/>
                  </a:cubicBezTo>
                  <a:cubicBezTo>
                    <a:pt x="4045" y="114"/>
                    <a:pt x="3739" y="1"/>
                    <a:pt x="3323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5"/>
            <p:cNvSpPr/>
            <p:nvPr/>
          </p:nvSpPr>
          <p:spPr>
            <a:xfrm>
              <a:off x="12359450" y="1637425"/>
              <a:ext cx="102925" cy="47425"/>
            </a:xfrm>
            <a:custGeom>
              <a:avLst/>
              <a:gdLst/>
              <a:ahLst/>
              <a:cxnLst/>
              <a:rect l="l" t="t" r="r" b="b"/>
              <a:pathLst>
                <a:path w="4117" h="1897" extrusionOk="0">
                  <a:moveTo>
                    <a:pt x="4035" y="1"/>
                  </a:moveTo>
                  <a:lnTo>
                    <a:pt x="57" y="1784"/>
                  </a:lnTo>
                  <a:cubicBezTo>
                    <a:pt x="0" y="1812"/>
                    <a:pt x="30" y="1897"/>
                    <a:pt x="82" y="1897"/>
                  </a:cubicBezTo>
                  <a:cubicBezTo>
                    <a:pt x="90" y="1897"/>
                    <a:pt x="98" y="1895"/>
                    <a:pt x="107" y="1891"/>
                  </a:cubicBezTo>
                  <a:lnTo>
                    <a:pt x="4084" y="107"/>
                  </a:lnTo>
                  <a:cubicBezTo>
                    <a:pt x="4109" y="91"/>
                    <a:pt x="4117" y="58"/>
                    <a:pt x="4109" y="33"/>
                  </a:cubicBezTo>
                  <a:cubicBezTo>
                    <a:pt x="4100" y="17"/>
                    <a:pt x="4076" y="1"/>
                    <a:pt x="405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5"/>
            <p:cNvSpPr/>
            <p:nvPr/>
          </p:nvSpPr>
          <p:spPr>
            <a:xfrm>
              <a:off x="12373600" y="1673500"/>
              <a:ext cx="8650" cy="18550"/>
            </a:xfrm>
            <a:custGeom>
              <a:avLst/>
              <a:gdLst/>
              <a:ahLst/>
              <a:cxnLst/>
              <a:rect l="l" t="t" r="r" b="b"/>
              <a:pathLst>
                <a:path w="346" h="742" extrusionOk="0">
                  <a:moveTo>
                    <a:pt x="288" y="0"/>
                  </a:moveTo>
                  <a:cubicBezTo>
                    <a:pt x="286" y="0"/>
                    <a:pt x="283" y="1"/>
                    <a:pt x="280" y="4"/>
                  </a:cubicBezTo>
                  <a:cubicBezTo>
                    <a:pt x="255" y="4"/>
                    <a:pt x="239" y="12"/>
                    <a:pt x="231" y="37"/>
                  </a:cubicBezTo>
                  <a:lnTo>
                    <a:pt x="9" y="670"/>
                  </a:lnTo>
                  <a:cubicBezTo>
                    <a:pt x="1" y="694"/>
                    <a:pt x="9" y="727"/>
                    <a:pt x="42" y="735"/>
                  </a:cubicBezTo>
                  <a:cubicBezTo>
                    <a:pt x="48" y="740"/>
                    <a:pt x="56" y="742"/>
                    <a:pt x="63" y="742"/>
                  </a:cubicBezTo>
                  <a:cubicBezTo>
                    <a:pt x="83" y="742"/>
                    <a:pt x="104" y="726"/>
                    <a:pt x="116" y="702"/>
                  </a:cubicBezTo>
                  <a:lnTo>
                    <a:pt x="338" y="70"/>
                  </a:lnTo>
                  <a:cubicBezTo>
                    <a:pt x="346" y="45"/>
                    <a:pt x="329" y="12"/>
                    <a:pt x="305" y="4"/>
                  </a:cubicBezTo>
                  <a:cubicBezTo>
                    <a:pt x="299" y="4"/>
                    <a:pt x="294" y="0"/>
                    <a:pt x="28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5"/>
            <p:cNvSpPr/>
            <p:nvPr/>
          </p:nvSpPr>
          <p:spPr>
            <a:xfrm>
              <a:off x="12389875" y="1666200"/>
              <a:ext cx="8825" cy="18375"/>
            </a:xfrm>
            <a:custGeom>
              <a:avLst/>
              <a:gdLst/>
              <a:ahLst/>
              <a:cxnLst/>
              <a:rect l="l" t="t" r="r" b="b"/>
              <a:pathLst>
                <a:path w="353" h="735" extrusionOk="0">
                  <a:moveTo>
                    <a:pt x="287" y="0"/>
                  </a:moveTo>
                  <a:cubicBezTo>
                    <a:pt x="262" y="0"/>
                    <a:pt x="245" y="16"/>
                    <a:pt x="237" y="33"/>
                  </a:cubicBezTo>
                  <a:lnTo>
                    <a:pt x="15" y="666"/>
                  </a:lnTo>
                  <a:cubicBezTo>
                    <a:pt x="0" y="706"/>
                    <a:pt x="32" y="734"/>
                    <a:pt x="64" y="734"/>
                  </a:cubicBezTo>
                  <a:cubicBezTo>
                    <a:pt x="84" y="734"/>
                    <a:pt x="105" y="724"/>
                    <a:pt x="114" y="699"/>
                  </a:cubicBezTo>
                  <a:lnTo>
                    <a:pt x="336" y="74"/>
                  </a:lnTo>
                  <a:cubicBezTo>
                    <a:pt x="352" y="41"/>
                    <a:pt x="336" y="8"/>
                    <a:pt x="30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5"/>
            <p:cNvSpPr/>
            <p:nvPr/>
          </p:nvSpPr>
          <p:spPr>
            <a:xfrm>
              <a:off x="12403800" y="1658800"/>
              <a:ext cx="11325" cy="25750"/>
            </a:xfrm>
            <a:custGeom>
              <a:avLst/>
              <a:gdLst/>
              <a:ahLst/>
              <a:cxnLst/>
              <a:rect l="l" t="t" r="r" b="b"/>
              <a:pathLst>
                <a:path w="453" h="1030" extrusionOk="0">
                  <a:moveTo>
                    <a:pt x="387" y="0"/>
                  </a:moveTo>
                  <a:cubicBezTo>
                    <a:pt x="362" y="0"/>
                    <a:pt x="346" y="17"/>
                    <a:pt x="338" y="33"/>
                  </a:cubicBezTo>
                  <a:lnTo>
                    <a:pt x="9" y="953"/>
                  </a:lnTo>
                  <a:cubicBezTo>
                    <a:pt x="1" y="978"/>
                    <a:pt x="17" y="1011"/>
                    <a:pt x="50" y="1027"/>
                  </a:cubicBezTo>
                  <a:cubicBezTo>
                    <a:pt x="54" y="1029"/>
                    <a:pt x="59" y="1030"/>
                    <a:pt x="63" y="1030"/>
                  </a:cubicBezTo>
                  <a:cubicBezTo>
                    <a:pt x="85" y="1030"/>
                    <a:pt x="109" y="1014"/>
                    <a:pt x="116" y="986"/>
                  </a:cubicBezTo>
                  <a:lnTo>
                    <a:pt x="436" y="74"/>
                  </a:lnTo>
                  <a:cubicBezTo>
                    <a:pt x="453" y="41"/>
                    <a:pt x="436" y="8"/>
                    <a:pt x="40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5"/>
            <p:cNvSpPr/>
            <p:nvPr/>
          </p:nvSpPr>
          <p:spPr>
            <a:xfrm>
              <a:off x="12422650" y="1651400"/>
              <a:ext cx="8700" cy="18575"/>
            </a:xfrm>
            <a:custGeom>
              <a:avLst/>
              <a:gdLst/>
              <a:ahLst/>
              <a:cxnLst/>
              <a:rect l="l" t="t" r="r" b="b"/>
              <a:pathLst>
                <a:path w="348" h="743" extrusionOk="0">
                  <a:moveTo>
                    <a:pt x="290" y="0"/>
                  </a:moveTo>
                  <a:cubicBezTo>
                    <a:pt x="266" y="0"/>
                    <a:pt x="241" y="17"/>
                    <a:pt x="241" y="41"/>
                  </a:cubicBezTo>
                  <a:lnTo>
                    <a:pt x="11" y="666"/>
                  </a:lnTo>
                  <a:cubicBezTo>
                    <a:pt x="1" y="712"/>
                    <a:pt x="35" y="742"/>
                    <a:pt x="69" y="742"/>
                  </a:cubicBezTo>
                  <a:cubicBezTo>
                    <a:pt x="89" y="742"/>
                    <a:pt x="109" y="732"/>
                    <a:pt x="118" y="707"/>
                  </a:cubicBezTo>
                  <a:lnTo>
                    <a:pt x="340" y="74"/>
                  </a:lnTo>
                  <a:cubicBezTo>
                    <a:pt x="348" y="50"/>
                    <a:pt x="331" y="17"/>
                    <a:pt x="307" y="9"/>
                  </a:cubicBezTo>
                  <a:cubicBezTo>
                    <a:pt x="299" y="0"/>
                    <a:pt x="290" y="0"/>
                    <a:pt x="29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5"/>
            <p:cNvSpPr/>
            <p:nvPr/>
          </p:nvSpPr>
          <p:spPr>
            <a:xfrm>
              <a:off x="12363550" y="1667050"/>
              <a:ext cx="19125" cy="9125"/>
            </a:xfrm>
            <a:custGeom>
              <a:avLst/>
              <a:gdLst/>
              <a:ahLst/>
              <a:cxnLst/>
              <a:rect l="l" t="t" r="r" b="b"/>
              <a:pathLst>
                <a:path w="765" h="365" extrusionOk="0">
                  <a:moveTo>
                    <a:pt x="77" y="1"/>
                  </a:moveTo>
                  <a:cubicBezTo>
                    <a:pt x="74" y="1"/>
                    <a:pt x="70" y="3"/>
                    <a:pt x="66" y="7"/>
                  </a:cubicBezTo>
                  <a:cubicBezTo>
                    <a:pt x="8" y="15"/>
                    <a:pt x="0" y="81"/>
                    <a:pt x="41" y="106"/>
                  </a:cubicBezTo>
                  <a:lnTo>
                    <a:pt x="657" y="360"/>
                  </a:lnTo>
                  <a:cubicBezTo>
                    <a:pt x="666" y="363"/>
                    <a:pt x="673" y="364"/>
                    <a:pt x="681" y="364"/>
                  </a:cubicBezTo>
                  <a:cubicBezTo>
                    <a:pt x="739" y="364"/>
                    <a:pt x="764" y="284"/>
                    <a:pt x="699" y="262"/>
                  </a:cubicBezTo>
                  <a:lnTo>
                    <a:pt x="82" y="7"/>
                  </a:lnTo>
                  <a:cubicBezTo>
                    <a:pt x="82" y="3"/>
                    <a:pt x="80" y="1"/>
                    <a:pt x="77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12379975" y="1659825"/>
              <a:ext cx="19000" cy="9100"/>
            </a:xfrm>
            <a:custGeom>
              <a:avLst/>
              <a:gdLst/>
              <a:ahLst/>
              <a:cxnLst/>
              <a:rect l="l" t="t" r="r" b="b"/>
              <a:pathLst>
                <a:path w="760" h="364" extrusionOk="0">
                  <a:moveTo>
                    <a:pt x="66" y="0"/>
                  </a:moveTo>
                  <a:cubicBezTo>
                    <a:pt x="42" y="0"/>
                    <a:pt x="25" y="17"/>
                    <a:pt x="17" y="33"/>
                  </a:cubicBezTo>
                  <a:cubicBezTo>
                    <a:pt x="0" y="58"/>
                    <a:pt x="17" y="91"/>
                    <a:pt x="42" y="107"/>
                  </a:cubicBezTo>
                  <a:lnTo>
                    <a:pt x="658" y="362"/>
                  </a:lnTo>
                  <a:cubicBezTo>
                    <a:pt x="663" y="363"/>
                    <a:pt x="669" y="364"/>
                    <a:pt x="674" y="364"/>
                  </a:cubicBezTo>
                  <a:cubicBezTo>
                    <a:pt x="730" y="364"/>
                    <a:pt x="759" y="285"/>
                    <a:pt x="699" y="255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12389225" y="1649550"/>
              <a:ext cx="25900" cy="11900"/>
            </a:xfrm>
            <a:custGeom>
              <a:avLst/>
              <a:gdLst/>
              <a:ahLst/>
              <a:cxnLst/>
              <a:rect l="l" t="t" r="r" b="b"/>
              <a:pathLst>
                <a:path w="1036" h="476" extrusionOk="0">
                  <a:moveTo>
                    <a:pt x="66" y="0"/>
                  </a:moveTo>
                  <a:cubicBezTo>
                    <a:pt x="17" y="9"/>
                    <a:pt x="0" y="74"/>
                    <a:pt x="50" y="107"/>
                  </a:cubicBezTo>
                  <a:lnTo>
                    <a:pt x="945" y="469"/>
                  </a:lnTo>
                  <a:cubicBezTo>
                    <a:pt x="955" y="473"/>
                    <a:pt x="964" y="475"/>
                    <a:pt x="972" y="475"/>
                  </a:cubicBezTo>
                  <a:cubicBezTo>
                    <a:pt x="995" y="475"/>
                    <a:pt x="1013" y="462"/>
                    <a:pt x="1019" y="444"/>
                  </a:cubicBezTo>
                  <a:cubicBezTo>
                    <a:pt x="1036" y="411"/>
                    <a:pt x="1019" y="378"/>
                    <a:pt x="995" y="37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12412850" y="1645025"/>
              <a:ext cx="18500" cy="9150"/>
            </a:xfrm>
            <a:custGeom>
              <a:avLst/>
              <a:gdLst/>
              <a:ahLst/>
              <a:cxnLst/>
              <a:rect l="l" t="t" r="r" b="b"/>
              <a:pathLst>
                <a:path w="740" h="366" extrusionOk="0">
                  <a:moveTo>
                    <a:pt x="58" y="1"/>
                  </a:moveTo>
                  <a:cubicBezTo>
                    <a:pt x="41" y="1"/>
                    <a:pt x="17" y="17"/>
                    <a:pt x="9" y="33"/>
                  </a:cubicBezTo>
                  <a:cubicBezTo>
                    <a:pt x="0" y="66"/>
                    <a:pt x="9" y="99"/>
                    <a:pt x="41" y="107"/>
                  </a:cubicBezTo>
                  <a:lnTo>
                    <a:pt x="658" y="362"/>
                  </a:lnTo>
                  <a:cubicBezTo>
                    <a:pt x="664" y="364"/>
                    <a:pt x="670" y="365"/>
                    <a:pt x="676" y="365"/>
                  </a:cubicBezTo>
                  <a:cubicBezTo>
                    <a:pt x="697" y="365"/>
                    <a:pt x="719" y="354"/>
                    <a:pt x="732" y="329"/>
                  </a:cubicBezTo>
                  <a:cubicBezTo>
                    <a:pt x="740" y="305"/>
                    <a:pt x="723" y="272"/>
                    <a:pt x="699" y="264"/>
                  </a:cubicBezTo>
                  <a:lnTo>
                    <a:pt x="83" y="9"/>
                  </a:lnTo>
                  <a:cubicBezTo>
                    <a:pt x="74" y="1"/>
                    <a:pt x="66" y="1"/>
                    <a:pt x="5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12325125" y="1581675"/>
              <a:ext cx="109100" cy="59875"/>
            </a:xfrm>
            <a:custGeom>
              <a:avLst/>
              <a:gdLst/>
              <a:ahLst/>
              <a:cxnLst/>
              <a:rect l="l" t="t" r="r" b="b"/>
              <a:pathLst>
                <a:path w="4364" h="2395" extrusionOk="0">
                  <a:moveTo>
                    <a:pt x="3320" y="1"/>
                  </a:moveTo>
                  <a:cubicBezTo>
                    <a:pt x="2865" y="1"/>
                    <a:pt x="2280" y="137"/>
                    <a:pt x="1685" y="406"/>
                  </a:cubicBezTo>
                  <a:cubicBezTo>
                    <a:pt x="543" y="916"/>
                    <a:pt x="0" y="2206"/>
                    <a:pt x="0" y="2206"/>
                  </a:cubicBezTo>
                  <a:cubicBezTo>
                    <a:pt x="0" y="2206"/>
                    <a:pt x="539" y="2394"/>
                    <a:pt x="1228" y="2394"/>
                  </a:cubicBezTo>
                  <a:cubicBezTo>
                    <a:pt x="1616" y="2394"/>
                    <a:pt x="2051" y="2335"/>
                    <a:pt x="2466" y="2148"/>
                  </a:cubicBezTo>
                  <a:cubicBezTo>
                    <a:pt x="3608" y="1639"/>
                    <a:pt x="4364" y="825"/>
                    <a:pt x="4150" y="349"/>
                  </a:cubicBezTo>
                  <a:cubicBezTo>
                    <a:pt x="4048" y="116"/>
                    <a:pt x="3739" y="1"/>
                    <a:pt x="3320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5"/>
            <p:cNvSpPr/>
            <p:nvPr/>
          </p:nvSpPr>
          <p:spPr>
            <a:xfrm>
              <a:off x="12339925" y="1583600"/>
              <a:ext cx="102325" cy="47350"/>
            </a:xfrm>
            <a:custGeom>
              <a:avLst/>
              <a:gdLst/>
              <a:ahLst/>
              <a:cxnLst/>
              <a:rect l="l" t="t" r="r" b="b"/>
              <a:pathLst>
                <a:path w="4093" h="1894" extrusionOk="0">
                  <a:moveTo>
                    <a:pt x="4010" y="0"/>
                  </a:moveTo>
                  <a:lnTo>
                    <a:pt x="41" y="1784"/>
                  </a:lnTo>
                  <a:cubicBezTo>
                    <a:pt x="8" y="1800"/>
                    <a:pt x="0" y="1833"/>
                    <a:pt x="8" y="1858"/>
                  </a:cubicBezTo>
                  <a:cubicBezTo>
                    <a:pt x="21" y="1883"/>
                    <a:pt x="43" y="1894"/>
                    <a:pt x="64" y="1894"/>
                  </a:cubicBezTo>
                  <a:cubicBezTo>
                    <a:pt x="70" y="1894"/>
                    <a:pt x="76" y="1893"/>
                    <a:pt x="82" y="1891"/>
                  </a:cubicBezTo>
                  <a:lnTo>
                    <a:pt x="4060" y="107"/>
                  </a:lnTo>
                  <a:cubicBezTo>
                    <a:pt x="4084" y="91"/>
                    <a:pt x="4092" y="58"/>
                    <a:pt x="4084" y="33"/>
                  </a:cubicBezTo>
                  <a:cubicBezTo>
                    <a:pt x="4076" y="9"/>
                    <a:pt x="4051" y="0"/>
                    <a:pt x="403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5"/>
            <p:cNvSpPr/>
            <p:nvPr/>
          </p:nvSpPr>
          <p:spPr>
            <a:xfrm>
              <a:off x="12353475" y="1619550"/>
              <a:ext cx="8650" cy="18575"/>
            </a:xfrm>
            <a:custGeom>
              <a:avLst/>
              <a:gdLst/>
              <a:ahLst/>
              <a:cxnLst/>
              <a:rect l="l" t="t" r="r" b="b"/>
              <a:pathLst>
                <a:path w="346" h="743" extrusionOk="0">
                  <a:moveTo>
                    <a:pt x="280" y="1"/>
                  </a:moveTo>
                  <a:cubicBezTo>
                    <a:pt x="263" y="1"/>
                    <a:pt x="239" y="17"/>
                    <a:pt x="230" y="42"/>
                  </a:cubicBezTo>
                  <a:lnTo>
                    <a:pt x="9" y="666"/>
                  </a:lnTo>
                  <a:cubicBezTo>
                    <a:pt x="0" y="699"/>
                    <a:pt x="17" y="732"/>
                    <a:pt x="41" y="740"/>
                  </a:cubicBezTo>
                  <a:cubicBezTo>
                    <a:pt x="47" y="742"/>
                    <a:pt x="53" y="742"/>
                    <a:pt x="59" y="742"/>
                  </a:cubicBezTo>
                  <a:cubicBezTo>
                    <a:pt x="85" y="742"/>
                    <a:pt x="109" y="728"/>
                    <a:pt x="115" y="707"/>
                  </a:cubicBezTo>
                  <a:lnTo>
                    <a:pt x="337" y="75"/>
                  </a:lnTo>
                  <a:cubicBezTo>
                    <a:pt x="346" y="50"/>
                    <a:pt x="329" y="17"/>
                    <a:pt x="304" y="9"/>
                  </a:cubicBezTo>
                  <a:cubicBezTo>
                    <a:pt x="296" y="1"/>
                    <a:pt x="288" y="1"/>
                    <a:pt x="28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12369700" y="1612150"/>
              <a:ext cx="8650" cy="18575"/>
            </a:xfrm>
            <a:custGeom>
              <a:avLst/>
              <a:gdLst/>
              <a:ahLst/>
              <a:cxnLst/>
              <a:rect l="l" t="t" r="r" b="b"/>
              <a:pathLst>
                <a:path w="346" h="743" extrusionOk="0">
                  <a:moveTo>
                    <a:pt x="288" y="1"/>
                  </a:moveTo>
                  <a:cubicBezTo>
                    <a:pt x="264" y="1"/>
                    <a:pt x="247" y="17"/>
                    <a:pt x="239" y="42"/>
                  </a:cubicBezTo>
                  <a:lnTo>
                    <a:pt x="17" y="666"/>
                  </a:lnTo>
                  <a:cubicBezTo>
                    <a:pt x="1" y="699"/>
                    <a:pt x="17" y="724"/>
                    <a:pt x="50" y="740"/>
                  </a:cubicBezTo>
                  <a:cubicBezTo>
                    <a:pt x="54" y="742"/>
                    <a:pt x="59" y="743"/>
                    <a:pt x="64" y="743"/>
                  </a:cubicBezTo>
                  <a:cubicBezTo>
                    <a:pt x="85" y="743"/>
                    <a:pt x="109" y="728"/>
                    <a:pt x="116" y="707"/>
                  </a:cubicBezTo>
                  <a:lnTo>
                    <a:pt x="338" y="75"/>
                  </a:lnTo>
                  <a:cubicBezTo>
                    <a:pt x="346" y="42"/>
                    <a:pt x="338" y="9"/>
                    <a:pt x="30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12383675" y="1604875"/>
              <a:ext cx="11325" cy="25650"/>
            </a:xfrm>
            <a:custGeom>
              <a:avLst/>
              <a:gdLst/>
              <a:ahLst/>
              <a:cxnLst/>
              <a:rect l="l" t="t" r="r" b="b"/>
              <a:pathLst>
                <a:path w="453" h="1026" extrusionOk="0">
                  <a:moveTo>
                    <a:pt x="395" y="0"/>
                  </a:moveTo>
                  <a:cubicBezTo>
                    <a:pt x="392" y="0"/>
                    <a:pt x="389" y="1"/>
                    <a:pt x="387" y="4"/>
                  </a:cubicBezTo>
                  <a:cubicBezTo>
                    <a:pt x="362" y="4"/>
                    <a:pt x="346" y="12"/>
                    <a:pt x="337" y="37"/>
                  </a:cubicBezTo>
                  <a:lnTo>
                    <a:pt x="17" y="949"/>
                  </a:lnTo>
                  <a:cubicBezTo>
                    <a:pt x="0" y="982"/>
                    <a:pt x="17" y="1015"/>
                    <a:pt x="50" y="1023"/>
                  </a:cubicBezTo>
                  <a:cubicBezTo>
                    <a:pt x="54" y="1025"/>
                    <a:pt x="59" y="1025"/>
                    <a:pt x="63" y="1025"/>
                  </a:cubicBezTo>
                  <a:cubicBezTo>
                    <a:pt x="85" y="1025"/>
                    <a:pt x="109" y="1011"/>
                    <a:pt x="115" y="990"/>
                  </a:cubicBezTo>
                  <a:lnTo>
                    <a:pt x="444" y="70"/>
                  </a:lnTo>
                  <a:cubicBezTo>
                    <a:pt x="452" y="45"/>
                    <a:pt x="436" y="12"/>
                    <a:pt x="403" y="4"/>
                  </a:cubicBezTo>
                  <a:cubicBezTo>
                    <a:pt x="403" y="4"/>
                    <a:pt x="399" y="0"/>
                    <a:pt x="39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12402725" y="1597575"/>
              <a:ext cx="8500" cy="18225"/>
            </a:xfrm>
            <a:custGeom>
              <a:avLst/>
              <a:gdLst/>
              <a:ahLst/>
              <a:cxnLst/>
              <a:rect l="l" t="t" r="r" b="b"/>
              <a:pathLst>
                <a:path w="340" h="729" extrusionOk="0">
                  <a:moveTo>
                    <a:pt x="282" y="0"/>
                  </a:moveTo>
                  <a:cubicBezTo>
                    <a:pt x="257" y="0"/>
                    <a:pt x="241" y="17"/>
                    <a:pt x="233" y="33"/>
                  </a:cubicBezTo>
                  <a:lnTo>
                    <a:pt x="11" y="666"/>
                  </a:lnTo>
                  <a:cubicBezTo>
                    <a:pt x="0" y="702"/>
                    <a:pt x="30" y="729"/>
                    <a:pt x="61" y="729"/>
                  </a:cubicBezTo>
                  <a:cubicBezTo>
                    <a:pt x="79" y="729"/>
                    <a:pt x="97" y="720"/>
                    <a:pt x="109" y="699"/>
                  </a:cubicBezTo>
                  <a:lnTo>
                    <a:pt x="331" y="74"/>
                  </a:lnTo>
                  <a:cubicBezTo>
                    <a:pt x="340" y="41"/>
                    <a:pt x="323" y="9"/>
                    <a:pt x="29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5"/>
            <p:cNvSpPr/>
            <p:nvPr/>
          </p:nvSpPr>
          <p:spPr>
            <a:xfrm>
              <a:off x="12343400" y="1613175"/>
              <a:ext cx="18725" cy="9150"/>
            </a:xfrm>
            <a:custGeom>
              <a:avLst/>
              <a:gdLst/>
              <a:ahLst/>
              <a:cxnLst/>
              <a:rect l="l" t="t" r="r" b="b"/>
              <a:pathLst>
                <a:path w="749" h="366" extrusionOk="0">
                  <a:moveTo>
                    <a:pt x="66" y="1"/>
                  </a:moveTo>
                  <a:cubicBezTo>
                    <a:pt x="42" y="1"/>
                    <a:pt x="25" y="17"/>
                    <a:pt x="17" y="34"/>
                  </a:cubicBezTo>
                  <a:cubicBezTo>
                    <a:pt x="1" y="67"/>
                    <a:pt x="17" y="99"/>
                    <a:pt x="50" y="108"/>
                  </a:cubicBezTo>
                  <a:lnTo>
                    <a:pt x="666" y="362"/>
                  </a:lnTo>
                  <a:cubicBezTo>
                    <a:pt x="672" y="364"/>
                    <a:pt x="678" y="365"/>
                    <a:pt x="685" y="365"/>
                  </a:cubicBezTo>
                  <a:cubicBezTo>
                    <a:pt x="705" y="365"/>
                    <a:pt x="726" y="355"/>
                    <a:pt x="732" y="330"/>
                  </a:cubicBezTo>
                  <a:cubicBezTo>
                    <a:pt x="749" y="305"/>
                    <a:pt x="732" y="272"/>
                    <a:pt x="707" y="264"/>
                  </a:cubicBezTo>
                  <a:lnTo>
                    <a:pt x="91" y="9"/>
                  </a:lnTo>
                  <a:cubicBezTo>
                    <a:pt x="83" y="1"/>
                    <a:pt x="75" y="1"/>
                    <a:pt x="66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5"/>
            <p:cNvSpPr/>
            <p:nvPr/>
          </p:nvSpPr>
          <p:spPr>
            <a:xfrm>
              <a:off x="12359850" y="1605800"/>
              <a:ext cx="19075" cy="9200"/>
            </a:xfrm>
            <a:custGeom>
              <a:avLst/>
              <a:gdLst/>
              <a:ahLst/>
              <a:cxnLst/>
              <a:rect l="l" t="t" r="r" b="b"/>
              <a:pathLst>
                <a:path w="763" h="368" extrusionOk="0">
                  <a:moveTo>
                    <a:pt x="66" y="0"/>
                  </a:moveTo>
                  <a:cubicBezTo>
                    <a:pt x="41" y="0"/>
                    <a:pt x="25" y="16"/>
                    <a:pt x="17" y="41"/>
                  </a:cubicBezTo>
                  <a:cubicBezTo>
                    <a:pt x="0" y="66"/>
                    <a:pt x="17" y="99"/>
                    <a:pt x="41" y="107"/>
                  </a:cubicBezTo>
                  <a:lnTo>
                    <a:pt x="658" y="362"/>
                  </a:lnTo>
                  <a:cubicBezTo>
                    <a:pt x="667" y="366"/>
                    <a:pt x="676" y="368"/>
                    <a:pt x="685" y="368"/>
                  </a:cubicBezTo>
                  <a:cubicBezTo>
                    <a:pt x="740" y="368"/>
                    <a:pt x="763" y="284"/>
                    <a:pt x="699" y="263"/>
                  </a:cubicBezTo>
                  <a:lnTo>
                    <a:pt x="82" y="8"/>
                  </a:lnTo>
                  <a:cubicBezTo>
                    <a:pt x="82" y="0"/>
                    <a:pt x="74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5"/>
            <p:cNvSpPr/>
            <p:nvPr/>
          </p:nvSpPr>
          <p:spPr>
            <a:xfrm>
              <a:off x="12369300" y="1595625"/>
              <a:ext cx="25700" cy="12000"/>
            </a:xfrm>
            <a:custGeom>
              <a:avLst/>
              <a:gdLst/>
              <a:ahLst/>
              <a:cxnLst/>
              <a:rect l="l" t="t" r="r" b="b"/>
              <a:pathLst>
                <a:path w="1028" h="480" extrusionOk="0">
                  <a:moveTo>
                    <a:pt x="68" y="1"/>
                  </a:moveTo>
                  <a:cubicBezTo>
                    <a:pt x="67" y="1"/>
                    <a:pt x="66" y="2"/>
                    <a:pt x="66" y="4"/>
                  </a:cubicBezTo>
                  <a:cubicBezTo>
                    <a:pt x="41" y="4"/>
                    <a:pt x="17" y="13"/>
                    <a:pt x="17" y="37"/>
                  </a:cubicBezTo>
                  <a:cubicBezTo>
                    <a:pt x="0" y="62"/>
                    <a:pt x="17" y="95"/>
                    <a:pt x="41" y="111"/>
                  </a:cubicBezTo>
                  <a:lnTo>
                    <a:pt x="945" y="473"/>
                  </a:lnTo>
                  <a:cubicBezTo>
                    <a:pt x="952" y="477"/>
                    <a:pt x="960" y="479"/>
                    <a:pt x="967" y="479"/>
                  </a:cubicBezTo>
                  <a:cubicBezTo>
                    <a:pt x="986" y="479"/>
                    <a:pt x="1005" y="466"/>
                    <a:pt x="1011" y="448"/>
                  </a:cubicBezTo>
                  <a:cubicBezTo>
                    <a:pt x="1027" y="415"/>
                    <a:pt x="1011" y="382"/>
                    <a:pt x="986" y="374"/>
                  </a:cubicBezTo>
                  <a:lnTo>
                    <a:pt x="82" y="4"/>
                  </a:lnTo>
                  <a:cubicBezTo>
                    <a:pt x="77" y="4"/>
                    <a:pt x="71" y="1"/>
                    <a:pt x="6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5"/>
            <p:cNvSpPr/>
            <p:nvPr/>
          </p:nvSpPr>
          <p:spPr>
            <a:xfrm>
              <a:off x="12392700" y="1591200"/>
              <a:ext cx="18975" cy="9150"/>
            </a:xfrm>
            <a:custGeom>
              <a:avLst/>
              <a:gdLst/>
              <a:ahLst/>
              <a:cxnLst/>
              <a:rect l="l" t="t" r="r" b="b"/>
              <a:pathLst>
                <a:path w="759" h="366" extrusionOk="0">
                  <a:moveTo>
                    <a:pt x="59" y="1"/>
                  </a:moveTo>
                  <a:cubicBezTo>
                    <a:pt x="42" y="1"/>
                    <a:pt x="17" y="17"/>
                    <a:pt x="9" y="33"/>
                  </a:cubicBezTo>
                  <a:cubicBezTo>
                    <a:pt x="1" y="58"/>
                    <a:pt x="17" y="91"/>
                    <a:pt x="42" y="107"/>
                  </a:cubicBezTo>
                  <a:lnTo>
                    <a:pt x="658" y="362"/>
                  </a:lnTo>
                  <a:cubicBezTo>
                    <a:pt x="665" y="365"/>
                    <a:pt x="672" y="366"/>
                    <a:pt x="678" y="366"/>
                  </a:cubicBezTo>
                  <a:cubicBezTo>
                    <a:pt x="731" y="366"/>
                    <a:pt x="759" y="277"/>
                    <a:pt x="700" y="255"/>
                  </a:cubicBezTo>
                  <a:lnTo>
                    <a:pt x="83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12299025" y="1528875"/>
              <a:ext cx="109325" cy="59875"/>
            </a:xfrm>
            <a:custGeom>
              <a:avLst/>
              <a:gdLst/>
              <a:ahLst/>
              <a:cxnLst/>
              <a:rect l="l" t="t" r="r" b="b"/>
              <a:pathLst>
                <a:path w="4373" h="2395" extrusionOk="0">
                  <a:moveTo>
                    <a:pt x="3323" y="1"/>
                  </a:moveTo>
                  <a:cubicBezTo>
                    <a:pt x="2870" y="1"/>
                    <a:pt x="2284" y="137"/>
                    <a:pt x="1685" y="406"/>
                  </a:cubicBezTo>
                  <a:cubicBezTo>
                    <a:pt x="543" y="924"/>
                    <a:pt x="1" y="2206"/>
                    <a:pt x="1" y="2206"/>
                  </a:cubicBezTo>
                  <a:cubicBezTo>
                    <a:pt x="1" y="2206"/>
                    <a:pt x="543" y="2394"/>
                    <a:pt x="1232" y="2394"/>
                  </a:cubicBezTo>
                  <a:cubicBezTo>
                    <a:pt x="1620" y="2394"/>
                    <a:pt x="2055" y="2335"/>
                    <a:pt x="2466" y="2148"/>
                  </a:cubicBezTo>
                  <a:cubicBezTo>
                    <a:pt x="3617" y="1639"/>
                    <a:pt x="4373" y="825"/>
                    <a:pt x="4151" y="349"/>
                  </a:cubicBezTo>
                  <a:cubicBezTo>
                    <a:pt x="4048" y="116"/>
                    <a:pt x="3742" y="1"/>
                    <a:pt x="3323" y="1"/>
                  </a:cubicBezTo>
                  <a:close/>
                </a:path>
              </a:pathLst>
            </a:custGeom>
            <a:solidFill>
              <a:srgbClr val="F6A2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12313425" y="1530600"/>
              <a:ext cx="102950" cy="47450"/>
            </a:xfrm>
            <a:custGeom>
              <a:avLst/>
              <a:gdLst/>
              <a:ahLst/>
              <a:cxnLst/>
              <a:rect l="l" t="t" r="r" b="b"/>
              <a:pathLst>
                <a:path w="4118" h="1898" extrusionOk="0">
                  <a:moveTo>
                    <a:pt x="4051" y="0"/>
                  </a:moveTo>
                  <a:cubicBezTo>
                    <a:pt x="4043" y="9"/>
                    <a:pt x="4035" y="9"/>
                    <a:pt x="4027" y="9"/>
                  </a:cubicBezTo>
                  <a:lnTo>
                    <a:pt x="57" y="1792"/>
                  </a:lnTo>
                  <a:cubicBezTo>
                    <a:pt x="1" y="1820"/>
                    <a:pt x="23" y="1897"/>
                    <a:pt x="73" y="1897"/>
                  </a:cubicBezTo>
                  <a:cubicBezTo>
                    <a:pt x="81" y="1897"/>
                    <a:pt x="89" y="1895"/>
                    <a:pt x="99" y="1890"/>
                  </a:cubicBezTo>
                  <a:lnTo>
                    <a:pt x="4076" y="115"/>
                  </a:lnTo>
                  <a:cubicBezTo>
                    <a:pt x="4101" y="99"/>
                    <a:pt x="4117" y="66"/>
                    <a:pt x="4101" y="41"/>
                  </a:cubicBezTo>
                  <a:cubicBezTo>
                    <a:pt x="4092" y="17"/>
                    <a:pt x="4076" y="9"/>
                    <a:pt x="405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12327375" y="1566750"/>
              <a:ext cx="8650" cy="18475"/>
            </a:xfrm>
            <a:custGeom>
              <a:avLst/>
              <a:gdLst/>
              <a:ahLst/>
              <a:cxnLst/>
              <a:rect l="l" t="t" r="r" b="b"/>
              <a:pathLst>
                <a:path w="346" h="739" extrusionOk="0">
                  <a:moveTo>
                    <a:pt x="288" y="1"/>
                  </a:moveTo>
                  <a:cubicBezTo>
                    <a:pt x="264" y="1"/>
                    <a:pt x="239" y="17"/>
                    <a:pt x="239" y="34"/>
                  </a:cubicBezTo>
                  <a:lnTo>
                    <a:pt x="9" y="666"/>
                  </a:lnTo>
                  <a:cubicBezTo>
                    <a:pt x="1" y="691"/>
                    <a:pt x="17" y="724"/>
                    <a:pt x="50" y="732"/>
                  </a:cubicBezTo>
                  <a:cubicBezTo>
                    <a:pt x="57" y="736"/>
                    <a:pt x="64" y="738"/>
                    <a:pt x="71" y="738"/>
                  </a:cubicBezTo>
                  <a:cubicBezTo>
                    <a:pt x="91" y="738"/>
                    <a:pt x="110" y="723"/>
                    <a:pt x="116" y="699"/>
                  </a:cubicBezTo>
                  <a:lnTo>
                    <a:pt x="338" y="75"/>
                  </a:lnTo>
                  <a:cubicBezTo>
                    <a:pt x="346" y="42"/>
                    <a:pt x="338" y="9"/>
                    <a:pt x="305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5"/>
            <p:cNvSpPr/>
            <p:nvPr/>
          </p:nvSpPr>
          <p:spPr>
            <a:xfrm>
              <a:off x="12343900" y="1559475"/>
              <a:ext cx="8575" cy="18325"/>
            </a:xfrm>
            <a:custGeom>
              <a:avLst/>
              <a:gdLst/>
              <a:ahLst/>
              <a:cxnLst/>
              <a:rect l="l" t="t" r="r" b="b"/>
              <a:pathLst>
                <a:path w="343" h="733" extrusionOk="0">
                  <a:moveTo>
                    <a:pt x="287" y="0"/>
                  </a:moveTo>
                  <a:cubicBezTo>
                    <a:pt x="286" y="0"/>
                    <a:pt x="285" y="1"/>
                    <a:pt x="285" y="4"/>
                  </a:cubicBezTo>
                  <a:cubicBezTo>
                    <a:pt x="280" y="3"/>
                    <a:pt x="276" y="2"/>
                    <a:pt x="272" y="2"/>
                  </a:cubicBezTo>
                  <a:cubicBezTo>
                    <a:pt x="252" y="2"/>
                    <a:pt x="234" y="17"/>
                    <a:pt x="227" y="37"/>
                  </a:cubicBezTo>
                  <a:lnTo>
                    <a:pt x="5" y="670"/>
                  </a:lnTo>
                  <a:cubicBezTo>
                    <a:pt x="0" y="706"/>
                    <a:pt x="31" y="733"/>
                    <a:pt x="63" y="733"/>
                  </a:cubicBezTo>
                  <a:cubicBezTo>
                    <a:pt x="81" y="733"/>
                    <a:pt x="100" y="724"/>
                    <a:pt x="112" y="703"/>
                  </a:cubicBezTo>
                  <a:lnTo>
                    <a:pt x="334" y="70"/>
                  </a:lnTo>
                  <a:cubicBezTo>
                    <a:pt x="342" y="45"/>
                    <a:pt x="326" y="12"/>
                    <a:pt x="301" y="4"/>
                  </a:cubicBezTo>
                  <a:cubicBezTo>
                    <a:pt x="296" y="4"/>
                    <a:pt x="290" y="0"/>
                    <a:pt x="28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5"/>
            <p:cNvSpPr/>
            <p:nvPr/>
          </p:nvSpPr>
          <p:spPr>
            <a:xfrm>
              <a:off x="12357775" y="1551950"/>
              <a:ext cx="11325" cy="25775"/>
            </a:xfrm>
            <a:custGeom>
              <a:avLst/>
              <a:gdLst/>
              <a:ahLst/>
              <a:cxnLst/>
              <a:rect l="l" t="t" r="r" b="b"/>
              <a:pathLst>
                <a:path w="453" h="1031" extrusionOk="0">
                  <a:moveTo>
                    <a:pt x="387" y="1"/>
                  </a:moveTo>
                  <a:cubicBezTo>
                    <a:pt x="363" y="1"/>
                    <a:pt x="346" y="17"/>
                    <a:pt x="338" y="42"/>
                  </a:cubicBezTo>
                  <a:lnTo>
                    <a:pt x="17" y="954"/>
                  </a:lnTo>
                  <a:cubicBezTo>
                    <a:pt x="1" y="987"/>
                    <a:pt x="17" y="1012"/>
                    <a:pt x="50" y="1028"/>
                  </a:cubicBezTo>
                  <a:cubicBezTo>
                    <a:pt x="54" y="1030"/>
                    <a:pt x="59" y="1030"/>
                    <a:pt x="64" y="1030"/>
                  </a:cubicBezTo>
                  <a:cubicBezTo>
                    <a:pt x="85" y="1030"/>
                    <a:pt x="109" y="1014"/>
                    <a:pt x="116" y="987"/>
                  </a:cubicBezTo>
                  <a:lnTo>
                    <a:pt x="445" y="75"/>
                  </a:lnTo>
                  <a:cubicBezTo>
                    <a:pt x="453" y="42"/>
                    <a:pt x="437" y="17"/>
                    <a:pt x="40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5"/>
            <p:cNvSpPr/>
            <p:nvPr/>
          </p:nvSpPr>
          <p:spPr>
            <a:xfrm>
              <a:off x="12376675" y="1544575"/>
              <a:ext cx="8675" cy="18575"/>
            </a:xfrm>
            <a:custGeom>
              <a:avLst/>
              <a:gdLst/>
              <a:ahLst/>
              <a:cxnLst/>
              <a:rect l="l" t="t" r="r" b="b"/>
              <a:pathLst>
                <a:path w="347" h="743" extrusionOk="0">
                  <a:moveTo>
                    <a:pt x="280" y="0"/>
                  </a:moveTo>
                  <a:cubicBezTo>
                    <a:pt x="256" y="0"/>
                    <a:pt x="239" y="17"/>
                    <a:pt x="231" y="41"/>
                  </a:cubicBezTo>
                  <a:lnTo>
                    <a:pt x="9" y="674"/>
                  </a:lnTo>
                  <a:cubicBezTo>
                    <a:pt x="1" y="699"/>
                    <a:pt x="9" y="732"/>
                    <a:pt x="42" y="740"/>
                  </a:cubicBezTo>
                  <a:cubicBezTo>
                    <a:pt x="48" y="742"/>
                    <a:pt x="54" y="743"/>
                    <a:pt x="60" y="743"/>
                  </a:cubicBezTo>
                  <a:cubicBezTo>
                    <a:pt x="81" y="743"/>
                    <a:pt x="102" y="732"/>
                    <a:pt x="108" y="707"/>
                  </a:cubicBezTo>
                  <a:lnTo>
                    <a:pt x="338" y="74"/>
                  </a:lnTo>
                  <a:cubicBezTo>
                    <a:pt x="346" y="49"/>
                    <a:pt x="330" y="17"/>
                    <a:pt x="305" y="8"/>
                  </a:cubicBezTo>
                  <a:cubicBezTo>
                    <a:pt x="297" y="0"/>
                    <a:pt x="289" y="0"/>
                    <a:pt x="280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5"/>
            <p:cNvSpPr/>
            <p:nvPr/>
          </p:nvSpPr>
          <p:spPr>
            <a:xfrm>
              <a:off x="12317525" y="1560375"/>
              <a:ext cx="18500" cy="9125"/>
            </a:xfrm>
            <a:custGeom>
              <a:avLst/>
              <a:gdLst/>
              <a:ahLst/>
              <a:cxnLst/>
              <a:rect l="l" t="t" r="r" b="b"/>
              <a:pathLst>
                <a:path w="740" h="365" extrusionOk="0">
                  <a:moveTo>
                    <a:pt x="58" y="1"/>
                  </a:moveTo>
                  <a:cubicBezTo>
                    <a:pt x="41" y="1"/>
                    <a:pt x="17" y="17"/>
                    <a:pt x="8" y="34"/>
                  </a:cubicBezTo>
                  <a:cubicBezTo>
                    <a:pt x="0" y="58"/>
                    <a:pt x="17" y="91"/>
                    <a:pt x="41" y="108"/>
                  </a:cubicBezTo>
                  <a:lnTo>
                    <a:pt x="658" y="362"/>
                  </a:lnTo>
                  <a:cubicBezTo>
                    <a:pt x="662" y="364"/>
                    <a:pt x="667" y="365"/>
                    <a:pt x="671" y="365"/>
                  </a:cubicBezTo>
                  <a:cubicBezTo>
                    <a:pt x="693" y="365"/>
                    <a:pt x="718" y="350"/>
                    <a:pt x="732" y="330"/>
                  </a:cubicBezTo>
                  <a:cubicBezTo>
                    <a:pt x="740" y="297"/>
                    <a:pt x="723" y="272"/>
                    <a:pt x="699" y="256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5"/>
            <p:cNvSpPr/>
            <p:nvPr/>
          </p:nvSpPr>
          <p:spPr>
            <a:xfrm>
              <a:off x="12333750" y="1553000"/>
              <a:ext cx="19125" cy="9000"/>
            </a:xfrm>
            <a:custGeom>
              <a:avLst/>
              <a:gdLst/>
              <a:ahLst/>
              <a:cxnLst/>
              <a:rect l="l" t="t" r="r" b="b"/>
              <a:pathLst>
                <a:path w="765" h="360" extrusionOk="0">
                  <a:moveTo>
                    <a:pt x="66" y="0"/>
                  </a:moveTo>
                  <a:cubicBezTo>
                    <a:pt x="17" y="8"/>
                    <a:pt x="0" y="74"/>
                    <a:pt x="50" y="107"/>
                  </a:cubicBezTo>
                  <a:lnTo>
                    <a:pt x="666" y="353"/>
                  </a:lnTo>
                  <a:cubicBezTo>
                    <a:pt x="675" y="358"/>
                    <a:pt x="683" y="360"/>
                    <a:pt x="691" y="360"/>
                  </a:cubicBezTo>
                  <a:cubicBezTo>
                    <a:pt x="741" y="360"/>
                    <a:pt x="764" y="276"/>
                    <a:pt x="707" y="255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5"/>
            <p:cNvSpPr/>
            <p:nvPr/>
          </p:nvSpPr>
          <p:spPr>
            <a:xfrm>
              <a:off x="12343200" y="1542725"/>
              <a:ext cx="25700" cy="12000"/>
            </a:xfrm>
            <a:custGeom>
              <a:avLst/>
              <a:gdLst/>
              <a:ahLst/>
              <a:cxnLst/>
              <a:rect l="l" t="t" r="r" b="b"/>
              <a:pathLst>
                <a:path w="1028" h="480" extrusionOk="0">
                  <a:moveTo>
                    <a:pt x="66" y="0"/>
                  </a:moveTo>
                  <a:cubicBezTo>
                    <a:pt x="42" y="0"/>
                    <a:pt x="25" y="17"/>
                    <a:pt x="17" y="33"/>
                  </a:cubicBezTo>
                  <a:cubicBezTo>
                    <a:pt x="0" y="66"/>
                    <a:pt x="17" y="99"/>
                    <a:pt x="50" y="107"/>
                  </a:cubicBezTo>
                  <a:lnTo>
                    <a:pt x="946" y="477"/>
                  </a:lnTo>
                  <a:cubicBezTo>
                    <a:pt x="951" y="479"/>
                    <a:pt x="958" y="480"/>
                    <a:pt x="964" y="480"/>
                  </a:cubicBezTo>
                  <a:cubicBezTo>
                    <a:pt x="985" y="480"/>
                    <a:pt x="1007" y="469"/>
                    <a:pt x="1020" y="444"/>
                  </a:cubicBezTo>
                  <a:cubicBezTo>
                    <a:pt x="1028" y="419"/>
                    <a:pt x="1011" y="386"/>
                    <a:pt x="987" y="378"/>
                  </a:cubicBezTo>
                  <a:lnTo>
                    <a:pt x="91" y="8"/>
                  </a:lnTo>
                  <a:cubicBezTo>
                    <a:pt x="83" y="0"/>
                    <a:pt x="74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12366625" y="1538200"/>
              <a:ext cx="19125" cy="9225"/>
            </a:xfrm>
            <a:custGeom>
              <a:avLst/>
              <a:gdLst/>
              <a:ahLst/>
              <a:cxnLst/>
              <a:rect l="l" t="t" r="r" b="b"/>
              <a:pathLst>
                <a:path w="765" h="369" extrusionOk="0">
                  <a:moveTo>
                    <a:pt x="66" y="0"/>
                  </a:moveTo>
                  <a:cubicBezTo>
                    <a:pt x="41" y="0"/>
                    <a:pt x="25" y="17"/>
                    <a:pt x="17" y="41"/>
                  </a:cubicBezTo>
                  <a:cubicBezTo>
                    <a:pt x="0" y="66"/>
                    <a:pt x="17" y="99"/>
                    <a:pt x="41" y="107"/>
                  </a:cubicBezTo>
                  <a:lnTo>
                    <a:pt x="658" y="362"/>
                  </a:lnTo>
                  <a:cubicBezTo>
                    <a:pt x="667" y="366"/>
                    <a:pt x="677" y="368"/>
                    <a:pt x="685" y="368"/>
                  </a:cubicBezTo>
                  <a:cubicBezTo>
                    <a:pt x="741" y="368"/>
                    <a:pt x="764" y="285"/>
                    <a:pt x="707" y="263"/>
                  </a:cubicBezTo>
                  <a:lnTo>
                    <a:pt x="91" y="9"/>
                  </a:lnTo>
                  <a:cubicBezTo>
                    <a:pt x="83" y="0"/>
                    <a:pt x="74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12266775" y="1473275"/>
              <a:ext cx="109325" cy="59850"/>
            </a:xfrm>
            <a:custGeom>
              <a:avLst/>
              <a:gdLst/>
              <a:ahLst/>
              <a:cxnLst/>
              <a:rect l="l" t="t" r="r" b="b"/>
              <a:pathLst>
                <a:path w="4373" h="2394" extrusionOk="0">
                  <a:moveTo>
                    <a:pt x="3329" y="1"/>
                  </a:moveTo>
                  <a:cubicBezTo>
                    <a:pt x="2874" y="1"/>
                    <a:pt x="2286" y="137"/>
                    <a:pt x="1685" y="403"/>
                  </a:cubicBezTo>
                  <a:cubicBezTo>
                    <a:pt x="543" y="921"/>
                    <a:pt x="0" y="2211"/>
                    <a:pt x="0" y="2211"/>
                  </a:cubicBezTo>
                  <a:cubicBezTo>
                    <a:pt x="0" y="2211"/>
                    <a:pt x="535" y="2394"/>
                    <a:pt x="1219" y="2394"/>
                  </a:cubicBezTo>
                  <a:cubicBezTo>
                    <a:pt x="1610" y="2394"/>
                    <a:pt x="2050" y="2334"/>
                    <a:pt x="2466" y="2145"/>
                  </a:cubicBezTo>
                  <a:cubicBezTo>
                    <a:pt x="3616" y="1636"/>
                    <a:pt x="4372" y="822"/>
                    <a:pt x="4150" y="346"/>
                  </a:cubicBezTo>
                  <a:cubicBezTo>
                    <a:pt x="4048" y="114"/>
                    <a:pt x="3744" y="1"/>
                    <a:pt x="3329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12281200" y="1475125"/>
              <a:ext cx="102900" cy="47425"/>
            </a:xfrm>
            <a:custGeom>
              <a:avLst/>
              <a:gdLst/>
              <a:ahLst/>
              <a:cxnLst/>
              <a:rect l="l" t="t" r="r" b="b"/>
              <a:pathLst>
                <a:path w="4116" h="1897" extrusionOk="0">
                  <a:moveTo>
                    <a:pt x="4050" y="1"/>
                  </a:moveTo>
                  <a:cubicBezTo>
                    <a:pt x="4042" y="1"/>
                    <a:pt x="4034" y="1"/>
                    <a:pt x="4034" y="9"/>
                  </a:cubicBezTo>
                  <a:lnTo>
                    <a:pt x="64" y="1792"/>
                  </a:lnTo>
                  <a:cubicBezTo>
                    <a:pt x="0" y="1813"/>
                    <a:pt x="29" y="1897"/>
                    <a:pt x="81" y="1897"/>
                  </a:cubicBezTo>
                  <a:cubicBezTo>
                    <a:pt x="89" y="1897"/>
                    <a:pt x="97" y="1895"/>
                    <a:pt x="106" y="1891"/>
                  </a:cubicBezTo>
                  <a:lnTo>
                    <a:pt x="4083" y="107"/>
                  </a:lnTo>
                  <a:cubicBezTo>
                    <a:pt x="4108" y="99"/>
                    <a:pt x="4116" y="66"/>
                    <a:pt x="4108" y="33"/>
                  </a:cubicBezTo>
                  <a:cubicBezTo>
                    <a:pt x="4099" y="17"/>
                    <a:pt x="4075" y="1"/>
                    <a:pt x="405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5"/>
            <p:cNvSpPr/>
            <p:nvPr/>
          </p:nvSpPr>
          <p:spPr>
            <a:xfrm>
              <a:off x="12295125" y="1511075"/>
              <a:ext cx="8850" cy="18600"/>
            </a:xfrm>
            <a:custGeom>
              <a:avLst/>
              <a:gdLst/>
              <a:ahLst/>
              <a:cxnLst/>
              <a:rect l="l" t="t" r="r" b="b"/>
              <a:pathLst>
                <a:path w="354" h="744" extrusionOk="0">
                  <a:moveTo>
                    <a:pt x="288" y="1"/>
                  </a:moveTo>
                  <a:cubicBezTo>
                    <a:pt x="263" y="1"/>
                    <a:pt x="247" y="17"/>
                    <a:pt x="239" y="42"/>
                  </a:cubicBezTo>
                  <a:lnTo>
                    <a:pt x="17" y="674"/>
                  </a:lnTo>
                  <a:cubicBezTo>
                    <a:pt x="1" y="699"/>
                    <a:pt x="17" y="732"/>
                    <a:pt x="50" y="740"/>
                  </a:cubicBezTo>
                  <a:cubicBezTo>
                    <a:pt x="56" y="742"/>
                    <a:pt x="62" y="743"/>
                    <a:pt x="68" y="743"/>
                  </a:cubicBezTo>
                  <a:cubicBezTo>
                    <a:pt x="89" y="743"/>
                    <a:pt x="109" y="732"/>
                    <a:pt x="116" y="707"/>
                  </a:cubicBezTo>
                  <a:lnTo>
                    <a:pt x="337" y="75"/>
                  </a:lnTo>
                  <a:cubicBezTo>
                    <a:pt x="354" y="50"/>
                    <a:pt x="337" y="17"/>
                    <a:pt x="305" y="9"/>
                  </a:cubicBezTo>
                  <a:cubicBezTo>
                    <a:pt x="296" y="1"/>
                    <a:pt x="296" y="1"/>
                    <a:pt x="288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5"/>
            <p:cNvSpPr/>
            <p:nvPr/>
          </p:nvSpPr>
          <p:spPr>
            <a:xfrm>
              <a:off x="12311250" y="1503900"/>
              <a:ext cx="8975" cy="18325"/>
            </a:xfrm>
            <a:custGeom>
              <a:avLst/>
              <a:gdLst/>
              <a:ahLst/>
              <a:cxnLst/>
              <a:rect l="l" t="t" r="r" b="b"/>
              <a:pathLst>
                <a:path w="359" h="733" extrusionOk="0">
                  <a:moveTo>
                    <a:pt x="301" y="0"/>
                  </a:moveTo>
                  <a:cubicBezTo>
                    <a:pt x="276" y="0"/>
                    <a:pt x="251" y="8"/>
                    <a:pt x="243" y="33"/>
                  </a:cubicBezTo>
                  <a:lnTo>
                    <a:pt x="21" y="666"/>
                  </a:lnTo>
                  <a:cubicBezTo>
                    <a:pt x="0" y="702"/>
                    <a:pt x="43" y="732"/>
                    <a:pt x="80" y="732"/>
                  </a:cubicBezTo>
                  <a:cubicBezTo>
                    <a:pt x="102" y="732"/>
                    <a:pt x="122" y="722"/>
                    <a:pt x="128" y="699"/>
                  </a:cubicBezTo>
                  <a:lnTo>
                    <a:pt x="350" y="66"/>
                  </a:lnTo>
                  <a:cubicBezTo>
                    <a:pt x="358" y="41"/>
                    <a:pt x="342" y="8"/>
                    <a:pt x="31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5"/>
            <p:cNvSpPr/>
            <p:nvPr/>
          </p:nvSpPr>
          <p:spPr>
            <a:xfrm>
              <a:off x="12325525" y="1496500"/>
              <a:ext cx="11125" cy="25575"/>
            </a:xfrm>
            <a:custGeom>
              <a:avLst/>
              <a:gdLst/>
              <a:ahLst/>
              <a:cxnLst/>
              <a:rect l="l" t="t" r="r" b="b"/>
              <a:pathLst>
                <a:path w="445" h="1023" extrusionOk="0">
                  <a:moveTo>
                    <a:pt x="387" y="0"/>
                  </a:moveTo>
                  <a:cubicBezTo>
                    <a:pt x="362" y="0"/>
                    <a:pt x="338" y="17"/>
                    <a:pt x="329" y="33"/>
                  </a:cubicBezTo>
                  <a:lnTo>
                    <a:pt x="9" y="953"/>
                  </a:lnTo>
                  <a:cubicBezTo>
                    <a:pt x="1" y="978"/>
                    <a:pt x="17" y="1011"/>
                    <a:pt x="42" y="1019"/>
                  </a:cubicBezTo>
                  <a:cubicBezTo>
                    <a:pt x="50" y="1021"/>
                    <a:pt x="57" y="1022"/>
                    <a:pt x="64" y="1022"/>
                  </a:cubicBezTo>
                  <a:cubicBezTo>
                    <a:pt x="86" y="1022"/>
                    <a:pt x="103" y="1011"/>
                    <a:pt x="116" y="986"/>
                  </a:cubicBezTo>
                  <a:lnTo>
                    <a:pt x="436" y="74"/>
                  </a:lnTo>
                  <a:cubicBezTo>
                    <a:pt x="445" y="41"/>
                    <a:pt x="428" y="8"/>
                    <a:pt x="40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5"/>
            <p:cNvSpPr/>
            <p:nvPr/>
          </p:nvSpPr>
          <p:spPr>
            <a:xfrm>
              <a:off x="12344100" y="1489100"/>
              <a:ext cx="8975" cy="18375"/>
            </a:xfrm>
            <a:custGeom>
              <a:avLst/>
              <a:gdLst/>
              <a:ahLst/>
              <a:cxnLst/>
              <a:rect l="l" t="t" r="r" b="b"/>
              <a:pathLst>
                <a:path w="359" h="735" extrusionOk="0">
                  <a:moveTo>
                    <a:pt x="293" y="0"/>
                  </a:moveTo>
                  <a:cubicBezTo>
                    <a:pt x="269" y="0"/>
                    <a:pt x="252" y="17"/>
                    <a:pt x="244" y="33"/>
                  </a:cubicBezTo>
                  <a:lnTo>
                    <a:pt x="22" y="666"/>
                  </a:lnTo>
                  <a:cubicBezTo>
                    <a:pt x="0" y="704"/>
                    <a:pt x="47" y="735"/>
                    <a:pt x="85" y="735"/>
                  </a:cubicBezTo>
                  <a:cubicBezTo>
                    <a:pt x="105" y="735"/>
                    <a:pt x="123" y="727"/>
                    <a:pt x="129" y="707"/>
                  </a:cubicBezTo>
                  <a:lnTo>
                    <a:pt x="351" y="74"/>
                  </a:lnTo>
                  <a:cubicBezTo>
                    <a:pt x="359" y="41"/>
                    <a:pt x="343" y="17"/>
                    <a:pt x="31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5"/>
            <p:cNvSpPr/>
            <p:nvPr/>
          </p:nvSpPr>
          <p:spPr>
            <a:xfrm>
              <a:off x="12285275" y="1504750"/>
              <a:ext cx="18950" cy="9125"/>
            </a:xfrm>
            <a:custGeom>
              <a:avLst/>
              <a:gdLst/>
              <a:ahLst/>
              <a:cxnLst/>
              <a:rect l="l" t="t" r="r" b="b"/>
              <a:pathLst>
                <a:path w="758" h="365" extrusionOk="0">
                  <a:moveTo>
                    <a:pt x="70" y="1"/>
                  </a:moveTo>
                  <a:cubicBezTo>
                    <a:pt x="66" y="1"/>
                    <a:pt x="62" y="3"/>
                    <a:pt x="58" y="7"/>
                  </a:cubicBezTo>
                  <a:cubicBezTo>
                    <a:pt x="55" y="6"/>
                    <a:pt x="52" y="5"/>
                    <a:pt x="48" y="5"/>
                  </a:cubicBezTo>
                  <a:cubicBezTo>
                    <a:pt x="33" y="5"/>
                    <a:pt x="15" y="20"/>
                    <a:pt x="8" y="40"/>
                  </a:cubicBezTo>
                  <a:cubicBezTo>
                    <a:pt x="0" y="65"/>
                    <a:pt x="17" y="97"/>
                    <a:pt x="41" y="106"/>
                  </a:cubicBezTo>
                  <a:lnTo>
                    <a:pt x="657" y="360"/>
                  </a:lnTo>
                  <a:cubicBezTo>
                    <a:pt x="665" y="363"/>
                    <a:pt x="672" y="364"/>
                    <a:pt x="678" y="364"/>
                  </a:cubicBezTo>
                  <a:cubicBezTo>
                    <a:pt x="731" y="364"/>
                    <a:pt x="757" y="284"/>
                    <a:pt x="699" y="262"/>
                  </a:cubicBezTo>
                  <a:lnTo>
                    <a:pt x="82" y="7"/>
                  </a:lnTo>
                  <a:cubicBezTo>
                    <a:pt x="78" y="3"/>
                    <a:pt x="74" y="1"/>
                    <a:pt x="70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5"/>
            <p:cNvSpPr/>
            <p:nvPr/>
          </p:nvSpPr>
          <p:spPr>
            <a:xfrm>
              <a:off x="12301700" y="1497375"/>
              <a:ext cx="19125" cy="9100"/>
            </a:xfrm>
            <a:custGeom>
              <a:avLst/>
              <a:gdLst/>
              <a:ahLst/>
              <a:cxnLst/>
              <a:rect l="l" t="t" r="r" b="b"/>
              <a:pathLst>
                <a:path w="765" h="364" extrusionOk="0">
                  <a:moveTo>
                    <a:pt x="71" y="0"/>
                  </a:moveTo>
                  <a:cubicBezTo>
                    <a:pt x="68" y="0"/>
                    <a:pt x="66" y="2"/>
                    <a:pt x="66" y="6"/>
                  </a:cubicBezTo>
                  <a:cubicBezTo>
                    <a:pt x="9" y="14"/>
                    <a:pt x="0" y="80"/>
                    <a:pt x="42" y="105"/>
                  </a:cubicBezTo>
                  <a:lnTo>
                    <a:pt x="658" y="360"/>
                  </a:lnTo>
                  <a:cubicBezTo>
                    <a:pt x="665" y="362"/>
                    <a:pt x="672" y="364"/>
                    <a:pt x="679" y="364"/>
                  </a:cubicBezTo>
                  <a:cubicBezTo>
                    <a:pt x="733" y="364"/>
                    <a:pt x="765" y="283"/>
                    <a:pt x="699" y="261"/>
                  </a:cubicBezTo>
                  <a:lnTo>
                    <a:pt x="83" y="6"/>
                  </a:lnTo>
                  <a:cubicBezTo>
                    <a:pt x="79" y="2"/>
                    <a:pt x="74" y="0"/>
                    <a:pt x="71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12311150" y="1487250"/>
              <a:ext cx="25500" cy="12000"/>
            </a:xfrm>
            <a:custGeom>
              <a:avLst/>
              <a:gdLst/>
              <a:ahLst/>
              <a:cxnLst/>
              <a:rect l="l" t="t" r="r" b="b"/>
              <a:pathLst>
                <a:path w="1020" h="480" extrusionOk="0">
                  <a:moveTo>
                    <a:pt x="58" y="0"/>
                  </a:moveTo>
                  <a:cubicBezTo>
                    <a:pt x="33" y="0"/>
                    <a:pt x="17" y="9"/>
                    <a:pt x="9" y="33"/>
                  </a:cubicBezTo>
                  <a:cubicBezTo>
                    <a:pt x="1" y="58"/>
                    <a:pt x="9" y="91"/>
                    <a:pt x="42" y="107"/>
                  </a:cubicBezTo>
                  <a:lnTo>
                    <a:pt x="937" y="477"/>
                  </a:lnTo>
                  <a:cubicBezTo>
                    <a:pt x="943" y="478"/>
                    <a:pt x="949" y="479"/>
                    <a:pt x="954" y="479"/>
                  </a:cubicBezTo>
                  <a:cubicBezTo>
                    <a:pt x="979" y="479"/>
                    <a:pt x="998" y="464"/>
                    <a:pt x="1011" y="444"/>
                  </a:cubicBezTo>
                  <a:cubicBezTo>
                    <a:pt x="1020" y="411"/>
                    <a:pt x="1011" y="387"/>
                    <a:pt x="978" y="370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12334375" y="1482725"/>
              <a:ext cx="19150" cy="9175"/>
            </a:xfrm>
            <a:custGeom>
              <a:avLst/>
              <a:gdLst/>
              <a:ahLst/>
              <a:cxnLst/>
              <a:rect l="l" t="t" r="r" b="b"/>
              <a:pathLst>
                <a:path w="766" h="367" extrusionOk="0">
                  <a:moveTo>
                    <a:pt x="66" y="1"/>
                  </a:moveTo>
                  <a:cubicBezTo>
                    <a:pt x="41" y="1"/>
                    <a:pt x="25" y="17"/>
                    <a:pt x="17" y="33"/>
                  </a:cubicBezTo>
                  <a:cubicBezTo>
                    <a:pt x="0" y="66"/>
                    <a:pt x="17" y="91"/>
                    <a:pt x="49" y="107"/>
                  </a:cubicBezTo>
                  <a:lnTo>
                    <a:pt x="666" y="362"/>
                  </a:lnTo>
                  <a:cubicBezTo>
                    <a:pt x="673" y="365"/>
                    <a:pt x="680" y="366"/>
                    <a:pt x="686" y="366"/>
                  </a:cubicBezTo>
                  <a:cubicBezTo>
                    <a:pt x="739" y="366"/>
                    <a:pt x="765" y="285"/>
                    <a:pt x="707" y="255"/>
                  </a:cubicBezTo>
                  <a:lnTo>
                    <a:pt x="91" y="1"/>
                  </a:ln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12466475" y="1792125"/>
              <a:ext cx="48100" cy="113850"/>
            </a:xfrm>
            <a:custGeom>
              <a:avLst/>
              <a:gdLst/>
              <a:ahLst/>
              <a:cxnLst/>
              <a:rect l="l" t="t" r="r" b="b"/>
              <a:pathLst>
                <a:path w="1924" h="4554" extrusionOk="0">
                  <a:moveTo>
                    <a:pt x="953" y="1"/>
                  </a:moveTo>
                  <a:cubicBezTo>
                    <a:pt x="428" y="9"/>
                    <a:pt x="0" y="1028"/>
                    <a:pt x="8" y="2285"/>
                  </a:cubicBezTo>
                  <a:cubicBezTo>
                    <a:pt x="17" y="3534"/>
                    <a:pt x="970" y="4553"/>
                    <a:pt x="970" y="4553"/>
                  </a:cubicBezTo>
                  <a:cubicBezTo>
                    <a:pt x="970" y="4553"/>
                    <a:pt x="1923" y="3534"/>
                    <a:pt x="1915" y="2277"/>
                  </a:cubicBezTo>
                  <a:cubicBezTo>
                    <a:pt x="1915" y="1020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2D2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5"/>
            <p:cNvSpPr/>
            <p:nvPr/>
          </p:nvSpPr>
          <p:spPr>
            <a:xfrm>
              <a:off x="12489075" y="1777750"/>
              <a:ext cx="3100" cy="111575"/>
            </a:xfrm>
            <a:custGeom>
              <a:avLst/>
              <a:gdLst/>
              <a:ahLst/>
              <a:cxnLst/>
              <a:rect l="l" t="t" r="r" b="b"/>
              <a:pathLst>
                <a:path w="124" h="4463" extrusionOk="0">
                  <a:moveTo>
                    <a:pt x="49" y="0"/>
                  </a:moveTo>
                  <a:cubicBezTo>
                    <a:pt x="33" y="0"/>
                    <a:pt x="8" y="17"/>
                    <a:pt x="0" y="33"/>
                  </a:cubicBezTo>
                  <a:cubicBezTo>
                    <a:pt x="0" y="41"/>
                    <a:pt x="0" y="50"/>
                    <a:pt x="0" y="58"/>
                  </a:cubicBezTo>
                  <a:lnTo>
                    <a:pt x="17" y="4413"/>
                  </a:lnTo>
                  <a:cubicBezTo>
                    <a:pt x="21" y="4446"/>
                    <a:pt x="45" y="4463"/>
                    <a:pt x="70" y="4463"/>
                  </a:cubicBezTo>
                  <a:cubicBezTo>
                    <a:pt x="95" y="4463"/>
                    <a:pt x="119" y="4446"/>
                    <a:pt x="123" y="4413"/>
                  </a:cubicBezTo>
                  <a:lnTo>
                    <a:pt x="107" y="58"/>
                  </a:lnTo>
                  <a:cubicBezTo>
                    <a:pt x="107" y="25"/>
                    <a:pt x="82" y="0"/>
                    <a:pt x="4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5"/>
            <p:cNvSpPr/>
            <p:nvPr/>
          </p:nvSpPr>
          <p:spPr>
            <a:xfrm>
              <a:off x="12489075" y="1865625"/>
              <a:ext cx="15225" cy="14350"/>
            </a:xfrm>
            <a:custGeom>
              <a:avLst/>
              <a:gdLst/>
              <a:ahLst/>
              <a:cxnLst/>
              <a:rect l="l" t="t" r="r" b="b"/>
              <a:pathLst>
                <a:path w="609" h="574" extrusionOk="0">
                  <a:moveTo>
                    <a:pt x="66" y="0"/>
                  </a:moveTo>
                  <a:cubicBezTo>
                    <a:pt x="52" y="0"/>
                    <a:pt x="37" y="7"/>
                    <a:pt x="25" y="19"/>
                  </a:cubicBezTo>
                  <a:cubicBezTo>
                    <a:pt x="17" y="27"/>
                    <a:pt x="17" y="27"/>
                    <a:pt x="17" y="35"/>
                  </a:cubicBezTo>
                  <a:cubicBezTo>
                    <a:pt x="0" y="60"/>
                    <a:pt x="8" y="85"/>
                    <a:pt x="25" y="101"/>
                  </a:cubicBezTo>
                  <a:lnTo>
                    <a:pt x="510" y="561"/>
                  </a:lnTo>
                  <a:cubicBezTo>
                    <a:pt x="522" y="570"/>
                    <a:pt x="536" y="574"/>
                    <a:pt x="551" y="574"/>
                  </a:cubicBezTo>
                  <a:cubicBezTo>
                    <a:pt x="565" y="574"/>
                    <a:pt x="579" y="570"/>
                    <a:pt x="592" y="561"/>
                  </a:cubicBezTo>
                  <a:cubicBezTo>
                    <a:pt x="608" y="537"/>
                    <a:pt x="608" y="504"/>
                    <a:pt x="592" y="479"/>
                  </a:cubicBezTo>
                  <a:lnTo>
                    <a:pt x="107" y="19"/>
                  </a:lnTo>
                  <a:cubicBezTo>
                    <a:pt x="95" y="7"/>
                    <a:pt x="80" y="0"/>
                    <a:pt x="66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5"/>
            <p:cNvSpPr/>
            <p:nvPr/>
          </p:nvSpPr>
          <p:spPr>
            <a:xfrm>
              <a:off x="12489075" y="1847775"/>
              <a:ext cx="15225" cy="14275"/>
            </a:xfrm>
            <a:custGeom>
              <a:avLst/>
              <a:gdLst/>
              <a:ahLst/>
              <a:cxnLst/>
              <a:rect l="l" t="t" r="r" b="b"/>
              <a:pathLst>
                <a:path w="609" h="571" extrusionOk="0">
                  <a:moveTo>
                    <a:pt x="63" y="0"/>
                  </a:moveTo>
                  <a:cubicBezTo>
                    <a:pt x="41" y="0"/>
                    <a:pt x="19" y="14"/>
                    <a:pt x="8" y="34"/>
                  </a:cubicBezTo>
                  <a:cubicBezTo>
                    <a:pt x="0" y="51"/>
                    <a:pt x="8" y="76"/>
                    <a:pt x="25" y="92"/>
                  </a:cubicBezTo>
                  <a:lnTo>
                    <a:pt x="510" y="552"/>
                  </a:lnTo>
                  <a:cubicBezTo>
                    <a:pt x="522" y="564"/>
                    <a:pt x="536" y="571"/>
                    <a:pt x="550" y="571"/>
                  </a:cubicBezTo>
                  <a:cubicBezTo>
                    <a:pt x="563" y="571"/>
                    <a:pt x="575" y="564"/>
                    <a:pt x="584" y="552"/>
                  </a:cubicBezTo>
                  <a:cubicBezTo>
                    <a:pt x="608" y="527"/>
                    <a:pt x="608" y="495"/>
                    <a:pt x="584" y="478"/>
                  </a:cubicBezTo>
                  <a:lnTo>
                    <a:pt x="99" y="18"/>
                  </a:lnTo>
                  <a:cubicBezTo>
                    <a:pt x="89" y="5"/>
                    <a:pt x="76" y="0"/>
                    <a:pt x="63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5"/>
            <p:cNvSpPr/>
            <p:nvPr/>
          </p:nvSpPr>
          <p:spPr>
            <a:xfrm>
              <a:off x="12489075" y="1829675"/>
              <a:ext cx="20550" cy="19475"/>
            </a:xfrm>
            <a:custGeom>
              <a:avLst/>
              <a:gdLst/>
              <a:ahLst/>
              <a:cxnLst/>
              <a:rect l="l" t="t" r="r" b="b"/>
              <a:pathLst>
                <a:path w="822" h="779" extrusionOk="0">
                  <a:moveTo>
                    <a:pt x="58" y="0"/>
                  </a:moveTo>
                  <a:cubicBezTo>
                    <a:pt x="43" y="0"/>
                    <a:pt x="29" y="7"/>
                    <a:pt x="17" y="19"/>
                  </a:cubicBezTo>
                  <a:cubicBezTo>
                    <a:pt x="17" y="27"/>
                    <a:pt x="8" y="27"/>
                    <a:pt x="8" y="35"/>
                  </a:cubicBezTo>
                  <a:cubicBezTo>
                    <a:pt x="0" y="60"/>
                    <a:pt x="0" y="85"/>
                    <a:pt x="17" y="101"/>
                  </a:cubicBezTo>
                  <a:lnTo>
                    <a:pt x="723" y="767"/>
                  </a:lnTo>
                  <a:cubicBezTo>
                    <a:pt x="736" y="775"/>
                    <a:pt x="750" y="779"/>
                    <a:pt x="764" y="779"/>
                  </a:cubicBezTo>
                  <a:cubicBezTo>
                    <a:pt x="779" y="779"/>
                    <a:pt x="793" y="775"/>
                    <a:pt x="805" y="767"/>
                  </a:cubicBezTo>
                  <a:cubicBezTo>
                    <a:pt x="822" y="742"/>
                    <a:pt x="822" y="709"/>
                    <a:pt x="805" y="684"/>
                  </a:cubicBezTo>
                  <a:lnTo>
                    <a:pt x="99" y="19"/>
                  </a:lnTo>
                  <a:cubicBezTo>
                    <a:pt x="86" y="7"/>
                    <a:pt x="72" y="0"/>
                    <a:pt x="58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5"/>
            <p:cNvSpPr/>
            <p:nvPr/>
          </p:nvSpPr>
          <p:spPr>
            <a:xfrm>
              <a:off x="12488850" y="1811800"/>
              <a:ext cx="15250" cy="14300"/>
            </a:xfrm>
            <a:custGeom>
              <a:avLst/>
              <a:gdLst/>
              <a:ahLst/>
              <a:cxnLst/>
              <a:rect l="l" t="t" r="r" b="b"/>
              <a:pathLst>
                <a:path w="610" h="572" extrusionOk="0">
                  <a:moveTo>
                    <a:pt x="67" y="0"/>
                  </a:moveTo>
                  <a:cubicBezTo>
                    <a:pt x="52" y="0"/>
                    <a:pt x="38" y="7"/>
                    <a:pt x="26" y="19"/>
                  </a:cubicBezTo>
                  <a:cubicBezTo>
                    <a:pt x="17" y="19"/>
                    <a:pt x="17" y="27"/>
                    <a:pt x="17" y="35"/>
                  </a:cubicBezTo>
                  <a:cubicBezTo>
                    <a:pt x="1" y="52"/>
                    <a:pt x="9" y="76"/>
                    <a:pt x="26" y="93"/>
                  </a:cubicBezTo>
                  <a:lnTo>
                    <a:pt x="510" y="553"/>
                  </a:lnTo>
                  <a:cubicBezTo>
                    <a:pt x="523" y="565"/>
                    <a:pt x="537" y="572"/>
                    <a:pt x="552" y="572"/>
                  </a:cubicBezTo>
                  <a:cubicBezTo>
                    <a:pt x="566" y="572"/>
                    <a:pt x="580" y="565"/>
                    <a:pt x="593" y="553"/>
                  </a:cubicBezTo>
                  <a:cubicBezTo>
                    <a:pt x="609" y="528"/>
                    <a:pt x="609" y="496"/>
                    <a:pt x="593" y="479"/>
                  </a:cubicBezTo>
                  <a:lnTo>
                    <a:pt x="108" y="19"/>
                  </a:lnTo>
                  <a:cubicBezTo>
                    <a:pt x="95" y="7"/>
                    <a:pt x="81" y="0"/>
                    <a:pt x="67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5"/>
            <p:cNvSpPr/>
            <p:nvPr/>
          </p:nvSpPr>
          <p:spPr>
            <a:xfrm>
              <a:off x="12476900" y="1865675"/>
              <a:ext cx="15775" cy="14375"/>
            </a:xfrm>
            <a:custGeom>
              <a:avLst/>
              <a:gdLst/>
              <a:ahLst/>
              <a:cxnLst/>
              <a:rect l="l" t="t" r="r" b="b"/>
              <a:pathLst>
                <a:path w="631" h="575" extrusionOk="0">
                  <a:moveTo>
                    <a:pt x="549" y="1"/>
                  </a:moveTo>
                  <a:cubicBezTo>
                    <a:pt x="536" y="1"/>
                    <a:pt x="523" y="6"/>
                    <a:pt x="512" y="17"/>
                  </a:cubicBezTo>
                  <a:lnTo>
                    <a:pt x="27" y="477"/>
                  </a:lnTo>
                  <a:cubicBezTo>
                    <a:pt x="27" y="485"/>
                    <a:pt x="19" y="494"/>
                    <a:pt x="19" y="502"/>
                  </a:cubicBezTo>
                  <a:cubicBezTo>
                    <a:pt x="1" y="538"/>
                    <a:pt x="32" y="575"/>
                    <a:pt x="69" y="575"/>
                  </a:cubicBezTo>
                  <a:cubicBezTo>
                    <a:pt x="82" y="575"/>
                    <a:pt x="96" y="570"/>
                    <a:pt x="109" y="559"/>
                  </a:cubicBezTo>
                  <a:lnTo>
                    <a:pt x="586" y="99"/>
                  </a:lnTo>
                  <a:cubicBezTo>
                    <a:pt x="630" y="55"/>
                    <a:pt x="592" y="1"/>
                    <a:pt x="549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5"/>
            <p:cNvSpPr/>
            <p:nvPr/>
          </p:nvSpPr>
          <p:spPr>
            <a:xfrm>
              <a:off x="12476950" y="1847750"/>
              <a:ext cx="15225" cy="14300"/>
            </a:xfrm>
            <a:custGeom>
              <a:avLst/>
              <a:gdLst/>
              <a:ahLst/>
              <a:cxnLst/>
              <a:rect l="l" t="t" r="r" b="b"/>
              <a:pathLst>
                <a:path w="609" h="572" extrusionOk="0">
                  <a:moveTo>
                    <a:pt x="544" y="1"/>
                  </a:moveTo>
                  <a:cubicBezTo>
                    <a:pt x="530" y="1"/>
                    <a:pt x="518" y="7"/>
                    <a:pt x="510" y="19"/>
                  </a:cubicBezTo>
                  <a:lnTo>
                    <a:pt x="25" y="479"/>
                  </a:lnTo>
                  <a:cubicBezTo>
                    <a:pt x="17" y="479"/>
                    <a:pt x="17" y="487"/>
                    <a:pt x="9" y="496"/>
                  </a:cubicBezTo>
                  <a:cubicBezTo>
                    <a:pt x="0" y="512"/>
                    <a:pt x="9" y="537"/>
                    <a:pt x="25" y="553"/>
                  </a:cubicBezTo>
                  <a:cubicBezTo>
                    <a:pt x="33" y="565"/>
                    <a:pt x="45" y="572"/>
                    <a:pt x="59" y="572"/>
                  </a:cubicBezTo>
                  <a:cubicBezTo>
                    <a:pt x="72" y="572"/>
                    <a:pt x="87" y="565"/>
                    <a:pt x="99" y="553"/>
                  </a:cubicBezTo>
                  <a:lnTo>
                    <a:pt x="584" y="93"/>
                  </a:lnTo>
                  <a:cubicBezTo>
                    <a:pt x="608" y="68"/>
                    <a:pt x="608" y="35"/>
                    <a:pt x="584" y="19"/>
                  </a:cubicBezTo>
                  <a:cubicBezTo>
                    <a:pt x="571" y="7"/>
                    <a:pt x="557" y="1"/>
                    <a:pt x="544" y="1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12471400" y="1829675"/>
              <a:ext cx="20575" cy="19650"/>
            </a:xfrm>
            <a:custGeom>
              <a:avLst/>
              <a:gdLst/>
              <a:ahLst/>
              <a:cxnLst/>
              <a:rect l="l" t="t" r="r" b="b"/>
              <a:pathLst>
                <a:path w="823" h="786" extrusionOk="0">
                  <a:moveTo>
                    <a:pt x="765" y="0"/>
                  </a:moveTo>
                  <a:cubicBezTo>
                    <a:pt x="750" y="0"/>
                    <a:pt x="736" y="7"/>
                    <a:pt x="724" y="19"/>
                  </a:cubicBezTo>
                  <a:lnTo>
                    <a:pt x="25" y="693"/>
                  </a:lnTo>
                  <a:cubicBezTo>
                    <a:pt x="17" y="693"/>
                    <a:pt x="17" y="701"/>
                    <a:pt x="9" y="709"/>
                  </a:cubicBezTo>
                  <a:cubicBezTo>
                    <a:pt x="0" y="726"/>
                    <a:pt x="9" y="750"/>
                    <a:pt x="25" y="767"/>
                  </a:cubicBezTo>
                  <a:cubicBezTo>
                    <a:pt x="33" y="779"/>
                    <a:pt x="46" y="785"/>
                    <a:pt x="59" y="785"/>
                  </a:cubicBezTo>
                  <a:cubicBezTo>
                    <a:pt x="72" y="785"/>
                    <a:pt x="87" y="779"/>
                    <a:pt x="99" y="767"/>
                  </a:cubicBezTo>
                  <a:lnTo>
                    <a:pt x="806" y="93"/>
                  </a:lnTo>
                  <a:cubicBezTo>
                    <a:pt x="822" y="76"/>
                    <a:pt x="822" y="43"/>
                    <a:pt x="806" y="19"/>
                  </a:cubicBezTo>
                  <a:cubicBezTo>
                    <a:pt x="793" y="7"/>
                    <a:pt x="779" y="0"/>
                    <a:pt x="765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12476700" y="1811800"/>
              <a:ext cx="15275" cy="14425"/>
            </a:xfrm>
            <a:custGeom>
              <a:avLst/>
              <a:gdLst/>
              <a:ahLst/>
              <a:cxnLst/>
              <a:rect l="l" t="t" r="r" b="b"/>
              <a:pathLst>
                <a:path w="611" h="577" extrusionOk="0">
                  <a:moveTo>
                    <a:pt x="549" y="0"/>
                  </a:moveTo>
                  <a:cubicBezTo>
                    <a:pt x="534" y="0"/>
                    <a:pt x="520" y="7"/>
                    <a:pt x="512" y="19"/>
                  </a:cubicBezTo>
                  <a:lnTo>
                    <a:pt x="27" y="479"/>
                  </a:lnTo>
                  <a:cubicBezTo>
                    <a:pt x="19" y="487"/>
                    <a:pt x="19" y="487"/>
                    <a:pt x="19" y="496"/>
                  </a:cubicBezTo>
                  <a:cubicBezTo>
                    <a:pt x="0" y="538"/>
                    <a:pt x="32" y="576"/>
                    <a:pt x="69" y="576"/>
                  </a:cubicBezTo>
                  <a:cubicBezTo>
                    <a:pt x="82" y="576"/>
                    <a:pt x="96" y="572"/>
                    <a:pt x="109" y="561"/>
                  </a:cubicBezTo>
                  <a:lnTo>
                    <a:pt x="586" y="93"/>
                  </a:lnTo>
                  <a:cubicBezTo>
                    <a:pt x="610" y="68"/>
                    <a:pt x="610" y="35"/>
                    <a:pt x="586" y="19"/>
                  </a:cubicBezTo>
                  <a:cubicBezTo>
                    <a:pt x="577" y="7"/>
                    <a:pt x="563" y="0"/>
                    <a:pt x="549" y="0"/>
                  </a:cubicBezTo>
                  <a:close/>
                </a:path>
              </a:pathLst>
            </a:custGeom>
            <a:solidFill>
              <a:srgbClr val="A62F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33400"/>
            <a:ext cx="7793037" cy="990600"/>
          </a:xfrm>
        </p:spPr>
        <p:txBody>
          <a:bodyPr/>
          <a:lstStyle/>
          <a:p>
            <a:pPr eaLnBrk="1" hangingPunct="1"/>
            <a:r>
              <a:rPr lang="en-US" sz="3200" dirty="0"/>
              <a:t>Semantic Tableaux Method</a:t>
            </a:r>
            <a:endParaRPr lang="ro-RO" sz="32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 eaLnBrk="1" hangingPunct="1"/>
            <a:r>
              <a:rPr lang="en-US" sz="2200" dirty="0"/>
              <a:t>It was proposed as a proof method for classical logics by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200" dirty="0"/>
              <a:t>    R. </a:t>
            </a:r>
            <a:r>
              <a:rPr lang="en-US" sz="2200" dirty="0" err="1"/>
              <a:t>Smullyan</a:t>
            </a:r>
            <a:r>
              <a:rPr lang="en-US" sz="2200" dirty="0"/>
              <a:t> in 1968.</a:t>
            </a:r>
          </a:p>
          <a:p>
            <a:pPr eaLnBrk="1" hangingPunct="1"/>
            <a:endParaRPr lang="en-US" sz="400" dirty="0"/>
          </a:p>
          <a:p>
            <a:pPr eaLnBrk="1" hangingPunct="1"/>
            <a:r>
              <a:rPr lang="en-US" sz="2200" dirty="0"/>
              <a:t>Dedicated theorem </a:t>
            </a:r>
            <a:r>
              <a:rPr lang="en-US" sz="2200" dirty="0" err="1"/>
              <a:t>provers</a:t>
            </a:r>
            <a:r>
              <a:rPr lang="en-US" sz="2200" dirty="0"/>
              <a:t>: 3TAP, </a:t>
            </a:r>
            <a:r>
              <a:rPr lang="en-US" sz="2200" dirty="0" err="1"/>
              <a:t>pTAP</a:t>
            </a:r>
            <a:r>
              <a:rPr lang="en-US" sz="2200" dirty="0"/>
              <a:t>, </a:t>
            </a:r>
            <a:r>
              <a:rPr lang="en-US" sz="2200" dirty="0" err="1"/>
              <a:t>leanTAP</a:t>
            </a:r>
            <a:r>
              <a:rPr lang="en-US" sz="2200" dirty="0"/>
              <a:t>, Cassandra.</a:t>
            </a:r>
          </a:p>
          <a:p>
            <a:pPr eaLnBrk="1" hangingPunct="1"/>
            <a:endParaRPr lang="en-US" sz="400" dirty="0"/>
          </a:p>
          <a:p>
            <a:pPr eaLnBrk="1" hangingPunct="1"/>
            <a:r>
              <a:rPr lang="en-US" sz="2200" dirty="0"/>
              <a:t>It was easily adapted to </a:t>
            </a:r>
            <a:r>
              <a:rPr lang="en-US" sz="2200" i="1" dirty="0"/>
              <a:t>nonstandard logics</a:t>
            </a:r>
            <a:r>
              <a:rPr lang="en-US" sz="2200" dirty="0"/>
              <a:t> (modal, temporal, many-valued, non-monotonic).</a:t>
            </a:r>
          </a:p>
          <a:p>
            <a:pPr eaLnBrk="1" hangingPunct="1"/>
            <a:endParaRPr lang="en-US" sz="400" dirty="0"/>
          </a:p>
          <a:p>
            <a:pPr eaLnBrk="1" hangingPunct="1"/>
            <a:r>
              <a:rPr lang="en-US" sz="2200" dirty="0"/>
              <a:t>It is based on semantic considerations =&gt; </a:t>
            </a:r>
            <a:r>
              <a:rPr lang="en-US" sz="2200" b="1" i="1" dirty="0"/>
              <a:t>semantic method.</a:t>
            </a:r>
          </a:p>
          <a:p>
            <a:pPr eaLnBrk="1" hangingPunct="1"/>
            <a:endParaRPr lang="en-US" sz="400" b="1" i="1" dirty="0"/>
          </a:p>
          <a:p>
            <a:pPr eaLnBrk="1" hangingPunct="1"/>
            <a:r>
              <a:rPr lang="en-GB" sz="2200" dirty="0"/>
              <a:t>Its basic aim is to decide </a:t>
            </a:r>
            <a:r>
              <a:rPr lang="en-GB" sz="2200" b="1" i="1" dirty="0"/>
              <a:t>consistency</a:t>
            </a:r>
            <a:r>
              <a:rPr lang="en-GB" sz="2200" dirty="0"/>
              <a:t>  and to find all the models of a formula by decomposing the formula in </a:t>
            </a:r>
            <a:r>
              <a:rPr lang="en-GB" sz="2200" dirty="0" err="1"/>
              <a:t>subformulas</a:t>
            </a:r>
            <a:r>
              <a:rPr lang="en-GB" sz="2200" dirty="0"/>
              <a:t>.</a:t>
            </a:r>
          </a:p>
          <a:p>
            <a:pPr eaLnBrk="1" hangingPunct="1"/>
            <a:endParaRPr lang="en-GB" sz="400" dirty="0"/>
          </a:p>
          <a:p>
            <a:pPr eaLnBrk="1" hangingPunct="1"/>
            <a:r>
              <a:rPr lang="en-GB" sz="2200" dirty="0"/>
              <a:t>The </a:t>
            </a:r>
            <a:r>
              <a:rPr lang="en-GB" sz="2200" b="1" i="1" dirty="0"/>
              <a:t>validity</a:t>
            </a:r>
            <a:r>
              <a:rPr lang="en-GB" sz="2200" dirty="0"/>
              <a:t> of a formula </a:t>
            </a:r>
            <a:r>
              <a:rPr lang="en-GB" sz="2200" b="1" dirty="0"/>
              <a:t>is proved by contradiction</a:t>
            </a:r>
            <a:r>
              <a:rPr lang="en-GB" sz="2200" dirty="0"/>
              <a:t>=&gt;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sz="2200" b="1" i="1" dirty="0"/>
              <a:t>                                                              </a:t>
            </a:r>
            <a:r>
              <a:rPr lang="en-GB" sz="2200" dirty="0"/>
              <a:t>=&gt;</a:t>
            </a:r>
            <a:r>
              <a:rPr lang="en-GB" sz="2200" b="1" i="1" dirty="0"/>
              <a:t> refutation method.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o-RO" sz="2200" b="1" i="1" dirty="0"/>
          </a:p>
        </p:txBody>
      </p:sp>
    </p:spTree>
    <p:extLst>
      <p:ext uri="{BB962C8B-B14F-4D97-AF65-F5344CB8AC3E}">
        <p14:creationId xmlns:p14="http://schemas.microsoft.com/office/powerpoint/2010/main" val="26807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14313"/>
            <a:ext cx="8029575" cy="1157287"/>
          </a:xfrm>
        </p:spPr>
        <p:txBody>
          <a:bodyPr/>
          <a:lstStyle/>
          <a:p>
            <a:pPr marL="838200" indent="-838200" eaLnBrk="1" hangingPunct="1"/>
            <a:r>
              <a:rPr lang="en-GB" sz="3200" b="1"/>
              <a:t>Construction of a semantic tableau</a:t>
            </a:r>
            <a:endParaRPr lang="ro-RO" sz="3200" b="1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861060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GB"/>
              <a:t>   </a:t>
            </a:r>
            <a:endParaRPr lang="ro-RO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91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0"/>
          <p:cNvSpPr/>
          <p:nvPr/>
        </p:nvSpPr>
        <p:spPr>
          <a:xfrm>
            <a:off x="8342299" y="-308891"/>
            <a:ext cx="2344380" cy="2153476"/>
          </a:xfrm>
          <a:custGeom>
            <a:avLst/>
            <a:gdLst/>
            <a:ahLst/>
            <a:cxnLst/>
            <a:rect l="l" t="t" r="r" b="b"/>
            <a:pathLst>
              <a:path w="4642" h="4264" extrusionOk="0">
                <a:moveTo>
                  <a:pt x="630" y="1"/>
                </a:moveTo>
                <a:cubicBezTo>
                  <a:pt x="567" y="1"/>
                  <a:pt x="494" y="35"/>
                  <a:pt x="410" y="121"/>
                </a:cubicBezTo>
                <a:cubicBezTo>
                  <a:pt x="0" y="526"/>
                  <a:pt x="759" y="647"/>
                  <a:pt x="865" y="865"/>
                </a:cubicBezTo>
                <a:cubicBezTo>
                  <a:pt x="966" y="1087"/>
                  <a:pt x="369" y="1102"/>
                  <a:pt x="400" y="1411"/>
                </a:cubicBezTo>
                <a:cubicBezTo>
                  <a:pt x="430" y="1719"/>
                  <a:pt x="1310" y="1456"/>
                  <a:pt x="1376" y="1765"/>
                </a:cubicBezTo>
                <a:cubicBezTo>
                  <a:pt x="1436" y="2073"/>
                  <a:pt x="698" y="1937"/>
                  <a:pt x="652" y="2296"/>
                </a:cubicBezTo>
                <a:cubicBezTo>
                  <a:pt x="602" y="2650"/>
                  <a:pt x="1649" y="2417"/>
                  <a:pt x="1684" y="2741"/>
                </a:cubicBezTo>
                <a:cubicBezTo>
                  <a:pt x="1714" y="3064"/>
                  <a:pt x="754" y="3090"/>
                  <a:pt x="880" y="3479"/>
                </a:cubicBezTo>
                <a:cubicBezTo>
                  <a:pt x="908" y="3564"/>
                  <a:pt x="971" y="3596"/>
                  <a:pt x="1056" y="3596"/>
                </a:cubicBezTo>
                <a:cubicBezTo>
                  <a:pt x="1303" y="3596"/>
                  <a:pt x="1730" y="3326"/>
                  <a:pt x="1964" y="3326"/>
                </a:cubicBezTo>
                <a:cubicBezTo>
                  <a:pt x="2017" y="3326"/>
                  <a:pt x="2060" y="3340"/>
                  <a:pt x="2089" y="3373"/>
                </a:cubicBezTo>
                <a:cubicBezTo>
                  <a:pt x="2291" y="3611"/>
                  <a:pt x="1649" y="3798"/>
                  <a:pt x="1608" y="4015"/>
                </a:cubicBezTo>
                <a:cubicBezTo>
                  <a:pt x="1582" y="4158"/>
                  <a:pt x="1719" y="4264"/>
                  <a:pt x="1967" y="4264"/>
                </a:cubicBezTo>
                <a:cubicBezTo>
                  <a:pt x="2098" y="4264"/>
                  <a:pt x="2258" y="4235"/>
                  <a:pt x="2443" y="4167"/>
                </a:cubicBezTo>
                <a:cubicBezTo>
                  <a:pt x="2979" y="3975"/>
                  <a:pt x="3591" y="3302"/>
                  <a:pt x="3591" y="3302"/>
                </a:cubicBezTo>
                <a:cubicBezTo>
                  <a:pt x="3591" y="3302"/>
                  <a:pt x="4263" y="2690"/>
                  <a:pt x="4455" y="2154"/>
                </a:cubicBezTo>
                <a:cubicBezTo>
                  <a:pt x="4642" y="1647"/>
                  <a:pt x="4534" y="1316"/>
                  <a:pt x="4338" y="1316"/>
                </a:cubicBezTo>
                <a:cubicBezTo>
                  <a:pt x="4327" y="1316"/>
                  <a:pt x="4315" y="1318"/>
                  <a:pt x="4304" y="1320"/>
                </a:cubicBezTo>
                <a:cubicBezTo>
                  <a:pt x="4116" y="1355"/>
                  <a:pt x="3950" y="1839"/>
                  <a:pt x="3755" y="1839"/>
                </a:cubicBezTo>
                <a:cubicBezTo>
                  <a:pt x="3725" y="1839"/>
                  <a:pt x="3694" y="1828"/>
                  <a:pt x="3661" y="1800"/>
                </a:cubicBezTo>
                <a:cubicBezTo>
                  <a:pt x="3424" y="1598"/>
                  <a:pt x="4157" y="718"/>
                  <a:pt x="3768" y="592"/>
                </a:cubicBezTo>
                <a:cubicBezTo>
                  <a:pt x="3743" y="583"/>
                  <a:pt x="3719" y="579"/>
                  <a:pt x="3697" y="579"/>
                </a:cubicBezTo>
                <a:cubicBezTo>
                  <a:pt x="3379" y="579"/>
                  <a:pt x="3334" y="1396"/>
                  <a:pt x="3044" y="1396"/>
                </a:cubicBezTo>
                <a:cubicBezTo>
                  <a:pt x="3039" y="1396"/>
                  <a:pt x="3034" y="1396"/>
                  <a:pt x="3029" y="1396"/>
                </a:cubicBezTo>
                <a:cubicBezTo>
                  <a:pt x="2713" y="1361"/>
                  <a:pt x="2928" y="362"/>
                  <a:pt x="2608" y="362"/>
                </a:cubicBezTo>
                <a:cubicBezTo>
                  <a:pt x="2601" y="362"/>
                  <a:pt x="2593" y="363"/>
                  <a:pt x="2584" y="364"/>
                </a:cubicBezTo>
                <a:cubicBezTo>
                  <a:pt x="2239" y="408"/>
                  <a:pt x="2352" y="1091"/>
                  <a:pt x="2088" y="1091"/>
                </a:cubicBezTo>
                <a:cubicBezTo>
                  <a:pt x="2077" y="1091"/>
                  <a:pt x="2065" y="1089"/>
                  <a:pt x="2053" y="1087"/>
                </a:cubicBezTo>
                <a:cubicBezTo>
                  <a:pt x="1745" y="1021"/>
                  <a:pt x="2008" y="141"/>
                  <a:pt x="1699" y="111"/>
                </a:cubicBezTo>
                <a:cubicBezTo>
                  <a:pt x="1692" y="110"/>
                  <a:pt x="1684" y="110"/>
                  <a:pt x="1677" y="110"/>
                </a:cubicBezTo>
                <a:cubicBezTo>
                  <a:pt x="1414" y="110"/>
                  <a:pt x="1375" y="589"/>
                  <a:pt x="1203" y="589"/>
                </a:cubicBezTo>
                <a:cubicBezTo>
                  <a:pt x="1188" y="589"/>
                  <a:pt x="1171" y="585"/>
                  <a:pt x="1153" y="576"/>
                </a:cubicBezTo>
                <a:cubicBezTo>
                  <a:pt x="981" y="492"/>
                  <a:pt x="869" y="1"/>
                  <a:pt x="630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5" name="Google Shape;2355;p40"/>
          <p:cNvSpPr/>
          <p:nvPr/>
        </p:nvSpPr>
        <p:spPr>
          <a:xfrm>
            <a:off x="8660471" y="-132128"/>
            <a:ext cx="1776719" cy="1756013"/>
          </a:xfrm>
          <a:custGeom>
            <a:avLst/>
            <a:gdLst/>
            <a:ahLst/>
            <a:cxnLst/>
            <a:rect l="l" t="t" r="r" b="b"/>
            <a:pathLst>
              <a:path w="3518" h="3477" extrusionOk="0">
                <a:moveTo>
                  <a:pt x="61" y="1"/>
                </a:moveTo>
                <a:cubicBezTo>
                  <a:pt x="30" y="1"/>
                  <a:pt x="0" y="44"/>
                  <a:pt x="27" y="75"/>
                </a:cubicBezTo>
                <a:lnTo>
                  <a:pt x="862" y="909"/>
                </a:lnTo>
                <a:lnTo>
                  <a:pt x="852" y="909"/>
                </a:lnTo>
                <a:lnTo>
                  <a:pt x="614" y="929"/>
                </a:lnTo>
                <a:lnTo>
                  <a:pt x="230" y="960"/>
                </a:lnTo>
                <a:cubicBezTo>
                  <a:pt x="176" y="965"/>
                  <a:pt x="174" y="1046"/>
                  <a:pt x="225" y="1046"/>
                </a:cubicBezTo>
                <a:cubicBezTo>
                  <a:pt x="227" y="1046"/>
                  <a:pt x="228" y="1046"/>
                  <a:pt x="230" y="1046"/>
                </a:cubicBezTo>
                <a:lnTo>
                  <a:pt x="943" y="985"/>
                </a:lnTo>
                <a:lnTo>
                  <a:pt x="1737" y="1779"/>
                </a:lnTo>
                <a:lnTo>
                  <a:pt x="1727" y="1779"/>
                </a:lnTo>
                <a:lnTo>
                  <a:pt x="1489" y="1799"/>
                </a:lnTo>
                <a:lnTo>
                  <a:pt x="1105" y="1835"/>
                </a:lnTo>
                <a:cubicBezTo>
                  <a:pt x="1051" y="1839"/>
                  <a:pt x="1049" y="1921"/>
                  <a:pt x="1100" y="1921"/>
                </a:cubicBezTo>
                <a:cubicBezTo>
                  <a:pt x="1102" y="1921"/>
                  <a:pt x="1103" y="1921"/>
                  <a:pt x="1105" y="1920"/>
                </a:cubicBezTo>
                <a:lnTo>
                  <a:pt x="1818" y="1860"/>
                </a:lnTo>
                <a:lnTo>
                  <a:pt x="2713" y="2755"/>
                </a:lnTo>
                <a:lnTo>
                  <a:pt x="2703" y="2755"/>
                </a:lnTo>
                <a:lnTo>
                  <a:pt x="2465" y="2775"/>
                </a:lnTo>
                <a:lnTo>
                  <a:pt x="2081" y="2811"/>
                </a:lnTo>
                <a:cubicBezTo>
                  <a:pt x="2027" y="2811"/>
                  <a:pt x="2025" y="2897"/>
                  <a:pt x="2076" y="2897"/>
                </a:cubicBezTo>
                <a:cubicBezTo>
                  <a:pt x="2078" y="2897"/>
                  <a:pt x="2079" y="2897"/>
                  <a:pt x="2081" y="2896"/>
                </a:cubicBezTo>
                <a:lnTo>
                  <a:pt x="2794" y="2831"/>
                </a:lnTo>
                <a:lnTo>
                  <a:pt x="3426" y="3463"/>
                </a:lnTo>
                <a:cubicBezTo>
                  <a:pt x="3434" y="3472"/>
                  <a:pt x="3444" y="3476"/>
                  <a:pt x="3454" y="3476"/>
                </a:cubicBezTo>
                <a:cubicBezTo>
                  <a:pt x="3486" y="3476"/>
                  <a:pt x="3518" y="3433"/>
                  <a:pt x="3487" y="3402"/>
                </a:cubicBezTo>
                <a:lnTo>
                  <a:pt x="2854" y="2770"/>
                </a:lnTo>
                <a:cubicBezTo>
                  <a:pt x="2875" y="2532"/>
                  <a:pt x="2890" y="2300"/>
                  <a:pt x="2905" y="2062"/>
                </a:cubicBezTo>
                <a:cubicBezTo>
                  <a:pt x="2907" y="2035"/>
                  <a:pt x="2888" y="2022"/>
                  <a:pt x="2867" y="2022"/>
                </a:cubicBezTo>
                <a:cubicBezTo>
                  <a:pt x="2845" y="2022"/>
                  <a:pt x="2822" y="2036"/>
                  <a:pt x="2819" y="2062"/>
                </a:cubicBezTo>
                <a:cubicBezTo>
                  <a:pt x="2804" y="2274"/>
                  <a:pt x="2789" y="2482"/>
                  <a:pt x="2774" y="2689"/>
                </a:cubicBezTo>
                <a:lnTo>
                  <a:pt x="1883" y="1794"/>
                </a:lnTo>
                <a:cubicBezTo>
                  <a:pt x="1899" y="1561"/>
                  <a:pt x="1914" y="1329"/>
                  <a:pt x="1929" y="1096"/>
                </a:cubicBezTo>
                <a:cubicBezTo>
                  <a:pt x="1932" y="1068"/>
                  <a:pt x="1911" y="1054"/>
                  <a:pt x="1890" y="1054"/>
                </a:cubicBezTo>
                <a:cubicBezTo>
                  <a:pt x="1868" y="1054"/>
                  <a:pt x="1846" y="1068"/>
                  <a:pt x="1843" y="1096"/>
                </a:cubicBezTo>
                <a:cubicBezTo>
                  <a:pt x="1828" y="1304"/>
                  <a:pt x="1813" y="1511"/>
                  <a:pt x="1797" y="1718"/>
                </a:cubicBezTo>
                <a:lnTo>
                  <a:pt x="1004" y="924"/>
                </a:lnTo>
                <a:cubicBezTo>
                  <a:pt x="1019" y="687"/>
                  <a:pt x="1034" y="454"/>
                  <a:pt x="1054" y="221"/>
                </a:cubicBezTo>
                <a:cubicBezTo>
                  <a:pt x="1057" y="193"/>
                  <a:pt x="1036" y="180"/>
                  <a:pt x="1015" y="180"/>
                </a:cubicBezTo>
                <a:cubicBezTo>
                  <a:pt x="993" y="180"/>
                  <a:pt x="971" y="193"/>
                  <a:pt x="968" y="221"/>
                </a:cubicBezTo>
                <a:cubicBezTo>
                  <a:pt x="953" y="429"/>
                  <a:pt x="938" y="636"/>
                  <a:pt x="923" y="843"/>
                </a:cubicBezTo>
                <a:lnTo>
                  <a:pt x="88" y="14"/>
                </a:lnTo>
                <a:cubicBezTo>
                  <a:pt x="80" y="5"/>
                  <a:pt x="70" y="1"/>
                  <a:pt x="6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2356;p40"/>
          <p:cNvSpPr/>
          <p:nvPr/>
        </p:nvSpPr>
        <p:spPr>
          <a:xfrm>
            <a:off x="6835276" y="4727315"/>
            <a:ext cx="1918634" cy="1750962"/>
          </a:xfrm>
          <a:custGeom>
            <a:avLst/>
            <a:gdLst/>
            <a:ahLst/>
            <a:cxnLst/>
            <a:rect l="l" t="t" r="r" b="b"/>
            <a:pathLst>
              <a:path w="3799" h="3467" extrusionOk="0">
                <a:moveTo>
                  <a:pt x="2378" y="0"/>
                </a:moveTo>
                <a:cubicBezTo>
                  <a:pt x="2369" y="0"/>
                  <a:pt x="2361" y="0"/>
                  <a:pt x="2352" y="0"/>
                </a:cubicBezTo>
                <a:cubicBezTo>
                  <a:pt x="2045" y="5"/>
                  <a:pt x="1853" y="499"/>
                  <a:pt x="1734" y="499"/>
                </a:cubicBezTo>
                <a:cubicBezTo>
                  <a:pt x="1726" y="499"/>
                  <a:pt x="1717" y="496"/>
                  <a:pt x="1710" y="491"/>
                </a:cubicBezTo>
                <a:cubicBezTo>
                  <a:pt x="1598" y="410"/>
                  <a:pt x="1851" y="16"/>
                  <a:pt x="1851" y="16"/>
                </a:cubicBezTo>
                <a:cubicBezTo>
                  <a:pt x="1800" y="8"/>
                  <a:pt x="1751" y="4"/>
                  <a:pt x="1706" y="4"/>
                </a:cubicBezTo>
                <a:cubicBezTo>
                  <a:pt x="1106" y="4"/>
                  <a:pt x="1056" y="651"/>
                  <a:pt x="939" y="651"/>
                </a:cubicBezTo>
                <a:cubicBezTo>
                  <a:pt x="935" y="651"/>
                  <a:pt x="930" y="650"/>
                  <a:pt x="926" y="648"/>
                </a:cubicBezTo>
                <a:cubicBezTo>
                  <a:pt x="789" y="587"/>
                  <a:pt x="875" y="178"/>
                  <a:pt x="875" y="177"/>
                </a:cubicBezTo>
                <a:lnTo>
                  <a:pt x="875" y="177"/>
                </a:lnTo>
                <a:cubicBezTo>
                  <a:pt x="339" y="435"/>
                  <a:pt x="673" y="1224"/>
                  <a:pt x="496" y="1239"/>
                </a:cubicBezTo>
                <a:cubicBezTo>
                  <a:pt x="491" y="1240"/>
                  <a:pt x="485" y="1240"/>
                  <a:pt x="480" y="1240"/>
                </a:cubicBezTo>
                <a:cubicBezTo>
                  <a:pt x="316" y="1240"/>
                  <a:pt x="268" y="1012"/>
                  <a:pt x="268" y="1012"/>
                </a:cubicBezTo>
                <a:lnTo>
                  <a:pt x="268" y="1012"/>
                </a:lnTo>
                <a:cubicBezTo>
                  <a:pt x="0" y="2140"/>
                  <a:pt x="1275" y="2423"/>
                  <a:pt x="1275" y="2423"/>
                </a:cubicBezTo>
                <a:cubicBezTo>
                  <a:pt x="1275" y="2423"/>
                  <a:pt x="1507" y="3466"/>
                  <a:pt x="2386" y="3466"/>
                </a:cubicBezTo>
                <a:cubicBezTo>
                  <a:pt x="2479" y="3466"/>
                  <a:pt x="2578" y="3455"/>
                  <a:pt x="2686" y="3429"/>
                </a:cubicBezTo>
                <a:cubicBezTo>
                  <a:pt x="2686" y="3429"/>
                  <a:pt x="2443" y="3379"/>
                  <a:pt x="2458" y="3202"/>
                </a:cubicBezTo>
                <a:cubicBezTo>
                  <a:pt x="2464" y="3151"/>
                  <a:pt x="2531" y="3142"/>
                  <a:pt x="2630" y="3142"/>
                </a:cubicBezTo>
                <a:cubicBezTo>
                  <a:pt x="2691" y="3142"/>
                  <a:pt x="2764" y="3146"/>
                  <a:pt x="2842" y="3146"/>
                </a:cubicBezTo>
                <a:cubicBezTo>
                  <a:pt x="3086" y="3146"/>
                  <a:pt x="3382" y="3111"/>
                  <a:pt x="3525" y="2822"/>
                </a:cubicBezTo>
                <a:lnTo>
                  <a:pt x="3525" y="2822"/>
                </a:lnTo>
                <a:cubicBezTo>
                  <a:pt x="3525" y="2822"/>
                  <a:pt x="3394" y="2851"/>
                  <a:pt x="3268" y="2851"/>
                </a:cubicBezTo>
                <a:cubicBezTo>
                  <a:pt x="3171" y="2851"/>
                  <a:pt x="3076" y="2834"/>
                  <a:pt x="3050" y="2772"/>
                </a:cubicBezTo>
                <a:cubicBezTo>
                  <a:pt x="2994" y="2635"/>
                  <a:pt x="3798" y="2610"/>
                  <a:pt x="3682" y="1846"/>
                </a:cubicBezTo>
                <a:lnTo>
                  <a:pt x="3682" y="1846"/>
                </a:lnTo>
                <a:cubicBezTo>
                  <a:pt x="3682" y="1846"/>
                  <a:pt x="3417" y="2016"/>
                  <a:pt x="3277" y="2016"/>
                </a:cubicBezTo>
                <a:cubicBezTo>
                  <a:pt x="3246" y="2016"/>
                  <a:pt x="3221" y="2008"/>
                  <a:pt x="3207" y="1988"/>
                </a:cubicBezTo>
                <a:cubicBezTo>
                  <a:pt x="3126" y="1872"/>
                  <a:pt x="3692" y="1674"/>
                  <a:pt x="3697" y="1346"/>
                </a:cubicBezTo>
                <a:cubicBezTo>
                  <a:pt x="3707" y="1012"/>
                  <a:pt x="3515" y="461"/>
                  <a:pt x="3652" y="46"/>
                </a:cubicBezTo>
                <a:lnTo>
                  <a:pt x="3652" y="46"/>
                </a:lnTo>
                <a:cubicBezTo>
                  <a:pt x="3542" y="82"/>
                  <a:pt x="3423" y="95"/>
                  <a:pt x="3301" y="95"/>
                </a:cubicBezTo>
                <a:cubicBezTo>
                  <a:pt x="2973" y="95"/>
                  <a:pt x="2623" y="0"/>
                  <a:pt x="2378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0"/>
          <p:cNvSpPr/>
          <p:nvPr/>
        </p:nvSpPr>
        <p:spPr>
          <a:xfrm>
            <a:off x="7220617" y="4830342"/>
            <a:ext cx="1390366" cy="1371175"/>
          </a:xfrm>
          <a:custGeom>
            <a:avLst/>
            <a:gdLst/>
            <a:ahLst/>
            <a:cxnLst/>
            <a:rect l="l" t="t" r="r" b="b"/>
            <a:pathLst>
              <a:path w="2753" h="2715" extrusionOk="0">
                <a:moveTo>
                  <a:pt x="2686" y="1"/>
                </a:moveTo>
                <a:cubicBezTo>
                  <a:pt x="2676" y="1"/>
                  <a:pt x="2665" y="5"/>
                  <a:pt x="2656" y="14"/>
                </a:cubicBezTo>
                <a:lnTo>
                  <a:pt x="31" y="2639"/>
                </a:lnTo>
                <a:cubicBezTo>
                  <a:pt x="1" y="2669"/>
                  <a:pt x="28" y="2715"/>
                  <a:pt x="63" y="2715"/>
                </a:cubicBezTo>
                <a:cubicBezTo>
                  <a:pt x="74" y="2715"/>
                  <a:pt x="86" y="2710"/>
                  <a:pt x="97" y="2699"/>
                </a:cubicBezTo>
                <a:lnTo>
                  <a:pt x="2722" y="80"/>
                </a:lnTo>
                <a:cubicBezTo>
                  <a:pt x="2753" y="45"/>
                  <a:pt x="2721" y="1"/>
                  <a:pt x="268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2358;p40"/>
          <p:cNvSpPr/>
          <p:nvPr/>
        </p:nvSpPr>
        <p:spPr>
          <a:xfrm>
            <a:off x="7528688" y="5439414"/>
            <a:ext cx="468674" cy="460593"/>
          </a:xfrm>
          <a:custGeom>
            <a:avLst/>
            <a:gdLst/>
            <a:ahLst/>
            <a:cxnLst/>
            <a:rect l="l" t="t" r="r" b="b"/>
            <a:pathLst>
              <a:path w="928" h="912" extrusionOk="0">
                <a:moveTo>
                  <a:pt x="42" y="0"/>
                </a:moveTo>
                <a:cubicBezTo>
                  <a:pt x="21" y="0"/>
                  <a:pt x="0" y="14"/>
                  <a:pt x="3" y="42"/>
                </a:cubicBezTo>
                <a:cubicBezTo>
                  <a:pt x="28" y="295"/>
                  <a:pt x="59" y="548"/>
                  <a:pt x="84" y="795"/>
                </a:cubicBezTo>
                <a:cubicBezTo>
                  <a:pt x="84" y="821"/>
                  <a:pt x="104" y="836"/>
                  <a:pt x="124" y="841"/>
                </a:cubicBezTo>
                <a:lnTo>
                  <a:pt x="873" y="912"/>
                </a:lnTo>
                <a:cubicBezTo>
                  <a:pt x="874" y="912"/>
                  <a:pt x="876" y="912"/>
                  <a:pt x="877" y="912"/>
                </a:cubicBezTo>
                <a:cubicBezTo>
                  <a:pt x="928" y="912"/>
                  <a:pt x="922" y="831"/>
                  <a:pt x="873" y="826"/>
                </a:cubicBezTo>
                <a:lnTo>
                  <a:pt x="165" y="758"/>
                </a:lnTo>
                <a:lnTo>
                  <a:pt x="165" y="758"/>
                </a:lnTo>
                <a:cubicBezTo>
                  <a:pt x="164" y="735"/>
                  <a:pt x="160" y="712"/>
                  <a:pt x="160" y="689"/>
                </a:cubicBezTo>
                <a:lnTo>
                  <a:pt x="129" y="441"/>
                </a:lnTo>
                <a:cubicBezTo>
                  <a:pt x="119" y="310"/>
                  <a:pt x="104" y="173"/>
                  <a:pt x="89" y="42"/>
                </a:cubicBezTo>
                <a:cubicBezTo>
                  <a:pt x="86" y="14"/>
                  <a:pt x="64" y="0"/>
                  <a:pt x="4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40"/>
          <p:cNvSpPr/>
          <p:nvPr/>
        </p:nvSpPr>
        <p:spPr>
          <a:xfrm>
            <a:off x="7947362" y="5022760"/>
            <a:ext cx="466654" cy="458573"/>
          </a:xfrm>
          <a:custGeom>
            <a:avLst/>
            <a:gdLst/>
            <a:ahLst/>
            <a:cxnLst/>
            <a:rect l="l" t="t" r="r" b="b"/>
            <a:pathLst>
              <a:path w="924" h="908" extrusionOk="0">
                <a:moveTo>
                  <a:pt x="42" y="1"/>
                </a:moveTo>
                <a:cubicBezTo>
                  <a:pt x="21" y="1"/>
                  <a:pt x="1" y="15"/>
                  <a:pt x="3" y="43"/>
                </a:cubicBezTo>
                <a:lnTo>
                  <a:pt x="3" y="38"/>
                </a:lnTo>
                <a:cubicBezTo>
                  <a:pt x="29" y="290"/>
                  <a:pt x="54" y="543"/>
                  <a:pt x="84" y="791"/>
                </a:cubicBezTo>
                <a:cubicBezTo>
                  <a:pt x="84" y="816"/>
                  <a:pt x="99" y="837"/>
                  <a:pt x="125" y="837"/>
                </a:cubicBezTo>
                <a:lnTo>
                  <a:pt x="868" y="907"/>
                </a:lnTo>
                <a:cubicBezTo>
                  <a:pt x="870" y="907"/>
                  <a:pt x="871" y="908"/>
                  <a:pt x="873" y="908"/>
                </a:cubicBezTo>
                <a:cubicBezTo>
                  <a:pt x="924" y="908"/>
                  <a:pt x="922" y="826"/>
                  <a:pt x="868" y="821"/>
                </a:cubicBezTo>
                <a:lnTo>
                  <a:pt x="163" y="754"/>
                </a:lnTo>
                <a:lnTo>
                  <a:pt x="163" y="754"/>
                </a:lnTo>
                <a:cubicBezTo>
                  <a:pt x="160" y="729"/>
                  <a:pt x="159" y="707"/>
                  <a:pt x="155" y="685"/>
                </a:cubicBezTo>
                <a:cubicBezTo>
                  <a:pt x="150" y="604"/>
                  <a:pt x="140" y="523"/>
                  <a:pt x="130" y="437"/>
                </a:cubicBezTo>
                <a:cubicBezTo>
                  <a:pt x="115" y="306"/>
                  <a:pt x="104" y="174"/>
                  <a:pt x="89" y="43"/>
                </a:cubicBezTo>
                <a:cubicBezTo>
                  <a:pt x="87" y="15"/>
                  <a:pt x="64" y="1"/>
                  <a:pt x="4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40"/>
          <p:cNvSpPr/>
          <p:nvPr/>
        </p:nvSpPr>
        <p:spPr>
          <a:xfrm>
            <a:off x="6086814" y="584516"/>
            <a:ext cx="2656998" cy="2991837"/>
          </a:xfrm>
          <a:custGeom>
            <a:avLst/>
            <a:gdLst/>
            <a:ahLst/>
            <a:cxnLst/>
            <a:rect l="l" t="t" r="r" b="b"/>
            <a:pathLst>
              <a:path w="5261" h="5924" extrusionOk="0">
                <a:moveTo>
                  <a:pt x="1" y="1"/>
                </a:moveTo>
                <a:lnTo>
                  <a:pt x="1" y="1"/>
                </a:lnTo>
                <a:cubicBezTo>
                  <a:pt x="1" y="1"/>
                  <a:pt x="395" y="724"/>
                  <a:pt x="471" y="1311"/>
                </a:cubicBezTo>
                <a:cubicBezTo>
                  <a:pt x="534" y="1832"/>
                  <a:pt x="357" y="2374"/>
                  <a:pt x="630" y="2374"/>
                </a:cubicBezTo>
                <a:cubicBezTo>
                  <a:pt x="664" y="2374"/>
                  <a:pt x="705" y="2365"/>
                  <a:pt x="754" y="2347"/>
                </a:cubicBezTo>
                <a:cubicBezTo>
                  <a:pt x="754" y="2347"/>
                  <a:pt x="762" y="2345"/>
                  <a:pt x="774" y="2345"/>
                </a:cubicBezTo>
                <a:cubicBezTo>
                  <a:pt x="809" y="2345"/>
                  <a:pt x="878" y="2365"/>
                  <a:pt x="870" y="2524"/>
                </a:cubicBezTo>
                <a:cubicBezTo>
                  <a:pt x="861" y="2722"/>
                  <a:pt x="732" y="3104"/>
                  <a:pt x="908" y="3104"/>
                </a:cubicBezTo>
                <a:cubicBezTo>
                  <a:pt x="917" y="3104"/>
                  <a:pt x="926" y="3103"/>
                  <a:pt x="936" y="3101"/>
                </a:cubicBezTo>
                <a:cubicBezTo>
                  <a:pt x="1002" y="3088"/>
                  <a:pt x="1054" y="3081"/>
                  <a:pt x="1095" y="3081"/>
                </a:cubicBezTo>
                <a:cubicBezTo>
                  <a:pt x="1189" y="3081"/>
                  <a:pt x="1226" y="3118"/>
                  <a:pt x="1229" y="3212"/>
                </a:cubicBezTo>
                <a:cubicBezTo>
                  <a:pt x="1229" y="3354"/>
                  <a:pt x="1174" y="4001"/>
                  <a:pt x="1346" y="4026"/>
                </a:cubicBezTo>
                <a:cubicBezTo>
                  <a:pt x="1354" y="4028"/>
                  <a:pt x="1362" y="4028"/>
                  <a:pt x="1369" y="4028"/>
                </a:cubicBezTo>
                <a:cubicBezTo>
                  <a:pt x="1501" y="4028"/>
                  <a:pt x="1517" y="3850"/>
                  <a:pt x="1602" y="3850"/>
                </a:cubicBezTo>
                <a:cubicBezTo>
                  <a:pt x="1613" y="3850"/>
                  <a:pt x="1625" y="3853"/>
                  <a:pt x="1639" y="3859"/>
                </a:cubicBezTo>
                <a:cubicBezTo>
                  <a:pt x="1760" y="3925"/>
                  <a:pt x="1771" y="4749"/>
                  <a:pt x="1917" y="4785"/>
                </a:cubicBezTo>
                <a:cubicBezTo>
                  <a:pt x="1924" y="4786"/>
                  <a:pt x="1931" y="4787"/>
                  <a:pt x="1937" y="4787"/>
                </a:cubicBezTo>
                <a:cubicBezTo>
                  <a:pt x="2055" y="4787"/>
                  <a:pt x="2064" y="4552"/>
                  <a:pt x="2163" y="4552"/>
                </a:cubicBezTo>
                <a:cubicBezTo>
                  <a:pt x="2174" y="4552"/>
                  <a:pt x="2186" y="4555"/>
                  <a:pt x="2200" y="4562"/>
                </a:cubicBezTo>
                <a:cubicBezTo>
                  <a:pt x="2335" y="4630"/>
                  <a:pt x="2521" y="5382"/>
                  <a:pt x="2735" y="5382"/>
                </a:cubicBezTo>
                <a:cubicBezTo>
                  <a:pt x="2746" y="5382"/>
                  <a:pt x="2756" y="5380"/>
                  <a:pt x="2767" y="5377"/>
                </a:cubicBezTo>
                <a:cubicBezTo>
                  <a:pt x="2829" y="5355"/>
                  <a:pt x="2878" y="5345"/>
                  <a:pt x="2918" y="5345"/>
                </a:cubicBezTo>
                <a:cubicBezTo>
                  <a:pt x="3027" y="5345"/>
                  <a:pt x="3073" y="5415"/>
                  <a:pt x="3136" y="5503"/>
                </a:cubicBezTo>
                <a:cubicBezTo>
                  <a:pt x="3195" y="5586"/>
                  <a:pt x="3395" y="5923"/>
                  <a:pt x="3778" y="5923"/>
                </a:cubicBezTo>
                <a:cubicBezTo>
                  <a:pt x="3956" y="5923"/>
                  <a:pt x="4174" y="5850"/>
                  <a:pt x="4436" y="5645"/>
                </a:cubicBezTo>
                <a:cubicBezTo>
                  <a:pt x="5260" y="4997"/>
                  <a:pt x="4704" y="4466"/>
                  <a:pt x="4603" y="4350"/>
                </a:cubicBezTo>
                <a:cubicBezTo>
                  <a:pt x="4501" y="4234"/>
                  <a:pt x="4436" y="4158"/>
                  <a:pt x="4567" y="3961"/>
                </a:cubicBezTo>
                <a:cubicBezTo>
                  <a:pt x="4699" y="3758"/>
                  <a:pt x="3945" y="3374"/>
                  <a:pt x="3910" y="3217"/>
                </a:cubicBezTo>
                <a:cubicBezTo>
                  <a:pt x="3874" y="3060"/>
                  <a:pt x="4188" y="3146"/>
                  <a:pt x="4193" y="2995"/>
                </a:cubicBezTo>
                <a:cubicBezTo>
                  <a:pt x="4193" y="2843"/>
                  <a:pt x="3394" y="2641"/>
                  <a:pt x="3364" y="2504"/>
                </a:cubicBezTo>
                <a:cubicBezTo>
                  <a:pt x="3328" y="2373"/>
                  <a:pt x="3576" y="2433"/>
                  <a:pt x="3591" y="2261"/>
                </a:cubicBezTo>
                <a:cubicBezTo>
                  <a:pt x="3606" y="2089"/>
                  <a:pt x="2964" y="1988"/>
                  <a:pt x="2833" y="1953"/>
                </a:cubicBezTo>
                <a:cubicBezTo>
                  <a:pt x="2696" y="1917"/>
                  <a:pt x="2701" y="1842"/>
                  <a:pt x="2792" y="1639"/>
                </a:cubicBezTo>
                <a:cubicBezTo>
                  <a:pt x="2878" y="1442"/>
                  <a:pt x="2453" y="1488"/>
                  <a:pt x="2246" y="1442"/>
                </a:cubicBezTo>
                <a:cubicBezTo>
                  <a:pt x="2039" y="1402"/>
                  <a:pt x="2104" y="1290"/>
                  <a:pt x="2104" y="1290"/>
                </a:cubicBezTo>
                <a:cubicBezTo>
                  <a:pt x="2367" y="896"/>
                  <a:pt x="1715" y="977"/>
                  <a:pt x="1164" y="764"/>
                </a:cubicBezTo>
                <a:cubicBezTo>
                  <a:pt x="608" y="557"/>
                  <a:pt x="1" y="1"/>
                  <a:pt x="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40"/>
          <p:cNvSpPr/>
          <p:nvPr/>
        </p:nvSpPr>
        <p:spPr>
          <a:xfrm>
            <a:off x="5974191" y="468863"/>
            <a:ext cx="2190849" cy="2751945"/>
          </a:xfrm>
          <a:custGeom>
            <a:avLst/>
            <a:gdLst/>
            <a:ahLst/>
            <a:cxnLst/>
            <a:rect l="l" t="t" r="r" b="b"/>
            <a:pathLst>
              <a:path w="4338" h="5449" extrusionOk="0">
                <a:moveTo>
                  <a:pt x="60" y="0"/>
                </a:moveTo>
                <a:cubicBezTo>
                  <a:pt x="29" y="0"/>
                  <a:pt x="0" y="38"/>
                  <a:pt x="26" y="68"/>
                </a:cubicBezTo>
                <a:cubicBezTo>
                  <a:pt x="279" y="387"/>
                  <a:pt x="906" y="1186"/>
                  <a:pt x="1154" y="1504"/>
                </a:cubicBezTo>
                <a:lnTo>
                  <a:pt x="1023" y="2187"/>
                </a:lnTo>
                <a:cubicBezTo>
                  <a:pt x="1017" y="2217"/>
                  <a:pt x="1039" y="2234"/>
                  <a:pt x="1061" y="2234"/>
                </a:cubicBezTo>
                <a:cubicBezTo>
                  <a:pt x="1080" y="2234"/>
                  <a:pt x="1099" y="2222"/>
                  <a:pt x="1104" y="2197"/>
                </a:cubicBezTo>
                <a:lnTo>
                  <a:pt x="1225" y="1595"/>
                </a:lnTo>
                <a:lnTo>
                  <a:pt x="2241" y="2890"/>
                </a:lnTo>
                <a:cubicBezTo>
                  <a:pt x="2206" y="3117"/>
                  <a:pt x="2160" y="3345"/>
                  <a:pt x="2120" y="3573"/>
                </a:cubicBezTo>
                <a:cubicBezTo>
                  <a:pt x="2115" y="3603"/>
                  <a:pt x="2136" y="3620"/>
                  <a:pt x="2158" y="3620"/>
                </a:cubicBezTo>
                <a:cubicBezTo>
                  <a:pt x="2177" y="3620"/>
                  <a:pt x="2196" y="3608"/>
                  <a:pt x="2201" y="3583"/>
                </a:cubicBezTo>
                <a:cubicBezTo>
                  <a:pt x="2241" y="3380"/>
                  <a:pt x="2282" y="3183"/>
                  <a:pt x="2322" y="2981"/>
                </a:cubicBezTo>
                <a:lnTo>
                  <a:pt x="3298" y="4225"/>
                </a:lnTo>
                <a:lnTo>
                  <a:pt x="3162" y="4903"/>
                </a:lnTo>
                <a:cubicBezTo>
                  <a:pt x="3156" y="4933"/>
                  <a:pt x="3179" y="4950"/>
                  <a:pt x="3203" y="4950"/>
                </a:cubicBezTo>
                <a:cubicBezTo>
                  <a:pt x="3223" y="4950"/>
                  <a:pt x="3243" y="4938"/>
                  <a:pt x="3248" y="4913"/>
                </a:cubicBezTo>
                <a:lnTo>
                  <a:pt x="3364" y="4311"/>
                </a:lnTo>
                <a:cubicBezTo>
                  <a:pt x="3662" y="4685"/>
                  <a:pt x="3956" y="5059"/>
                  <a:pt x="4249" y="5434"/>
                </a:cubicBezTo>
                <a:cubicBezTo>
                  <a:pt x="4257" y="5444"/>
                  <a:pt x="4267" y="5448"/>
                  <a:pt x="4278" y="5448"/>
                </a:cubicBezTo>
                <a:cubicBezTo>
                  <a:pt x="4307" y="5448"/>
                  <a:pt x="4337" y="5413"/>
                  <a:pt x="4315" y="5383"/>
                </a:cubicBezTo>
                <a:lnTo>
                  <a:pt x="3430" y="4255"/>
                </a:lnTo>
                <a:lnTo>
                  <a:pt x="3440" y="4255"/>
                </a:lnTo>
                <a:lnTo>
                  <a:pt x="3673" y="4265"/>
                </a:lnTo>
                <a:lnTo>
                  <a:pt x="4052" y="4281"/>
                </a:lnTo>
                <a:cubicBezTo>
                  <a:pt x="4102" y="4281"/>
                  <a:pt x="4113" y="4200"/>
                  <a:pt x="4062" y="4195"/>
                </a:cubicBezTo>
                <a:lnTo>
                  <a:pt x="3359" y="4169"/>
                </a:lnTo>
                <a:lnTo>
                  <a:pt x="2383" y="2925"/>
                </a:lnTo>
                <a:lnTo>
                  <a:pt x="2393" y="2925"/>
                </a:lnTo>
                <a:lnTo>
                  <a:pt x="2626" y="2935"/>
                </a:lnTo>
                <a:lnTo>
                  <a:pt x="3005" y="2945"/>
                </a:lnTo>
                <a:cubicBezTo>
                  <a:pt x="3056" y="2945"/>
                  <a:pt x="3066" y="2865"/>
                  <a:pt x="3015" y="2865"/>
                </a:cubicBezTo>
                <a:lnTo>
                  <a:pt x="2312" y="2839"/>
                </a:lnTo>
                <a:lnTo>
                  <a:pt x="1291" y="1540"/>
                </a:lnTo>
                <a:lnTo>
                  <a:pt x="1301" y="1540"/>
                </a:lnTo>
                <a:lnTo>
                  <a:pt x="1533" y="1550"/>
                </a:lnTo>
                <a:lnTo>
                  <a:pt x="1913" y="1565"/>
                </a:lnTo>
                <a:cubicBezTo>
                  <a:pt x="1968" y="1565"/>
                  <a:pt x="1978" y="1479"/>
                  <a:pt x="1923" y="1479"/>
                </a:cubicBezTo>
                <a:lnTo>
                  <a:pt x="1220" y="1454"/>
                </a:lnTo>
                <a:lnTo>
                  <a:pt x="92" y="17"/>
                </a:lnTo>
                <a:cubicBezTo>
                  <a:pt x="83" y="5"/>
                  <a:pt x="71" y="0"/>
                  <a:pt x="6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40"/>
          <p:cNvSpPr/>
          <p:nvPr/>
        </p:nvSpPr>
        <p:spPr>
          <a:xfrm>
            <a:off x="1268782" y="-845742"/>
            <a:ext cx="2969616" cy="2952445"/>
          </a:xfrm>
          <a:custGeom>
            <a:avLst/>
            <a:gdLst/>
            <a:ahLst/>
            <a:cxnLst/>
            <a:rect l="l" t="t" r="r" b="b"/>
            <a:pathLst>
              <a:path w="5880" h="5846" extrusionOk="0">
                <a:moveTo>
                  <a:pt x="67" y="0"/>
                </a:moveTo>
                <a:cubicBezTo>
                  <a:pt x="32" y="0"/>
                  <a:pt x="0" y="45"/>
                  <a:pt x="28" y="77"/>
                </a:cubicBezTo>
                <a:lnTo>
                  <a:pt x="5788" y="5832"/>
                </a:lnTo>
                <a:cubicBezTo>
                  <a:pt x="5798" y="5841"/>
                  <a:pt x="5808" y="5845"/>
                  <a:pt x="5818" y="5845"/>
                </a:cubicBezTo>
                <a:cubicBezTo>
                  <a:pt x="5851" y="5845"/>
                  <a:pt x="5880" y="5802"/>
                  <a:pt x="5849" y="5771"/>
                </a:cubicBezTo>
                <a:lnTo>
                  <a:pt x="94" y="11"/>
                </a:lnTo>
                <a:cubicBezTo>
                  <a:pt x="85" y="3"/>
                  <a:pt x="76" y="0"/>
                  <a:pt x="6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40"/>
          <p:cNvSpPr/>
          <p:nvPr/>
        </p:nvSpPr>
        <p:spPr>
          <a:xfrm>
            <a:off x="1633417" y="-480602"/>
            <a:ext cx="1270167" cy="365142"/>
          </a:xfrm>
          <a:custGeom>
            <a:avLst/>
            <a:gdLst/>
            <a:ahLst/>
            <a:cxnLst/>
            <a:rect l="l" t="t" r="r" b="b"/>
            <a:pathLst>
              <a:path w="2515" h="723" extrusionOk="0">
                <a:moveTo>
                  <a:pt x="59" y="1"/>
                </a:moveTo>
                <a:cubicBezTo>
                  <a:pt x="21" y="1"/>
                  <a:pt x="1" y="56"/>
                  <a:pt x="39" y="82"/>
                </a:cubicBezTo>
                <a:cubicBezTo>
                  <a:pt x="607" y="416"/>
                  <a:pt x="1333" y="722"/>
                  <a:pt x="2028" y="722"/>
                </a:cubicBezTo>
                <a:cubicBezTo>
                  <a:pt x="2174" y="722"/>
                  <a:pt x="2320" y="709"/>
                  <a:pt x="2462" y="679"/>
                </a:cubicBezTo>
                <a:cubicBezTo>
                  <a:pt x="2514" y="664"/>
                  <a:pt x="2499" y="592"/>
                  <a:pt x="2451" y="592"/>
                </a:cubicBezTo>
                <a:cubicBezTo>
                  <a:pt x="2448" y="592"/>
                  <a:pt x="2445" y="592"/>
                  <a:pt x="2441" y="593"/>
                </a:cubicBezTo>
                <a:cubicBezTo>
                  <a:pt x="2305" y="621"/>
                  <a:pt x="2164" y="635"/>
                  <a:pt x="2023" y="635"/>
                </a:cubicBezTo>
                <a:cubicBezTo>
                  <a:pt x="1344" y="635"/>
                  <a:pt x="632" y="332"/>
                  <a:pt x="80" y="6"/>
                </a:cubicBezTo>
                <a:cubicBezTo>
                  <a:pt x="72" y="2"/>
                  <a:pt x="65" y="1"/>
                  <a:pt x="59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2364;p40"/>
          <p:cNvSpPr/>
          <p:nvPr/>
        </p:nvSpPr>
        <p:spPr>
          <a:xfrm>
            <a:off x="2346526" y="230992"/>
            <a:ext cx="1231784" cy="291406"/>
          </a:xfrm>
          <a:custGeom>
            <a:avLst/>
            <a:gdLst/>
            <a:ahLst/>
            <a:cxnLst/>
            <a:rect l="l" t="t" r="r" b="b"/>
            <a:pathLst>
              <a:path w="2439" h="577" extrusionOk="0">
                <a:moveTo>
                  <a:pt x="57" y="1"/>
                </a:moveTo>
                <a:cubicBezTo>
                  <a:pt x="22" y="1"/>
                  <a:pt x="0" y="58"/>
                  <a:pt x="38" y="84"/>
                </a:cubicBezTo>
                <a:cubicBezTo>
                  <a:pt x="461" y="378"/>
                  <a:pt x="998" y="577"/>
                  <a:pt x="1527" y="577"/>
                </a:cubicBezTo>
                <a:cubicBezTo>
                  <a:pt x="1826" y="577"/>
                  <a:pt x="2123" y="513"/>
                  <a:pt x="2395" y="367"/>
                </a:cubicBezTo>
                <a:cubicBezTo>
                  <a:pt x="2438" y="345"/>
                  <a:pt x="2411" y="286"/>
                  <a:pt x="2370" y="286"/>
                </a:cubicBezTo>
                <a:cubicBezTo>
                  <a:pt x="2363" y="286"/>
                  <a:pt x="2356" y="288"/>
                  <a:pt x="2349" y="291"/>
                </a:cubicBezTo>
                <a:cubicBezTo>
                  <a:pt x="2092" y="432"/>
                  <a:pt x="1810" y="493"/>
                  <a:pt x="1525" y="493"/>
                </a:cubicBezTo>
                <a:cubicBezTo>
                  <a:pt x="1012" y="493"/>
                  <a:pt x="489" y="294"/>
                  <a:pt x="79" y="8"/>
                </a:cubicBezTo>
                <a:cubicBezTo>
                  <a:pt x="71" y="3"/>
                  <a:pt x="64" y="1"/>
                  <a:pt x="5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40"/>
          <p:cNvSpPr/>
          <p:nvPr/>
        </p:nvSpPr>
        <p:spPr>
          <a:xfrm>
            <a:off x="2441473" y="331493"/>
            <a:ext cx="1412083" cy="696446"/>
          </a:xfrm>
          <a:custGeom>
            <a:avLst/>
            <a:gdLst/>
            <a:ahLst/>
            <a:cxnLst/>
            <a:rect l="l" t="t" r="r" b="b"/>
            <a:pathLst>
              <a:path w="2796" h="1379" extrusionOk="0">
                <a:moveTo>
                  <a:pt x="68" y="1"/>
                </a:moveTo>
                <a:cubicBezTo>
                  <a:pt x="31" y="1"/>
                  <a:pt x="0" y="45"/>
                  <a:pt x="32" y="77"/>
                </a:cubicBezTo>
                <a:cubicBezTo>
                  <a:pt x="543" y="487"/>
                  <a:pt x="1115" y="825"/>
                  <a:pt x="1727" y="1068"/>
                </a:cubicBezTo>
                <a:cubicBezTo>
                  <a:pt x="1949" y="1154"/>
                  <a:pt x="2177" y="1230"/>
                  <a:pt x="2409" y="1291"/>
                </a:cubicBezTo>
                <a:cubicBezTo>
                  <a:pt x="2495" y="1316"/>
                  <a:pt x="2637" y="1321"/>
                  <a:pt x="2713" y="1372"/>
                </a:cubicBezTo>
                <a:cubicBezTo>
                  <a:pt x="2720" y="1377"/>
                  <a:pt x="2727" y="1379"/>
                  <a:pt x="2734" y="1379"/>
                </a:cubicBezTo>
                <a:cubicBezTo>
                  <a:pt x="2770" y="1379"/>
                  <a:pt x="2796" y="1321"/>
                  <a:pt x="2753" y="1296"/>
                </a:cubicBezTo>
                <a:lnTo>
                  <a:pt x="2758" y="1296"/>
                </a:lnTo>
                <a:cubicBezTo>
                  <a:pt x="2571" y="1174"/>
                  <a:pt x="2242" y="1154"/>
                  <a:pt x="2030" y="1088"/>
                </a:cubicBezTo>
                <a:cubicBezTo>
                  <a:pt x="1327" y="846"/>
                  <a:pt x="675" y="482"/>
                  <a:pt x="98" y="11"/>
                </a:cubicBezTo>
                <a:cubicBezTo>
                  <a:pt x="88" y="4"/>
                  <a:pt x="78" y="1"/>
                  <a:pt x="6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40"/>
          <p:cNvSpPr/>
          <p:nvPr/>
        </p:nvSpPr>
        <p:spPr>
          <a:xfrm>
            <a:off x="3503056" y="1388026"/>
            <a:ext cx="774221" cy="924217"/>
          </a:xfrm>
          <a:custGeom>
            <a:avLst/>
            <a:gdLst/>
            <a:ahLst/>
            <a:cxnLst/>
            <a:rect l="l" t="t" r="r" b="b"/>
            <a:pathLst>
              <a:path w="1533" h="1830" extrusionOk="0">
                <a:moveTo>
                  <a:pt x="60" y="0"/>
                </a:moveTo>
                <a:cubicBezTo>
                  <a:pt x="29" y="0"/>
                  <a:pt x="0" y="33"/>
                  <a:pt x="19" y="63"/>
                </a:cubicBezTo>
                <a:cubicBezTo>
                  <a:pt x="287" y="584"/>
                  <a:pt x="444" y="1201"/>
                  <a:pt x="378" y="1788"/>
                </a:cubicBezTo>
                <a:cubicBezTo>
                  <a:pt x="375" y="1816"/>
                  <a:pt x="396" y="1830"/>
                  <a:pt x="417" y="1830"/>
                </a:cubicBezTo>
                <a:cubicBezTo>
                  <a:pt x="439" y="1830"/>
                  <a:pt x="461" y="1816"/>
                  <a:pt x="464" y="1788"/>
                </a:cubicBezTo>
                <a:cubicBezTo>
                  <a:pt x="522" y="1257"/>
                  <a:pt x="401" y="694"/>
                  <a:pt x="181" y="202"/>
                </a:cubicBezTo>
                <a:lnTo>
                  <a:pt x="181" y="202"/>
                </a:lnTo>
                <a:cubicBezTo>
                  <a:pt x="461" y="411"/>
                  <a:pt x="801" y="523"/>
                  <a:pt x="1150" y="523"/>
                </a:cubicBezTo>
                <a:cubicBezTo>
                  <a:pt x="1261" y="523"/>
                  <a:pt x="1374" y="512"/>
                  <a:pt x="1486" y="488"/>
                </a:cubicBezTo>
                <a:cubicBezTo>
                  <a:pt x="1532" y="479"/>
                  <a:pt x="1519" y="406"/>
                  <a:pt x="1473" y="406"/>
                </a:cubicBezTo>
                <a:cubicBezTo>
                  <a:pt x="1469" y="406"/>
                  <a:pt x="1465" y="406"/>
                  <a:pt x="1460" y="407"/>
                </a:cubicBezTo>
                <a:lnTo>
                  <a:pt x="1465" y="402"/>
                </a:lnTo>
                <a:lnTo>
                  <a:pt x="1465" y="402"/>
                </a:lnTo>
                <a:cubicBezTo>
                  <a:pt x="1359" y="425"/>
                  <a:pt x="1252" y="436"/>
                  <a:pt x="1145" y="436"/>
                </a:cubicBezTo>
                <a:cubicBezTo>
                  <a:pt x="755" y="436"/>
                  <a:pt x="376" y="287"/>
                  <a:pt x="90" y="13"/>
                </a:cubicBezTo>
                <a:cubicBezTo>
                  <a:pt x="81" y="4"/>
                  <a:pt x="70" y="0"/>
                  <a:pt x="6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40"/>
          <p:cNvSpPr/>
          <p:nvPr/>
        </p:nvSpPr>
        <p:spPr>
          <a:xfrm>
            <a:off x="2211682" y="93117"/>
            <a:ext cx="615135" cy="1466627"/>
          </a:xfrm>
          <a:custGeom>
            <a:avLst/>
            <a:gdLst/>
            <a:ahLst/>
            <a:cxnLst/>
            <a:rect l="l" t="t" r="r" b="b"/>
            <a:pathLst>
              <a:path w="1218" h="2904" extrusionOk="0">
                <a:moveTo>
                  <a:pt x="54" y="0"/>
                </a:moveTo>
                <a:cubicBezTo>
                  <a:pt x="28" y="0"/>
                  <a:pt x="1" y="21"/>
                  <a:pt x="7" y="53"/>
                </a:cubicBezTo>
                <a:cubicBezTo>
                  <a:pt x="204" y="1040"/>
                  <a:pt x="634" y="2005"/>
                  <a:pt x="1125" y="2880"/>
                </a:cubicBezTo>
                <a:cubicBezTo>
                  <a:pt x="1133" y="2897"/>
                  <a:pt x="1146" y="2904"/>
                  <a:pt x="1160" y="2904"/>
                </a:cubicBezTo>
                <a:cubicBezTo>
                  <a:pt x="1188" y="2904"/>
                  <a:pt x="1217" y="2874"/>
                  <a:pt x="1200" y="2840"/>
                </a:cubicBezTo>
                <a:cubicBezTo>
                  <a:pt x="710" y="1970"/>
                  <a:pt x="285" y="1014"/>
                  <a:pt x="93" y="33"/>
                </a:cubicBezTo>
                <a:cubicBezTo>
                  <a:pt x="89" y="10"/>
                  <a:pt x="72" y="0"/>
                  <a:pt x="54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40"/>
          <p:cNvSpPr/>
          <p:nvPr/>
        </p:nvSpPr>
        <p:spPr>
          <a:xfrm>
            <a:off x="2327335" y="675927"/>
            <a:ext cx="105048" cy="997953"/>
          </a:xfrm>
          <a:custGeom>
            <a:avLst/>
            <a:gdLst/>
            <a:ahLst/>
            <a:cxnLst/>
            <a:rect l="l" t="t" r="r" b="b"/>
            <a:pathLst>
              <a:path w="208" h="1976" extrusionOk="0">
                <a:moveTo>
                  <a:pt x="167" y="1"/>
                </a:moveTo>
                <a:cubicBezTo>
                  <a:pt x="146" y="1"/>
                  <a:pt x="122" y="15"/>
                  <a:pt x="117" y="42"/>
                </a:cubicBezTo>
                <a:cubicBezTo>
                  <a:pt x="46" y="664"/>
                  <a:pt x="0" y="1307"/>
                  <a:pt x="76" y="1934"/>
                </a:cubicBezTo>
                <a:cubicBezTo>
                  <a:pt x="81" y="1962"/>
                  <a:pt x="105" y="1975"/>
                  <a:pt x="127" y="1975"/>
                </a:cubicBezTo>
                <a:cubicBezTo>
                  <a:pt x="148" y="1975"/>
                  <a:pt x="167" y="1962"/>
                  <a:pt x="162" y="1934"/>
                </a:cubicBezTo>
                <a:cubicBezTo>
                  <a:pt x="86" y="1312"/>
                  <a:pt x="132" y="664"/>
                  <a:pt x="203" y="42"/>
                </a:cubicBezTo>
                <a:cubicBezTo>
                  <a:pt x="208" y="15"/>
                  <a:pt x="189" y="1"/>
                  <a:pt x="16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40"/>
          <p:cNvSpPr/>
          <p:nvPr/>
        </p:nvSpPr>
        <p:spPr>
          <a:xfrm>
            <a:off x="1460695" y="-654334"/>
            <a:ext cx="374232" cy="1265622"/>
          </a:xfrm>
          <a:custGeom>
            <a:avLst/>
            <a:gdLst/>
            <a:ahLst/>
            <a:cxnLst/>
            <a:rect l="l" t="t" r="r" b="b"/>
            <a:pathLst>
              <a:path w="741" h="2506" extrusionOk="0">
                <a:moveTo>
                  <a:pt x="60" y="1"/>
                </a:moveTo>
                <a:cubicBezTo>
                  <a:pt x="29" y="1"/>
                  <a:pt x="0" y="46"/>
                  <a:pt x="27" y="77"/>
                </a:cubicBezTo>
                <a:cubicBezTo>
                  <a:pt x="543" y="699"/>
                  <a:pt x="644" y="1680"/>
                  <a:pt x="649" y="2464"/>
                </a:cubicBezTo>
                <a:cubicBezTo>
                  <a:pt x="649" y="2492"/>
                  <a:pt x="671" y="2506"/>
                  <a:pt x="692" y="2506"/>
                </a:cubicBezTo>
                <a:cubicBezTo>
                  <a:pt x="714" y="2506"/>
                  <a:pt x="735" y="2492"/>
                  <a:pt x="735" y="2464"/>
                </a:cubicBezTo>
                <a:lnTo>
                  <a:pt x="740" y="2459"/>
                </a:lnTo>
                <a:cubicBezTo>
                  <a:pt x="730" y="1655"/>
                  <a:pt x="624" y="659"/>
                  <a:pt x="88" y="16"/>
                </a:cubicBezTo>
                <a:cubicBezTo>
                  <a:pt x="80" y="5"/>
                  <a:pt x="70" y="1"/>
                  <a:pt x="60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40"/>
          <p:cNvSpPr/>
          <p:nvPr/>
        </p:nvSpPr>
        <p:spPr>
          <a:xfrm>
            <a:off x="1207168" y="-342223"/>
            <a:ext cx="499986" cy="672204"/>
          </a:xfrm>
          <a:custGeom>
            <a:avLst/>
            <a:gdLst/>
            <a:ahLst/>
            <a:cxnLst/>
            <a:rect l="l" t="t" r="r" b="b"/>
            <a:pathLst>
              <a:path w="990" h="1331" extrusionOk="0">
                <a:moveTo>
                  <a:pt x="896" y="1"/>
                </a:moveTo>
                <a:cubicBezTo>
                  <a:pt x="875" y="1"/>
                  <a:pt x="856" y="13"/>
                  <a:pt x="858" y="41"/>
                </a:cubicBezTo>
                <a:cubicBezTo>
                  <a:pt x="899" y="572"/>
                  <a:pt x="479" y="1006"/>
                  <a:pt x="44" y="1249"/>
                </a:cubicBezTo>
                <a:cubicBezTo>
                  <a:pt x="0" y="1271"/>
                  <a:pt x="28" y="1330"/>
                  <a:pt x="69" y="1330"/>
                </a:cubicBezTo>
                <a:cubicBezTo>
                  <a:pt x="75" y="1330"/>
                  <a:pt x="82" y="1329"/>
                  <a:pt x="89" y="1325"/>
                </a:cubicBezTo>
                <a:cubicBezTo>
                  <a:pt x="550" y="1072"/>
                  <a:pt x="990" y="602"/>
                  <a:pt x="944" y="41"/>
                </a:cubicBezTo>
                <a:cubicBezTo>
                  <a:pt x="941" y="15"/>
                  <a:pt x="918" y="1"/>
                  <a:pt x="89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40"/>
          <p:cNvSpPr/>
          <p:nvPr/>
        </p:nvSpPr>
        <p:spPr>
          <a:xfrm>
            <a:off x="3994960" y="1874374"/>
            <a:ext cx="743919" cy="574732"/>
          </a:xfrm>
          <a:custGeom>
            <a:avLst/>
            <a:gdLst/>
            <a:ahLst/>
            <a:cxnLst/>
            <a:rect l="l" t="t" r="r" b="b"/>
            <a:pathLst>
              <a:path w="1473" h="1138" extrusionOk="0">
                <a:moveTo>
                  <a:pt x="1" y="1"/>
                </a:moveTo>
                <a:cubicBezTo>
                  <a:pt x="36" y="142"/>
                  <a:pt x="61" y="289"/>
                  <a:pt x="77" y="436"/>
                </a:cubicBezTo>
                <a:cubicBezTo>
                  <a:pt x="99" y="674"/>
                  <a:pt x="295" y="1137"/>
                  <a:pt x="607" y="1137"/>
                </a:cubicBezTo>
                <a:cubicBezTo>
                  <a:pt x="711" y="1137"/>
                  <a:pt x="829" y="1086"/>
                  <a:pt x="957" y="956"/>
                </a:cubicBezTo>
                <a:cubicBezTo>
                  <a:pt x="1472" y="441"/>
                  <a:pt x="759" y="102"/>
                  <a:pt x="441" y="71"/>
                </a:cubicBezTo>
                <a:cubicBezTo>
                  <a:pt x="289" y="56"/>
                  <a:pt x="147" y="31"/>
                  <a:pt x="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40"/>
          <p:cNvSpPr/>
          <p:nvPr/>
        </p:nvSpPr>
        <p:spPr>
          <a:xfrm>
            <a:off x="3341445" y="1938514"/>
            <a:ext cx="653012" cy="614125"/>
          </a:xfrm>
          <a:custGeom>
            <a:avLst/>
            <a:gdLst/>
            <a:ahLst/>
            <a:cxnLst/>
            <a:rect l="l" t="t" r="r" b="b"/>
            <a:pathLst>
              <a:path w="1293" h="1216" extrusionOk="0">
                <a:moveTo>
                  <a:pt x="728" y="0"/>
                </a:moveTo>
                <a:cubicBezTo>
                  <a:pt x="653" y="111"/>
                  <a:pt x="567" y="212"/>
                  <a:pt x="476" y="309"/>
                </a:cubicBezTo>
                <a:cubicBezTo>
                  <a:pt x="278" y="521"/>
                  <a:pt x="0" y="1173"/>
                  <a:pt x="653" y="1214"/>
                </a:cubicBezTo>
                <a:cubicBezTo>
                  <a:pt x="673" y="1215"/>
                  <a:pt x="693" y="1216"/>
                  <a:pt x="712" y="1216"/>
                </a:cubicBezTo>
                <a:cubicBezTo>
                  <a:pt x="1292" y="1216"/>
                  <a:pt x="1102" y="564"/>
                  <a:pt x="941" y="339"/>
                </a:cubicBezTo>
                <a:cubicBezTo>
                  <a:pt x="860" y="233"/>
                  <a:pt x="789" y="116"/>
                  <a:pt x="728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40"/>
          <p:cNvSpPr/>
          <p:nvPr/>
        </p:nvSpPr>
        <p:spPr>
          <a:xfrm>
            <a:off x="4005061" y="1444085"/>
            <a:ext cx="493421" cy="341405"/>
          </a:xfrm>
          <a:custGeom>
            <a:avLst/>
            <a:gdLst/>
            <a:ahLst/>
            <a:cxnLst/>
            <a:rect l="l" t="t" r="r" b="b"/>
            <a:pathLst>
              <a:path w="977" h="676" extrusionOk="0">
                <a:moveTo>
                  <a:pt x="676" y="0"/>
                </a:moveTo>
                <a:cubicBezTo>
                  <a:pt x="515" y="0"/>
                  <a:pt x="326" y="108"/>
                  <a:pt x="239" y="195"/>
                </a:cubicBezTo>
                <a:cubicBezTo>
                  <a:pt x="163" y="266"/>
                  <a:pt x="82" y="337"/>
                  <a:pt x="1" y="398"/>
                </a:cubicBezTo>
                <a:cubicBezTo>
                  <a:pt x="92" y="443"/>
                  <a:pt x="183" y="499"/>
                  <a:pt x="269" y="554"/>
                </a:cubicBezTo>
                <a:cubicBezTo>
                  <a:pt x="355" y="615"/>
                  <a:pt x="515" y="676"/>
                  <a:pt x="659" y="676"/>
                </a:cubicBezTo>
                <a:cubicBezTo>
                  <a:pt x="829" y="676"/>
                  <a:pt x="976" y="590"/>
                  <a:pt x="952" y="317"/>
                </a:cubicBezTo>
                <a:cubicBezTo>
                  <a:pt x="933" y="79"/>
                  <a:pt x="815" y="0"/>
                  <a:pt x="67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40"/>
          <p:cNvSpPr/>
          <p:nvPr/>
        </p:nvSpPr>
        <p:spPr>
          <a:xfrm>
            <a:off x="3548004" y="764813"/>
            <a:ext cx="636346" cy="435342"/>
          </a:xfrm>
          <a:custGeom>
            <a:avLst/>
            <a:gdLst/>
            <a:ahLst/>
            <a:cxnLst/>
            <a:rect l="l" t="t" r="r" b="b"/>
            <a:pathLst>
              <a:path w="1260" h="862" extrusionOk="0">
                <a:moveTo>
                  <a:pt x="820" y="0"/>
                </a:moveTo>
                <a:cubicBezTo>
                  <a:pt x="648" y="0"/>
                  <a:pt x="460" y="62"/>
                  <a:pt x="355" y="124"/>
                </a:cubicBezTo>
                <a:cubicBezTo>
                  <a:pt x="238" y="195"/>
                  <a:pt x="122" y="256"/>
                  <a:pt x="1" y="306"/>
                </a:cubicBezTo>
                <a:cubicBezTo>
                  <a:pt x="102" y="392"/>
                  <a:pt x="198" y="483"/>
                  <a:pt x="289" y="584"/>
                </a:cubicBezTo>
                <a:cubicBezTo>
                  <a:pt x="397" y="704"/>
                  <a:pt x="643" y="862"/>
                  <a:pt x="854" y="862"/>
                </a:cubicBezTo>
                <a:cubicBezTo>
                  <a:pt x="1019" y="862"/>
                  <a:pt x="1162" y="766"/>
                  <a:pt x="1204" y="483"/>
                </a:cubicBezTo>
                <a:cubicBezTo>
                  <a:pt x="1260" y="112"/>
                  <a:pt x="1053" y="0"/>
                  <a:pt x="82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40"/>
          <p:cNvSpPr/>
          <p:nvPr/>
        </p:nvSpPr>
        <p:spPr>
          <a:xfrm>
            <a:off x="3318213" y="224931"/>
            <a:ext cx="506047" cy="343930"/>
          </a:xfrm>
          <a:custGeom>
            <a:avLst/>
            <a:gdLst/>
            <a:ahLst/>
            <a:cxnLst/>
            <a:rect l="l" t="t" r="r" b="b"/>
            <a:pathLst>
              <a:path w="1002" h="681" extrusionOk="0">
                <a:moveTo>
                  <a:pt x="663" y="1"/>
                </a:moveTo>
                <a:cubicBezTo>
                  <a:pt x="493" y="1"/>
                  <a:pt x="296" y="144"/>
                  <a:pt x="213" y="248"/>
                </a:cubicBezTo>
                <a:cubicBezTo>
                  <a:pt x="147" y="328"/>
                  <a:pt x="76" y="409"/>
                  <a:pt x="1" y="480"/>
                </a:cubicBezTo>
                <a:cubicBezTo>
                  <a:pt x="97" y="516"/>
                  <a:pt x="193" y="556"/>
                  <a:pt x="289" y="607"/>
                </a:cubicBezTo>
                <a:cubicBezTo>
                  <a:pt x="367" y="646"/>
                  <a:pt x="496" y="681"/>
                  <a:pt x="620" y="681"/>
                </a:cubicBezTo>
                <a:cubicBezTo>
                  <a:pt x="818" y="681"/>
                  <a:pt x="1002" y="591"/>
                  <a:pt x="936" y="283"/>
                </a:cubicBezTo>
                <a:cubicBezTo>
                  <a:pt x="892" y="73"/>
                  <a:pt x="784" y="1"/>
                  <a:pt x="663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40"/>
          <p:cNvSpPr/>
          <p:nvPr/>
        </p:nvSpPr>
        <p:spPr>
          <a:xfrm>
            <a:off x="2638436" y="1330452"/>
            <a:ext cx="491401" cy="468169"/>
          </a:xfrm>
          <a:custGeom>
            <a:avLst/>
            <a:gdLst/>
            <a:ahLst/>
            <a:cxnLst/>
            <a:rect l="l" t="t" r="r" b="b"/>
            <a:pathLst>
              <a:path w="973" h="927" extrusionOk="0">
                <a:moveTo>
                  <a:pt x="133" y="0"/>
                </a:moveTo>
                <a:cubicBezTo>
                  <a:pt x="113" y="102"/>
                  <a:pt x="87" y="208"/>
                  <a:pt x="57" y="304"/>
                </a:cubicBezTo>
                <a:cubicBezTo>
                  <a:pt x="1" y="490"/>
                  <a:pt x="11" y="927"/>
                  <a:pt x="312" y="927"/>
                </a:cubicBezTo>
                <a:cubicBezTo>
                  <a:pt x="363" y="927"/>
                  <a:pt x="423" y="914"/>
                  <a:pt x="492" y="885"/>
                </a:cubicBezTo>
                <a:cubicBezTo>
                  <a:pt x="972" y="693"/>
                  <a:pt x="598" y="274"/>
                  <a:pt x="396" y="167"/>
                </a:cubicBezTo>
                <a:cubicBezTo>
                  <a:pt x="305" y="117"/>
                  <a:pt x="214" y="61"/>
                  <a:pt x="13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40"/>
          <p:cNvSpPr/>
          <p:nvPr/>
        </p:nvSpPr>
        <p:spPr>
          <a:xfrm>
            <a:off x="2020779" y="1340553"/>
            <a:ext cx="730788" cy="682810"/>
          </a:xfrm>
          <a:custGeom>
            <a:avLst/>
            <a:gdLst/>
            <a:ahLst/>
            <a:cxnLst/>
            <a:rect l="l" t="t" r="r" b="b"/>
            <a:pathLst>
              <a:path w="1447" h="1352" extrusionOk="0">
                <a:moveTo>
                  <a:pt x="698" y="1"/>
                </a:moveTo>
                <a:cubicBezTo>
                  <a:pt x="623" y="127"/>
                  <a:pt x="537" y="249"/>
                  <a:pt x="446" y="365"/>
                </a:cubicBezTo>
                <a:cubicBezTo>
                  <a:pt x="250" y="615"/>
                  <a:pt x="1" y="1351"/>
                  <a:pt x="697" y="1351"/>
                </a:cubicBezTo>
                <a:cubicBezTo>
                  <a:pt x="704" y="1351"/>
                  <a:pt x="711" y="1351"/>
                  <a:pt x="719" y="1351"/>
                </a:cubicBezTo>
                <a:cubicBezTo>
                  <a:pt x="1447" y="1341"/>
                  <a:pt x="1169" y="603"/>
                  <a:pt x="961" y="355"/>
                </a:cubicBezTo>
                <a:cubicBezTo>
                  <a:pt x="865" y="243"/>
                  <a:pt x="779" y="127"/>
                  <a:pt x="69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40"/>
          <p:cNvSpPr/>
          <p:nvPr/>
        </p:nvSpPr>
        <p:spPr>
          <a:xfrm>
            <a:off x="1450595" y="385532"/>
            <a:ext cx="731798" cy="684830"/>
          </a:xfrm>
          <a:custGeom>
            <a:avLst/>
            <a:gdLst/>
            <a:ahLst/>
            <a:cxnLst/>
            <a:rect l="l" t="t" r="r" b="b"/>
            <a:pathLst>
              <a:path w="1449" h="1356" extrusionOk="0">
                <a:moveTo>
                  <a:pt x="700" y="0"/>
                </a:moveTo>
                <a:cubicBezTo>
                  <a:pt x="624" y="127"/>
                  <a:pt x="543" y="248"/>
                  <a:pt x="447" y="364"/>
                </a:cubicBezTo>
                <a:cubicBezTo>
                  <a:pt x="251" y="616"/>
                  <a:pt x="0" y="1356"/>
                  <a:pt x="710" y="1356"/>
                </a:cubicBezTo>
                <a:cubicBezTo>
                  <a:pt x="715" y="1356"/>
                  <a:pt x="720" y="1356"/>
                  <a:pt x="725" y="1356"/>
                </a:cubicBezTo>
                <a:cubicBezTo>
                  <a:pt x="1448" y="1341"/>
                  <a:pt x="1175" y="602"/>
                  <a:pt x="963" y="354"/>
                </a:cubicBezTo>
                <a:cubicBezTo>
                  <a:pt x="867" y="243"/>
                  <a:pt x="781" y="127"/>
                  <a:pt x="70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40"/>
          <p:cNvSpPr/>
          <p:nvPr/>
        </p:nvSpPr>
        <p:spPr>
          <a:xfrm>
            <a:off x="898592" y="193619"/>
            <a:ext cx="537864" cy="367667"/>
          </a:xfrm>
          <a:custGeom>
            <a:avLst/>
            <a:gdLst/>
            <a:ahLst/>
            <a:cxnLst/>
            <a:rect l="l" t="t" r="r" b="b"/>
            <a:pathLst>
              <a:path w="1065" h="728" extrusionOk="0">
                <a:moveTo>
                  <a:pt x="725" y="0"/>
                </a:moveTo>
                <a:cubicBezTo>
                  <a:pt x="483" y="0"/>
                  <a:pt x="1" y="161"/>
                  <a:pt x="291" y="557"/>
                </a:cubicBezTo>
                <a:cubicBezTo>
                  <a:pt x="380" y="680"/>
                  <a:pt x="469" y="728"/>
                  <a:pt x="553" y="728"/>
                </a:cubicBezTo>
                <a:cubicBezTo>
                  <a:pt x="756" y="728"/>
                  <a:pt x="925" y="452"/>
                  <a:pt x="968" y="294"/>
                </a:cubicBezTo>
                <a:cubicBezTo>
                  <a:pt x="994" y="193"/>
                  <a:pt x="1024" y="97"/>
                  <a:pt x="1064" y="1"/>
                </a:cubicBezTo>
                <a:lnTo>
                  <a:pt x="1064" y="1"/>
                </a:lnTo>
                <a:cubicBezTo>
                  <a:pt x="1014" y="4"/>
                  <a:pt x="962" y="5"/>
                  <a:pt x="910" y="5"/>
                </a:cubicBezTo>
                <a:cubicBezTo>
                  <a:pt x="858" y="5"/>
                  <a:pt x="807" y="4"/>
                  <a:pt x="756" y="1"/>
                </a:cubicBezTo>
                <a:cubicBezTo>
                  <a:pt x="746" y="0"/>
                  <a:pt x="736" y="0"/>
                  <a:pt x="725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40"/>
          <p:cNvSpPr/>
          <p:nvPr/>
        </p:nvSpPr>
        <p:spPr>
          <a:xfrm>
            <a:off x="2552075" y="-422018"/>
            <a:ext cx="697456" cy="484330"/>
          </a:xfrm>
          <a:custGeom>
            <a:avLst/>
            <a:gdLst/>
            <a:ahLst/>
            <a:cxnLst/>
            <a:rect l="l" t="t" r="r" b="b"/>
            <a:pathLst>
              <a:path w="1381" h="959" extrusionOk="0">
                <a:moveTo>
                  <a:pt x="956" y="0"/>
                </a:moveTo>
                <a:cubicBezTo>
                  <a:pt x="728" y="0"/>
                  <a:pt x="464" y="148"/>
                  <a:pt x="339" y="269"/>
                </a:cubicBezTo>
                <a:cubicBezTo>
                  <a:pt x="233" y="370"/>
                  <a:pt x="117" y="462"/>
                  <a:pt x="0" y="547"/>
                </a:cubicBezTo>
                <a:cubicBezTo>
                  <a:pt x="132" y="618"/>
                  <a:pt x="258" y="694"/>
                  <a:pt x="380" y="780"/>
                </a:cubicBezTo>
                <a:cubicBezTo>
                  <a:pt x="502" y="867"/>
                  <a:pt x="733" y="959"/>
                  <a:pt x="939" y="959"/>
                </a:cubicBezTo>
                <a:cubicBezTo>
                  <a:pt x="1176" y="959"/>
                  <a:pt x="1380" y="838"/>
                  <a:pt x="1351" y="451"/>
                </a:cubicBezTo>
                <a:cubicBezTo>
                  <a:pt x="1325" y="112"/>
                  <a:pt x="1154" y="0"/>
                  <a:pt x="95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40"/>
          <p:cNvSpPr/>
          <p:nvPr/>
        </p:nvSpPr>
        <p:spPr>
          <a:xfrm>
            <a:off x="3928800" y="7301982"/>
            <a:ext cx="553520" cy="859572"/>
          </a:xfrm>
          <a:custGeom>
            <a:avLst/>
            <a:gdLst/>
            <a:ahLst/>
            <a:cxnLst/>
            <a:rect l="l" t="t" r="r" b="b"/>
            <a:pathLst>
              <a:path w="1096" h="1702" extrusionOk="0">
                <a:moveTo>
                  <a:pt x="42" y="1"/>
                </a:moveTo>
                <a:cubicBezTo>
                  <a:pt x="21" y="1"/>
                  <a:pt x="0" y="13"/>
                  <a:pt x="0" y="41"/>
                </a:cubicBezTo>
                <a:cubicBezTo>
                  <a:pt x="41" y="713"/>
                  <a:pt x="476" y="1315"/>
                  <a:pt x="1017" y="1694"/>
                </a:cubicBezTo>
                <a:cubicBezTo>
                  <a:pt x="1024" y="1699"/>
                  <a:pt x="1031" y="1701"/>
                  <a:pt x="1038" y="1701"/>
                </a:cubicBezTo>
                <a:cubicBezTo>
                  <a:pt x="1073" y="1701"/>
                  <a:pt x="1095" y="1644"/>
                  <a:pt x="1057" y="1618"/>
                </a:cubicBezTo>
                <a:cubicBezTo>
                  <a:pt x="546" y="1259"/>
                  <a:pt x="122" y="678"/>
                  <a:pt x="86" y="41"/>
                </a:cubicBezTo>
                <a:cubicBezTo>
                  <a:pt x="86" y="15"/>
                  <a:pt x="64" y="1"/>
                  <a:pt x="4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40"/>
          <p:cNvSpPr/>
          <p:nvPr/>
        </p:nvSpPr>
        <p:spPr>
          <a:xfrm>
            <a:off x="5203003" y="7656516"/>
            <a:ext cx="544430" cy="432311"/>
          </a:xfrm>
          <a:custGeom>
            <a:avLst/>
            <a:gdLst/>
            <a:ahLst/>
            <a:cxnLst/>
            <a:rect l="l" t="t" r="r" b="b"/>
            <a:pathLst>
              <a:path w="1078" h="856" extrusionOk="0">
                <a:moveTo>
                  <a:pt x="534" y="1"/>
                </a:moveTo>
                <a:cubicBezTo>
                  <a:pt x="498" y="1"/>
                  <a:pt x="461" y="4"/>
                  <a:pt x="426" y="11"/>
                </a:cubicBezTo>
                <a:cubicBezTo>
                  <a:pt x="173" y="57"/>
                  <a:pt x="1" y="284"/>
                  <a:pt x="46" y="517"/>
                </a:cubicBezTo>
                <a:cubicBezTo>
                  <a:pt x="86" y="715"/>
                  <a:pt x="275" y="855"/>
                  <a:pt x="490" y="855"/>
                </a:cubicBezTo>
                <a:cubicBezTo>
                  <a:pt x="522" y="855"/>
                  <a:pt x="554" y="852"/>
                  <a:pt x="587" y="846"/>
                </a:cubicBezTo>
                <a:cubicBezTo>
                  <a:pt x="840" y="800"/>
                  <a:pt x="1078" y="557"/>
                  <a:pt x="1032" y="325"/>
                </a:cubicBezTo>
                <a:cubicBezTo>
                  <a:pt x="993" y="129"/>
                  <a:pt x="760" y="1"/>
                  <a:pt x="534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40"/>
          <p:cNvSpPr/>
          <p:nvPr/>
        </p:nvSpPr>
        <p:spPr>
          <a:xfrm>
            <a:off x="5578244" y="7773179"/>
            <a:ext cx="363121" cy="105553"/>
          </a:xfrm>
          <a:custGeom>
            <a:avLst/>
            <a:gdLst/>
            <a:ahLst/>
            <a:cxnLst/>
            <a:rect l="l" t="t" r="r" b="b"/>
            <a:pathLst>
              <a:path w="719" h="209" extrusionOk="0">
                <a:moveTo>
                  <a:pt x="376" y="0"/>
                </a:moveTo>
                <a:cubicBezTo>
                  <a:pt x="282" y="0"/>
                  <a:pt x="188" y="13"/>
                  <a:pt x="97" y="38"/>
                </a:cubicBezTo>
                <a:cubicBezTo>
                  <a:pt x="0" y="70"/>
                  <a:pt x="26" y="209"/>
                  <a:pt x="112" y="209"/>
                </a:cubicBezTo>
                <a:cubicBezTo>
                  <a:pt x="120" y="209"/>
                  <a:pt x="129" y="207"/>
                  <a:pt x="138" y="205"/>
                </a:cubicBezTo>
                <a:cubicBezTo>
                  <a:pt x="217" y="185"/>
                  <a:pt x="297" y="175"/>
                  <a:pt x="378" y="175"/>
                </a:cubicBezTo>
                <a:cubicBezTo>
                  <a:pt x="443" y="175"/>
                  <a:pt x="508" y="181"/>
                  <a:pt x="573" y="195"/>
                </a:cubicBezTo>
                <a:cubicBezTo>
                  <a:pt x="579" y="196"/>
                  <a:pt x="585" y="197"/>
                  <a:pt x="590" y="197"/>
                </a:cubicBezTo>
                <a:cubicBezTo>
                  <a:pt x="684" y="197"/>
                  <a:pt x="718" y="47"/>
                  <a:pt x="613" y="28"/>
                </a:cubicBezTo>
                <a:cubicBezTo>
                  <a:pt x="535" y="9"/>
                  <a:pt x="455" y="0"/>
                  <a:pt x="37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40"/>
          <p:cNvSpPr/>
          <p:nvPr/>
        </p:nvSpPr>
        <p:spPr>
          <a:xfrm>
            <a:off x="-356925" y="2094064"/>
            <a:ext cx="700486" cy="700486"/>
          </a:xfrm>
          <a:custGeom>
            <a:avLst/>
            <a:gdLst/>
            <a:ahLst/>
            <a:cxnLst/>
            <a:rect l="l" t="t" r="r" b="b"/>
            <a:pathLst>
              <a:path w="1387" h="1387" extrusionOk="0">
                <a:moveTo>
                  <a:pt x="304" y="1"/>
                </a:moveTo>
                <a:cubicBezTo>
                  <a:pt x="253" y="1"/>
                  <a:pt x="203" y="6"/>
                  <a:pt x="167" y="11"/>
                </a:cubicBezTo>
                <a:cubicBezTo>
                  <a:pt x="127" y="11"/>
                  <a:pt x="91" y="21"/>
                  <a:pt x="66" y="21"/>
                </a:cubicBezTo>
                <a:cubicBezTo>
                  <a:pt x="46" y="26"/>
                  <a:pt x="31" y="31"/>
                  <a:pt x="31" y="31"/>
                </a:cubicBezTo>
                <a:cubicBezTo>
                  <a:pt x="31" y="31"/>
                  <a:pt x="26" y="46"/>
                  <a:pt x="21" y="66"/>
                </a:cubicBezTo>
                <a:cubicBezTo>
                  <a:pt x="16" y="102"/>
                  <a:pt x="10" y="132"/>
                  <a:pt x="10" y="167"/>
                </a:cubicBezTo>
                <a:cubicBezTo>
                  <a:pt x="5" y="203"/>
                  <a:pt x="0" y="253"/>
                  <a:pt x="0" y="304"/>
                </a:cubicBezTo>
                <a:cubicBezTo>
                  <a:pt x="0" y="360"/>
                  <a:pt x="5" y="410"/>
                  <a:pt x="10" y="466"/>
                </a:cubicBezTo>
                <a:cubicBezTo>
                  <a:pt x="16" y="521"/>
                  <a:pt x="26" y="577"/>
                  <a:pt x="41" y="633"/>
                </a:cubicBezTo>
                <a:cubicBezTo>
                  <a:pt x="56" y="688"/>
                  <a:pt x="76" y="744"/>
                  <a:pt x="102" y="800"/>
                </a:cubicBezTo>
                <a:cubicBezTo>
                  <a:pt x="147" y="906"/>
                  <a:pt x="218" y="1002"/>
                  <a:pt x="299" y="1088"/>
                </a:cubicBezTo>
                <a:cubicBezTo>
                  <a:pt x="385" y="1169"/>
                  <a:pt x="481" y="1235"/>
                  <a:pt x="587" y="1285"/>
                </a:cubicBezTo>
                <a:cubicBezTo>
                  <a:pt x="643" y="1310"/>
                  <a:pt x="693" y="1331"/>
                  <a:pt x="754" y="1346"/>
                </a:cubicBezTo>
                <a:cubicBezTo>
                  <a:pt x="810" y="1356"/>
                  <a:pt x="865" y="1366"/>
                  <a:pt x="921" y="1376"/>
                </a:cubicBezTo>
                <a:cubicBezTo>
                  <a:pt x="976" y="1381"/>
                  <a:pt x="1027" y="1386"/>
                  <a:pt x="1083" y="1386"/>
                </a:cubicBezTo>
                <a:cubicBezTo>
                  <a:pt x="1133" y="1386"/>
                  <a:pt x="1184" y="1376"/>
                  <a:pt x="1219" y="1376"/>
                </a:cubicBezTo>
                <a:cubicBezTo>
                  <a:pt x="1260" y="1376"/>
                  <a:pt x="1295" y="1366"/>
                  <a:pt x="1320" y="1361"/>
                </a:cubicBezTo>
                <a:cubicBezTo>
                  <a:pt x="1341" y="1361"/>
                  <a:pt x="1356" y="1356"/>
                  <a:pt x="1356" y="1356"/>
                </a:cubicBezTo>
                <a:cubicBezTo>
                  <a:pt x="1356" y="1356"/>
                  <a:pt x="1361" y="1341"/>
                  <a:pt x="1361" y="1315"/>
                </a:cubicBezTo>
                <a:cubicBezTo>
                  <a:pt x="1366" y="1295"/>
                  <a:pt x="1371" y="1260"/>
                  <a:pt x="1376" y="1219"/>
                </a:cubicBezTo>
                <a:cubicBezTo>
                  <a:pt x="1381" y="1179"/>
                  <a:pt x="1386" y="1133"/>
                  <a:pt x="1386" y="1083"/>
                </a:cubicBezTo>
                <a:cubicBezTo>
                  <a:pt x="1386" y="1027"/>
                  <a:pt x="1381" y="972"/>
                  <a:pt x="1376" y="921"/>
                </a:cubicBezTo>
                <a:cubicBezTo>
                  <a:pt x="1371" y="865"/>
                  <a:pt x="1361" y="805"/>
                  <a:pt x="1346" y="749"/>
                </a:cubicBezTo>
                <a:cubicBezTo>
                  <a:pt x="1330" y="693"/>
                  <a:pt x="1310" y="638"/>
                  <a:pt x="1285" y="587"/>
                </a:cubicBezTo>
                <a:cubicBezTo>
                  <a:pt x="1239" y="481"/>
                  <a:pt x="1169" y="380"/>
                  <a:pt x="1088" y="299"/>
                </a:cubicBezTo>
                <a:cubicBezTo>
                  <a:pt x="1007" y="213"/>
                  <a:pt x="906" y="147"/>
                  <a:pt x="799" y="97"/>
                </a:cubicBezTo>
                <a:cubicBezTo>
                  <a:pt x="749" y="76"/>
                  <a:pt x="693" y="56"/>
                  <a:pt x="633" y="41"/>
                </a:cubicBezTo>
                <a:cubicBezTo>
                  <a:pt x="582" y="26"/>
                  <a:pt x="521" y="16"/>
                  <a:pt x="466" y="11"/>
                </a:cubicBezTo>
                <a:cubicBezTo>
                  <a:pt x="415" y="1"/>
                  <a:pt x="359" y="1"/>
                  <a:pt x="304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40"/>
          <p:cNvSpPr/>
          <p:nvPr/>
        </p:nvSpPr>
        <p:spPr>
          <a:xfrm>
            <a:off x="-69055" y="2389510"/>
            <a:ext cx="2033278" cy="2016106"/>
          </a:xfrm>
          <a:custGeom>
            <a:avLst/>
            <a:gdLst/>
            <a:ahLst/>
            <a:cxnLst/>
            <a:rect l="l" t="t" r="r" b="b"/>
            <a:pathLst>
              <a:path w="4026" h="3992" extrusionOk="0">
                <a:moveTo>
                  <a:pt x="51" y="0"/>
                </a:moveTo>
                <a:cubicBezTo>
                  <a:pt x="23" y="0"/>
                  <a:pt x="0" y="36"/>
                  <a:pt x="27" y="63"/>
                </a:cubicBezTo>
                <a:lnTo>
                  <a:pt x="3951" y="3982"/>
                </a:lnTo>
                <a:cubicBezTo>
                  <a:pt x="3958" y="3989"/>
                  <a:pt x="3966" y="3992"/>
                  <a:pt x="3973" y="3992"/>
                </a:cubicBezTo>
                <a:cubicBezTo>
                  <a:pt x="4000" y="3992"/>
                  <a:pt x="4026" y="3955"/>
                  <a:pt x="4002" y="3932"/>
                </a:cubicBezTo>
                <a:lnTo>
                  <a:pt x="78" y="12"/>
                </a:lnTo>
                <a:cubicBezTo>
                  <a:pt x="69" y="4"/>
                  <a:pt x="60" y="0"/>
                  <a:pt x="51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40"/>
          <p:cNvSpPr/>
          <p:nvPr/>
        </p:nvSpPr>
        <p:spPr>
          <a:xfrm>
            <a:off x="440020" y="2132447"/>
            <a:ext cx="590388" cy="889370"/>
          </a:xfrm>
          <a:custGeom>
            <a:avLst/>
            <a:gdLst/>
            <a:ahLst/>
            <a:cxnLst/>
            <a:rect l="l" t="t" r="r" b="b"/>
            <a:pathLst>
              <a:path w="1169" h="1761" extrusionOk="0">
                <a:moveTo>
                  <a:pt x="905" y="0"/>
                </a:moveTo>
                <a:cubicBezTo>
                  <a:pt x="905" y="0"/>
                  <a:pt x="890" y="0"/>
                  <a:pt x="870" y="5"/>
                </a:cubicBezTo>
                <a:cubicBezTo>
                  <a:pt x="850" y="16"/>
                  <a:pt x="809" y="21"/>
                  <a:pt x="774" y="36"/>
                </a:cubicBezTo>
                <a:cubicBezTo>
                  <a:pt x="733" y="51"/>
                  <a:pt x="688" y="66"/>
                  <a:pt x="648" y="86"/>
                </a:cubicBezTo>
                <a:cubicBezTo>
                  <a:pt x="597" y="107"/>
                  <a:pt x="546" y="132"/>
                  <a:pt x="501" y="162"/>
                </a:cubicBezTo>
                <a:cubicBezTo>
                  <a:pt x="455" y="193"/>
                  <a:pt x="410" y="228"/>
                  <a:pt x="364" y="263"/>
                </a:cubicBezTo>
                <a:cubicBezTo>
                  <a:pt x="319" y="299"/>
                  <a:pt x="273" y="344"/>
                  <a:pt x="238" y="390"/>
                </a:cubicBezTo>
                <a:cubicBezTo>
                  <a:pt x="81" y="567"/>
                  <a:pt x="0" y="799"/>
                  <a:pt x="0" y="1037"/>
                </a:cubicBezTo>
                <a:cubicBezTo>
                  <a:pt x="5" y="1093"/>
                  <a:pt x="10" y="1153"/>
                  <a:pt x="20" y="1209"/>
                </a:cubicBezTo>
                <a:cubicBezTo>
                  <a:pt x="31" y="1265"/>
                  <a:pt x="41" y="1320"/>
                  <a:pt x="61" y="1376"/>
                </a:cubicBezTo>
                <a:cubicBezTo>
                  <a:pt x="76" y="1427"/>
                  <a:pt x="96" y="1477"/>
                  <a:pt x="122" y="1523"/>
                </a:cubicBezTo>
                <a:cubicBezTo>
                  <a:pt x="137" y="1568"/>
                  <a:pt x="167" y="1614"/>
                  <a:pt x="182" y="1649"/>
                </a:cubicBezTo>
                <a:cubicBezTo>
                  <a:pt x="202" y="1679"/>
                  <a:pt x="223" y="1710"/>
                  <a:pt x="238" y="1730"/>
                </a:cubicBezTo>
                <a:cubicBezTo>
                  <a:pt x="253" y="1750"/>
                  <a:pt x="258" y="1760"/>
                  <a:pt x="258" y="1760"/>
                </a:cubicBezTo>
                <a:cubicBezTo>
                  <a:pt x="258" y="1760"/>
                  <a:pt x="278" y="1755"/>
                  <a:pt x="299" y="1750"/>
                </a:cubicBezTo>
                <a:cubicBezTo>
                  <a:pt x="319" y="1740"/>
                  <a:pt x="359" y="1735"/>
                  <a:pt x="395" y="1720"/>
                </a:cubicBezTo>
                <a:cubicBezTo>
                  <a:pt x="430" y="1705"/>
                  <a:pt x="476" y="1690"/>
                  <a:pt x="521" y="1669"/>
                </a:cubicBezTo>
                <a:cubicBezTo>
                  <a:pt x="567" y="1644"/>
                  <a:pt x="617" y="1624"/>
                  <a:pt x="663" y="1593"/>
                </a:cubicBezTo>
                <a:cubicBezTo>
                  <a:pt x="713" y="1563"/>
                  <a:pt x="759" y="1528"/>
                  <a:pt x="804" y="1492"/>
                </a:cubicBezTo>
                <a:cubicBezTo>
                  <a:pt x="845" y="1457"/>
                  <a:pt x="890" y="1416"/>
                  <a:pt x="931" y="1371"/>
                </a:cubicBezTo>
                <a:cubicBezTo>
                  <a:pt x="1007" y="1280"/>
                  <a:pt x="1067" y="1179"/>
                  <a:pt x="1108" y="1067"/>
                </a:cubicBezTo>
                <a:cubicBezTo>
                  <a:pt x="1148" y="961"/>
                  <a:pt x="1168" y="845"/>
                  <a:pt x="1168" y="724"/>
                </a:cubicBezTo>
                <a:cubicBezTo>
                  <a:pt x="1168" y="668"/>
                  <a:pt x="1163" y="607"/>
                  <a:pt x="1153" y="552"/>
                </a:cubicBezTo>
                <a:cubicBezTo>
                  <a:pt x="1143" y="496"/>
                  <a:pt x="1128" y="440"/>
                  <a:pt x="1113" y="385"/>
                </a:cubicBezTo>
                <a:cubicBezTo>
                  <a:pt x="1093" y="334"/>
                  <a:pt x="1072" y="284"/>
                  <a:pt x="1052" y="233"/>
                </a:cubicBezTo>
                <a:cubicBezTo>
                  <a:pt x="1032" y="188"/>
                  <a:pt x="1002" y="147"/>
                  <a:pt x="986" y="112"/>
                </a:cubicBezTo>
                <a:cubicBezTo>
                  <a:pt x="966" y="76"/>
                  <a:pt x="946" y="51"/>
                  <a:pt x="931" y="31"/>
                </a:cubicBezTo>
                <a:cubicBezTo>
                  <a:pt x="916" y="11"/>
                  <a:pt x="905" y="0"/>
                  <a:pt x="905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0"/>
          <p:cNvSpPr/>
          <p:nvPr/>
        </p:nvSpPr>
        <p:spPr>
          <a:xfrm>
            <a:off x="-318542" y="2891009"/>
            <a:ext cx="891895" cy="590388"/>
          </a:xfrm>
          <a:custGeom>
            <a:avLst/>
            <a:gdLst/>
            <a:ahLst/>
            <a:cxnLst/>
            <a:rect l="l" t="t" r="r" b="b"/>
            <a:pathLst>
              <a:path w="1766" h="1169" extrusionOk="0">
                <a:moveTo>
                  <a:pt x="1037" y="0"/>
                </a:moveTo>
                <a:cubicBezTo>
                  <a:pt x="916" y="0"/>
                  <a:pt x="799" y="21"/>
                  <a:pt x="693" y="61"/>
                </a:cubicBezTo>
                <a:cubicBezTo>
                  <a:pt x="582" y="102"/>
                  <a:pt x="476" y="162"/>
                  <a:pt x="390" y="238"/>
                </a:cubicBezTo>
                <a:cubicBezTo>
                  <a:pt x="344" y="273"/>
                  <a:pt x="304" y="319"/>
                  <a:pt x="268" y="365"/>
                </a:cubicBezTo>
                <a:cubicBezTo>
                  <a:pt x="228" y="410"/>
                  <a:pt x="197" y="456"/>
                  <a:pt x="167" y="506"/>
                </a:cubicBezTo>
                <a:cubicBezTo>
                  <a:pt x="111" y="587"/>
                  <a:pt x="71" y="678"/>
                  <a:pt x="41" y="774"/>
                </a:cubicBezTo>
                <a:cubicBezTo>
                  <a:pt x="26" y="810"/>
                  <a:pt x="20" y="850"/>
                  <a:pt x="10" y="870"/>
                </a:cubicBezTo>
                <a:cubicBezTo>
                  <a:pt x="5" y="890"/>
                  <a:pt x="0" y="906"/>
                  <a:pt x="0" y="906"/>
                </a:cubicBezTo>
                <a:lnTo>
                  <a:pt x="31" y="931"/>
                </a:lnTo>
                <a:cubicBezTo>
                  <a:pt x="51" y="941"/>
                  <a:pt x="81" y="966"/>
                  <a:pt x="117" y="987"/>
                </a:cubicBezTo>
                <a:cubicBezTo>
                  <a:pt x="147" y="1002"/>
                  <a:pt x="192" y="1032"/>
                  <a:pt x="238" y="1047"/>
                </a:cubicBezTo>
                <a:cubicBezTo>
                  <a:pt x="288" y="1073"/>
                  <a:pt x="339" y="1093"/>
                  <a:pt x="390" y="1113"/>
                </a:cubicBezTo>
                <a:cubicBezTo>
                  <a:pt x="445" y="1128"/>
                  <a:pt x="496" y="1143"/>
                  <a:pt x="557" y="1153"/>
                </a:cubicBezTo>
                <a:cubicBezTo>
                  <a:pt x="612" y="1164"/>
                  <a:pt x="673" y="1169"/>
                  <a:pt x="728" y="1169"/>
                </a:cubicBezTo>
                <a:cubicBezTo>
                  <a:pt x="845" y="1169"/>
                  <a:pt x="961" y="1148"/>
                  <a:pt x="1072" y="1108"/>
                </a:cubicBezTo>
                <a:cubicBezTo>
                  <a:pt x="1184" y="1067"/>
                  <a:pt x="1285" y="1007"/>
                  <a:pt x="1376" y="931"/>
                </a:cubicBezTo>
                <a:cubicBezTo>
                  <a:pt x="1421" y="890"/>
                  <a:pt x="1462" y="850"/>
                  <a:pt x="1502" y="804"/>
                </a:cubicBezTo>
                <a:cubicBezTo>
                  <a:pt x="1538" y="759"/>
                  <a:pt x="1573" y="713"/>
                  <a:pt x="1603" y="663"/>
                </a:cubicBezTo>
                <a:cubicBezTo>
                  <a:pt x="1629" y="617"/>
                  <a:pt x="1654" y="572"/>
                  <a:pt x="1674" y="521"/>
                </a:cubicBezTo>
                <a:cubicBezTo>
                  <a:pt x="1699" y="476"/>
                  <a:pt x="1715" y="430"/>
                  <a:pt x="1730" y="395"/>
                </a:cubicBezTo>
                <a:cubicBezTo>
                  <a:pt x="1740" y="354"/>
                  <a:pt x="1750" y="319"/>
                  <a:pt x="1755" y="299"/>
                </a:cubicBezTo>
                <a:cubicBezTo>
                  <a:pt x="1765" y="279"/>
                  <a:pt x="1760" y="258"/>
                  <a:pt x="1760" y="258"/>
                </a:cubicBezTo>
                <a:cubicBezTo>
                  <a:pt x="1750" y="253"/>
                  <a:pt x="1740" y="243"/>
                  <a:pt x="1730" y="238"/>
                </a:cubicBezTo>
                <a:cubicBezTo>
                  <a:pt x="1710" y="223"/>
                  <a:pt x="1679" y="203"/>
                  <a:pt x="1649" y="182"/>
                </a:cubicBezTo>
                <a:cubicBezTo>
                  <a:pt x="1613" y="167"/>
                  <a:pt x="1573" y="137"/>
                  <a:pt x="1527" y="122"/>
                </a:cubicBezTo>
                <a:cubicBezTo>
                  <a:pt x="1477" y="96"/>
                  <a:pt x="1426" y="76"/>
                  <a:pt x="1376" y="61"/>
                </a:cubicBezTo>
                <a:cubicBezTo>
                  <a:pt x="1320" y="41"/>
                  <a:pt x="1265" y="31"/>
                  <a:pt x="1209" y="21"/>
                </a:cubicBezTo>
                <a:cubicBezTo>
                  <a:pt x="1153" y="5"/>
                  <a:pt x="1093" y="0"/>
                  <a:pt x="103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0"/>
          <p:cNvSpPr/>
          <p:nvPr/>
        </p:nvSpPr>
        <p:spPr>
          <a:xfrm>
            <a:off x="-106933" y="2290523"/>
            <a:ext cx="964620" cy="951994"/>
          </a:xfrm>
          <a:custGeom>
            <a:avLst/>
            <a:gdLst/>
            <a:ahLst/>
            <a:cxnLst/>
            <a:rect l="l" t="t" r="r" b="b"/>
            <a:pathLst>
              <a:path w="1910" h="1885" extrusionOk="0">
                <a:moveTo>
                  <a:pt x="1866" y="0"/>
                </a:moveTo>
                <a:cubicBezTo>
                  <a:pt x="1851" y="0"/>
                  <a:pt x="1835" y="8"/>
                  <a:pt x="1827" y="26"/>
                </a:cubicBezTo>
                <a:lnTo>
                  <a:pt x="1285" y="1397"/>
                </a:lnTo>
                <a:cubicBezTo>
                  <a:pt x="1285" y="1397"/>
                  <a:pt x="1285" y="1398"/>
                  <a:pt x="1285" y="1399"/>
                </a:cubicBezTo>
                <a:lnTo>
                  <a:pt x="1285" y="1399"/>
                </a:lnTo>
                <a:lnTo>
                  <a:pt x="1164" y="1437"/>
                </a:lnTo>
                <a:lnTo>
                  <a:pt x="729" y="1584"/>
                </a:lnTo>
                <a:lnTo>
                  <a:pt x="41" y="1811"/>
                </a:lnTo>
                <a:cubicBezTo>
                  <a:pt x="0" y="1825"/>
                  <a:pt x="13" y="1884"/>
                  <a:pt x="49" y="1884"/>
                </a:cubicBezTo>
                <a:cubicBezTo>
                  <a:pt x="53" y="1884"/>
                  <a:pt x="57" y="1884"/>
                  <a:pt x="62" y="1882"/>
                </a:cubicBezTo>
                <a:lnTo>
                  <a:pt x="800" y="1634"/>
                </a:lnTo>
                <a:cubicBezTo>
                  <a:pt x="891" y="1604"/>
                  <a:pt x="1306" y="1533"/>
                  <a:pt x="1346" y="1432"/>
                </a:cubicBezTo>
                <a:lnTo>
                  <a:pt x="1897" y="41"/>
                </a:lnTo>
                <a:cubicBezTo>
                  <a:pt x="1909" y="17"/>
                  <a:pt x="1889" y="0"/>
                  <a:pt x="186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0"/>
          <p:cNvSpPr/>
          <p:nvPr/>
        </p:nvSpPr>
        <p:spPr>
          <a:xfrm>
            <a:off x="1006669" y="2697076"/>
            <a:ext cx="590893" cy="891390"/>
          </a:xfrm>
          <a:custGeom>
            <a:avLst/>
            <a:gdLst/>
            <a:ahLst/>
            <a:cxnLst/>
            <a:rect l="l" t="t" r="r" b="b"/>
            <a:pathLst>
              <a:path w="1170" h="1765" extrusionOk="0">
                <a:moveTo>
                  <a:pt x="906" y="0"/>
                </a:moveTo>
                <a:cubicBezTo>
                  <a:pt x="896" y="5"/>
                  <a:pt x="881" y="5"/>
                  <a:pt x="871" y="10"/>
                </a:cubicBezTo>
                <a:cubicBezTo>
                  <a:pt x="850" y="15"/>
                  <a:pt x="810" y="25"/>
                  <a:pt x="775" y="41"/>
                </a:cubicBezTo>
                <a:cubicBezTo>
                  <a:pt x="729" y="56"/>
                  <a:pt x="689" y="71"/>
                  <a:pt x="643" y="91"/>
                </a:cubicBezTo>
                <a:cubicBezTo>
                  <a:pt x="598" y="111"/>
                  <a:pt x="547" y="137"/>
                  <a:pt x="502" y="167"/>
                </a:cubicBezTo>
                <a:cubicBezTo>
                  <a:pt x="456" y="197"/>
                  <a:pt x="405" y="228"/>
                  <a:pt x="365" y="263"/>
                </a:cubicBezTo>
                <a:cubicBezTo>
                  <a:pt x="314" y="303"/>
                  <a:pt x="274" y="344"/>
                  <a:pt x="239" y="389"/>
                </a:cubicBezTo>
                <a:cubicBezTo>
                  <a:pt x="158" y="480"/>
                  <a:pt x="97" y="582"/>
                  <a:pt x="62" y="693"/>
                </a:cubicBezTo>
                <a:cubicBezTo>
                  <a:pt x="21" y="804"/>
                  <a:pt x="1" y="920"/>
                  <a:pt x="1" y="1037"/>
                </a:cubicBezTo>
                <a:cubicBezTo>
                  <a:pt x="1" y="1097"/>
                  <a:pt x="6" y="1153"/>
                  <a:pt x="16" y="1214"/>
                </a:cubicBezTo>
                <a:cubicBezTo>
                  <a:pt x="26" y="1269"/>
                  <a:pt x="41" y="1325"/>
                  <a:pt x="62" y="1381"/>
                </a:cubicBezTo>
                <a:cubicBezTo>
                  <a:pt x="77" y="1431"/>
                  <a:pt x="97" y="1477"/>
                  <a:pt x="117" y="1527"/>
                </a:cubicBezTo>
                <a:cubicBezTo>
                  <a:pt x="137" y="1573"/>
                  <a:pt x="163" y="1618"/>
                  <a:pt x="183" y="1649"/>
                </a:cubicBezTo>
                <a:cubicBezTo>
                  <a:pt x="203" y="1684"/>
                  <a:pt x="223" y="1714"/>
                  <a:pt x="239" y="1735"/>
                </a:cubicBezTo>
                <a:cubicBezTo>
                  <a:pt x="249" y="1755"/>
                  <a:pt x="259" y="1765"/>
                  <a:pt x="259" y="1765"/>
                </a:cubicBezTo>
                <a:lnTo>
                  <a:pt x="299" y="1755"/>
                </a:lnTo>
                <a:cubicBezTo>
                  <a:pt x="319" y="1750"/>
                  <a:pt x="360" y="1740"/>
                  <a:pt x="395" y="1725"/>
                </a:cubicBezTo>
                <a:cubicBezTo>
                  <a:pt x="426" y="1709"/>
                  <a:pt x="476" y="1694"/>
                  <a:pt x="522" y="1674"/>
                </a:cubicBezTo>
                <a:cubicBezTo>
                  <a:pt x="623" y="1628"/>
                  <a:pt x="714" y="1568"/>
                  <a:pt x="800" y="1497"/>
                </a:cubicBezTo>
                <a:cubicBezTo>
                  <a:pt x="845" y="1462"/>
                  <a:pt x="891" y="1416"/>
                  <a:pt x="926" y="1371"/>
                </a:cubicBezTo>
                <a:cubicBezTo>
                  <a:pt x="1002" y="1285"/>
                  <a:pt x="1063" y="1183"/>
                  <a:pt x="1103" y="1072"/>
                </a:cubicBezTo>
                <a:cubicBezTo>
                  <a:pt x="1149" y="961"/>
                  <a:pt x="1169" y="845"/>
                  <a:pt x="1169" y="728"/>
                </a:cubicBezTo>
                <a:cubicBezTo>
                  <a:pt x="1169" y="668"/>
                  <a:pt x="1164" y="612"/>
                  <a:pt x="1154" y="551"/>
                </a:cubicBezTo>
                <a:cubicBezTo>
                  <a:pt x="1144" y="496"/>
                  <a:pt x="1129" y="440"/>
                  <a:pt x="1108" y="384"/>
                </a:cubicBezTo>
                <a:cubicBezTo>
                  <a:pt x="1093" y="334"/>
                  <a:pt x="1073" y="288"/>
                  <a:pt x="1048" y="238"/>
                </a:cubicBezTo>
                <a:cubicBezTo>
                  <a:pt x="1027" y="192"/>
                  <a:pt x="1002" y="147"/>
                  <a:pt x="982" y="116"/>
                </a:cubicBezTo>
                <a:cubicBezTo>
                  <a:pt x="967" y="81"/>
                  <a:pt x="942" y="51"/>
                  <a:pt x="931" y="30"/>
                </a:cubicBezTo>
                <a:cubicBezTo>
                  <a:pt x="916" y="10"/>
                  <a:pt x="906" y="0"/>
                  <a:pt x="90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0"/>
          <p:cNvSpPr/>
          <p:nvPr/>
        </p:nvSpPr>
        <p:spPr>
          <a:xfrm>
            <a:off x="248107" y="3455638"/>
            <a:ext cx="889370" cy="587863"/>
          </a:xfrm>
          <a:custGeom>
            <a:avLst/>
            <a:gdLst/>
            <a:ahLst/>
            <a:cxnLst/>
            <a:rect l="l" t="t" r="r" b="b"/>
            <a:pathLst>
              <a:path w="1761" h="1164" extrusionOk="0">
                <a:moveTo>
                  <a:pt x="1033" y="0"/>
                </a:moveTo>
                <a:cubicBezTo>
                  <a:pt x="916" y="0"/>
                  <a:pt x="800" y="20"/>
                  <a:pt x="689" y="61"/>
                </a:cubicBezTo>
                <a:cubicBezTo>
                  <a:pt x="577" y="101"/>
                  <a:pt x="476" y="162"/>
                  <a:pt x="390" y="238"/>
                </a:cubicBezTo>
                <a:cubicBezTo>
                  <a:pt x="345" y="273"/>
                  <a:pt x="304" y="319"/>
                  <a:pt x="264" y="364"/>
                </a:cubicBezTo>
                <a:cubicBezTo>
                  <a:pt x="228" y="410"/>
                  <a:pt x="193" y="455"/>
                  <a:pt x="163" y="501"/>
                </a:cubicBezTo>
                <a:cubicBezTo>
                  <a:pt x="137" y="551"/>
                  <a:pt x="112" y="597"/>
                  <a:pt x="92" y="647"/>
                </a:cubicBezTo>
                <a:cubicBezTo>
                  <a:pt x="72" y="688"/>
                  <a:pt x="51" y="728"/>
                  <a:pt x="41" y="774"/>
                </a:cubicBezTo>
                <a:cubicBezTo>
                  <a:pt x="26" y="809"/>
                  <a:pt x="16" y="845"/>
                  <a:pt x="11" y="865"/>
                </a:cubicBezTo>
                <a:cubicBezTo>
                  <a:pt x="1" y="890"/>
                  <a:pt x="1" y="905"/>
                  <a:pt x="1" y="905"/>
                </a:cubicBezTo>
                <a:lnTo>
                  <a:pt x="31" y="925"/>
                </a:lnTo>
                <a:cubicBezTo>
                  <a:pt x="51" y="941"/>
                  <a:pt x="82" y="961"/>
                  <a:pt x="112" y="981"/>
                </a:cubicBezTo>
                <a:cubicBezTo>
                  <a:pt x="148" y="996"/>
                  <a:pt x="193" y="1027"/>
                  <a:pt x="239" y="1042"/>
                </a:cubicBezTo>
                <a:cubicBezTo>
                  <a:pt x="284" y="1067"/>
                  <a:pt x="335" y="1087"/>
                  <a:pt x="385" y="1108"/>
                </a:cubicBezTo>
                <a:cubicBezTo>
                  <a:pt x="441" y="1123"/>
                  <a:pt x="497" y="1138"/>
                  <a:pt x="552" y="1148"/>
                </a:cubicBezTo>
                <a:cubicBezTo>
                  <a:pt x="613" y="1158"/>
                  <a:pt x="668" y="1163"/>
                  <a:pt x="729" y="1163"/>
                </a:cubicBezTo>
                <a:cubicBezTo>
                  <a:pt x="736" y="1163"/>
                  <a:pt x="742" y="1163"/>
                  <a:pt x="749" y="1163"/>
                </a:cubicBezTo>
                <a:cubicBezTo>
                  <a:pt x="979" y="1163"/>
                  <a:pt x="1199" y="1078"/>
                  <a:pt x="1371" y="925"/>
                </a:cubicBezTo>
                <a:cubicBezTo>
                  <a:pt x="1417" y="890"/>
                  <a:pt x="1462" y="845"/>
                  <a:pt x="1498" y="799"/>
                </a:cubicBezTo>
                <a:cubicBezTo>
                  <a:pt x="1538" y="759"/>
                  <a:pt x="1569" y="713"/>
                  <a:pt x="1599" y="663"/>
                </a:cubicBezTo>
                <a:cubicBezTo>
                  <a:pt x="1629" y="617"/>
                  <a:pt x="1655" y="566"/>
                  <a:pt x="1675" y="521"/>
                </a:cubicBezTo>
                <a:cubicBezTo>
                  <a:pt x="1695" y="475"/>
                  <a:pt x="1710" y="425"/>
                  <a:pt x="1725" y="394"/>
                </a:cubicBezTo>
                <a:cubicBezTo>
                  <a:pt x="1736" y="364"/>
                  <a:pt x="1746" y="329"/>
                  <a:pt x="1756" y="298"/>
                </a:cubicBezTo>
                <a:cubicBezTo>
                  <a:pt x="1756" y="278"/>
                  <a:pt x="1761" y="263"/>
                  <a:pt x="1761" y="263"/>
                </a:cubicBezTo>
                <a:cubicBezTo>
                  <a:pt x="1751" y="253"/>
                  <a:pt x="1741" y="248"/>
                  <a:pt x="1730" y="238"/>
                </a:cubicBezTo>
                <a:cubicBezTo>
                  <a:pt x="1710" y="228"/>
                  <a:pt x="1680" y="202"/>
                  <a:pt x="1650" y="187"/>
                </a:cubicBezTo>
                <a:cubicBezTo>
                  <a:pt x="1614" y="167"/>
                  <a:pt x="1569" y="142"/>
                  <a:pt x="1523" y="121"/>
                </a:cubicBezTo>
                <a:cubicBezTo>
                  <a:pt x="1478" y="96"/>
                  <a:pt x="1427" y="76"/>
                  <a:pt x="1376" y="61"/>
                </a:cubicBezTo>
                <a:cubicBezTo>
                  <a:pt x="1321" y="40"/>
                  <a:pt x="1265" y="30"/>
                  <a:pt x="1210" y="20"/>
                </a:cubicBezTo>
                <a:cubicBezTo>
                  <a:pt x="1149" y="5"/>
                  <a:pt x="1093" y="0"/>
                  <a:pt x="103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0"/>
          <p:cNvSpPr/>
          <p:nvPr/>
        </p:nvSpPr>
        <p:spPr>
          <a:xfrm>
            <a:off x="459716" y="2855152"/>
            <a:ext cx="963610" cy="951489"/>
          </a:xfrm>
          <a:custGeom>
            <a:avLst/>
            <a:gdLst/>
            <a:ahLst/>
            <a:cxnLst/>
            <a:rect l="l" t="t" r="r" b="b"/>
            <a:pathLst>
              <a:path w="1908" h="1884" extrusionOk="0">
                <a:moveTo>
                  <a:pt x="1862" y="0"/>
                </a:moveTo>
                <a:cubicBezTo>
                  <a:pt x="1848" y="0"/>
                  <a:pt x="1833" y="8"/>
                  <a:pt x="1827" y="26"/>
                </a:cubicBezTo>
                <a:lnTo>
                  <a:pt x="1286" y="1396"/>
                </a:lnTo>
                <a:cubicBezTo>
                  <a:pt x="1286" y="1397"/>
                  <a:pt x="1286" y="1398"/>
                  <a:pt x="1285" y="1398"/>
                </a:cubicBezTo>
                <a:lnTo>
                  <a:pt x="1285" y="1398"/>
                </a:lnTo>
                <a:lnTo>
                  <a:pt x="1165" y="1437"/>
                </a:lnTo>
                <a:lnTo>
                  <a:pt x="725" y="1583"/>
                </a:lnTo>
                <a:lnTo>
                  <a:pt x="37" y="1811"/>
                </a:lnTo>
                <a:cubicBezTo>
                  <a:pt x="0" y="1825"/>
                  <a:pt x="9" y="1884"/>
                  <a:pt x="45" y="1884"/>
                </a:cubicBezTo>
                <a:cubicBezTo>
                  <a:pt x="49" y="1884"/>
                  <a:pt x="53" y="1883"/>
                  <a:pt x="57" y="1882"/>
                </a:cubicBezTo>
                <a:lnTo>
                  <a:pt x="801" y="1634"/>
                </a:lnTo>
                <a:cubicBezTo>
                  <a:pt x="892" y="1604"/>
                  <a:pt x="1306" y="1538"/>
                  <a:pt x="1347" y="1437"/>
                </a:cubicBezTo>
                <a:lnTo>
                  <a:pt x="1898" y="46"/>
                </a:lnTo>
                <a:cubicBezTo>
                  <a:pt x="1907" y="19"/>
                  <a:pt x="1885" y="0"/>
                  <a:pt x="186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0"/>
          <p:cNvSpPr/>
          <p:nvPr/>
        </p:nvSpPr>
        <p:spPr>
          <a:xfrm>
            <a:off x="1571298" y="3263725"/>
            <a:ext cx="592913" cy="889370"/>
          </a:xfrm>
          <a:custGeom>
            <a:avLst/>
            <a:gdLst/>
            <a:ahLst/>
            <a:cxnLst/>
            <a:rect l="l" t="t" r="r" b="b"/>
            <a:pathLst>
              <a:path w="1174" h="1761" extrusionOk="0">
                <a:moveTo>
                  <a:pt x="911" y="1"/>
                </a:moveTo>
                <a:cubicBezTo>
                  <a:pt x="896" y="1"/>
                  <a:pt x="886" y="6"/>
                  <a:pt x="870" y="6"/>
                </a:cubicBezTo>
                <a:cubicBezTo>
                  <a:pt x="850" y="16"/>
                  <a:pt x="815" y="21"/>
                  <a:pt x="779" y="36"/>
                </a:cubicBezTo>
                <a:cubicBezTo>
                  <a:pt x="734" y="51"/>
                  <a:pt x="688" y="66"/>
                  <a:pt x="648" y="87"/>
                </a:cubicBezTo>
                <a:cubicBezTo>
                  <a:pt x="597" y="112"/>
                  <a:pt x="552" y="137"/>
                  <a:pt x="506" y="163"/>
                </a:cubicBezTo>
                <a:cubicBezTo>
                  <a:pt x="456" y="193"/>
                  <a:pt x="410" y="228"/>
                  <a:pt x="365" y="264"/>
                </a:cubicBezTo>
                <a:cubicBezTo>
                  <a:pt x="319" y="304"/>
                  <a:pt x="279" y="345"/>
                  <a:pt x="238" y="390"/>
                </a:cubicBezTo>
                <a:cubicBezTo>
                  <a:pt x="81" y="567"/>
                  <a:pt x="1" y="800"/>
                  <a:pt x="6" y="1037"/>
                </a:cubicBezTo>
                <a:cubicBezTo>
                  <a:pt x="6" y="1093"/>
                  <a:pt x="11" y="1154"/>
                  <a:pt x="21" y="1209"/>
                </a:cubicBezTo>
                <a:cubicBezTo>
                  <a:pt x="31" y="1265"/>
                  <a:pt x="46" y="1321"/>
                  <a:pt x="61" y="1376"/>
                </a:cubicBezTo>
                <a:cubicBezTo>
                  <a:pt x="81" y="1427"/>
                  <a:pt x="102" y="1477"/>
                  <a:pt x="122" y="1528"/>
                </a:cubicBezTo>
                <a:cubicBezTo>
                  <a:pt x="142" y="1574"/>
                  <a:pt x="167" y="1614"/>
                  <a:pt x="188" y="1649"/>
                </a:cubicBezTo>
                <a:cubicBezTo>
                  <a:pt x="203" y="1685"/>
                  <a:pt x="228" y="1710"/>
                  <a:pt x="238" y="1730"/>
                </a:cubicBezTo>
                <a:cubicBezTo>
                  <a:pt x="253" y="1751"/>
                  <a:pt x="263" y="1761"/>
                  <a:pt x="263" y="1761"/>
                </a:cubicBezTo>
                <a:cubicBezTo>
                  <a:pt x="263" y="1761"/>
                  <a:pt x="279" y="1761"/>
                  <a:pt x="299" y="1756"/>
                </a:cubicBezTo>
                <a:cubicBezTo>
                  <a:pt x="324" y="1745"/>
                  <a:pt x="360" y="1740"/>
                  <a:pt x="395" y="1725"/>
                </a:cubicBezTo>
                <a:cubicBezTo>
                  <a:pt x="430" y="1710"/>
                  <a:pt x="481" y="1695"/>
                  <a:pt x="526" y="1675"/>
                </a:cubicBezTo>
                <a:cubicBezTo>
                  <a:pt x="572" y="1649"/>
                  <a:pt x="623" y="1624"/>
                  <a:pt x="668" y="1599"/>
                </a:cubicBezTo>
                <a:cubicBezTo>
                  <a:pt x="714" y="1568"/>
                  <a:pt x="764" y="1533"/>
                  <a:pt x="805" y="1498"/>
                </a:cubicBezTo>
                <a:cubicBezTo>
                  <a:pt x="850" y="1457"/>
                  <a:pt x="896" y="1417"/>
                  <a:pt x="931" y="1371"/>
                </a:cubicBezTo>
                <a:cubicBezTo>
                  <a:pt x="1088" y="1194"/>
                  <a:pt x="1174" y="962"/>
                  <a:pt x="1169" y="724"/>
                </a:cubicBezTo>
                <a:cubicBezTo>
                  <a:pt x="1169" y="668"/>
                  <a:pt x="1164" y="608"/>
                  <a:pt x="1154" y="552"/>
                </a:cubicBezTo>
                <a:cubicBezTo>
                  <a:pt x="1143" y="496"/>
                  <a:pt x="1128" y="441"/>
                  <a:pt x="1113" y="385"/>
                </a:cubicBezTo>
                <a:cubicBezTo>
                  <a:pt x="1093" y="335"/>
                  <a:pt x="1073" y="284"/>
                  <a:pt x="1052" y="233"/>
                </a:cubicBezTo>
                <a:cubicBezTo>
                  <a:pt x="1032" y="188"/>
                  <a:pt x="1002" y="147"/>
                  <a:pt x="987" y="112"/>
                </a:cubicBezTo>
                <a:cubicBezTo>
                  <a:pt x="966" y="82"/>
                  <a:pt x="946" y="51"/>
                  <a:pt x="931" y="31"/>
                </a:cubicBezTo>
                <a:cubicBezTo>
                  <a:pt x="916" y="11"/>
                  <a:pt x="911" y="1"/>
                  <a:pt x="91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40"/>
          <p:cNvSpPr/>
          <p:nvPr/>
        </p:nvSpPr>
        <p:spPr>
          <a:xfrm>
            <a:off x="815261" y="4022287"/>
            <a:ext cx="889370" cy="590388"/>
          </a:xfrm>
          <a:custGeom>
            <a:avLst/>
            <a:gdLst/>
            <a:ahLst/>
            <a:cxnLst/>
            <a:rect l="l" t="t" r="r" b="b"/>
            <a:pathLst>
              <a:path w="1761" h="1169" extrusionOk="0">
                <a:moveTo>
                  <a:pt x="1032" y="1"/>
                </a:moveTo>
                <a:cubicBezTo>
                  <a:pt x="916" y="1"/>
                  <a:pt x="800" y="21"/>
                  <a:pt x="688" y="61"/>
                </a:cubicBezTo>
                <a:cubicBezTo>
                  <a:pt x="577" y="102"/>
                  <a:pt x="476" y="163"/>
                  <a:pt x="385" y="238"/>
                </a:cubicBezTo>
                <a:cubicBezTo>
                  <a:pt x="339" y="279"/>
                  <a:pt x="299" y="319"/>
                  <a:pt x="264" y="365"/>
                </a:cubicBezTo>
                <a:cubicBezTo>
                  <a:pt x="193" y="451"/>
                  <a:pt x="132" y="547"/>
                  <a:pt x="87" y="648"/>
                </a:cubicBezTo>
                <a:cubicBezTo>
                  <a:pt x="66" y="688"/>
                  <a:pt x="51" y="729"/>
                  <a:pt x="36" y="774"/>
                </a:cubicBezTo>
                <a:cubicBezTo>
                  <a:pt x="21" y="810"/>
                  <a:pt x="16" y="845"/>
                  <a:pt x="6" y="865"/>
                </a:cubicBezTo>
                <a:cubicBezTo>
                  <a:pt x="1" y="891"/>
                  <a:pt x="1" y="906"/>
                  <a:pt x="1" y="906"/>
                </a:cubicBezTo>
                <a:lnTo>
                  <a:pt x="31" y="926"/>
                </a:lnTo>
                <a:cubicBezTo>
                  <a:pt x="51" y="941"/>
                  <a:pt x="82" y="967"/>
                  <a:pt x="112" y="982"/>
                </a:cubicBezTo>
                <a:cubicBezTo>
                  <a:pt x="147" y="997"/>
                  <a:pt x="188" y="1027"/>
                  <a:pt x="233" y="1048"/>
                </a:cubicBezTo>
                <a:cubicBezTo>
                  <a:pt x="284" y="1073"/>
                  <a:pt x="334" y="1093"/>
                  <a:pt x="385" y="1108"/>
                </a:cubicBezTo>
                <a:cubicBezTo>
                  <a:pt x="441" y="1128"/>
                  <a:pt x="496" y="1139"/>
                  <a:pt x="552" y="1149"/>
                </a:cubicBezTo>
                <a:cubicBezTo>
                  <a:pt x="607" y="1159"/>
                  <a:pt x="668" y="1164"/>
                  <a:pt x="724" y="1169"/>
                </a:cubicBezTo>
                <a:cubicBezTo>
                  <a:pt x="961" y="1169"/>
                  <a:pt x="1194" y="1083"/>
                  <a:pt x="1371" y="931"/>
                </a:cubicBezTo>
                <a:cubicBezTo>
                  <a:pt x="1417" y="891"/>
                  <a:pt x="1457" y="850"/>
                  <a:pt x="1492" y="805"/>
                </a:cubicBezTo>
                <a:cubicBezTo>
                  <a:pt x="1533" y="759"/>
                  <a:pt x="1563" y="714"/>
                  <a:pt x="1594" y="663"/>
                </a:cubicBezTo>
                <a:cubicBezTo>
                  <a:pt x="1624" y="618"/>
                  <a:pt x="1649" y="572"/>
                  <a:pt x="1669" y="522"/>
                </a:cubicBezTo>
                <a:cubicBezTo>
                  <a:pt x="1690" y="476"/>
                  <a:pt x="1705" y="431"/>
                  <a:pt x="1720" y="395"/>
                </a:cubicBezTo>
                <a:cubicBezTo>
                  <a:pt x="1735" y="360"/>
                  <a:pt x="1745" y="319"/>
                  <a:pt x="1750" y="299"/>
                </a:cubicBezTo>
                <a:cubicBezTo>
                  <a:pt x="1755" y="279"/>
                  <a:pt x="1760" y="259"/>
                  <a:pt x="1760" y="259"/>
                </a:cubicBezTo>
                <a:cubicBezTo>
                  <a:pt x="1760" y="259"/>
                  <a:pt x="1745" y="254"/>
                  <a:pt x="1730" y="238"/>
                </a:cubicBezTo>
                <a:cubicBezTo>
                  <a:pt x="1710" y="223"/>
                  <a:pt x="1680" y="203"/>
                  <a:pt x="1644" y="183"/>
                </a:cubicBezTo>
                <a:cubicBezTo>
                  <a:pt x="1614" y="168"/>
                  <a:pt x="1568" y="137"/>
                  <a:pt x="1523" y="122"/>
                </a:cubicBezTo>
                <a:cubicBezTo>
                  <a:pt x="1472" y="97"/>
                  <a:pt x="1422" y="77"/>
                  <a:pt x="1371" y="61"/>
                </a:cubicBezTo>
                <a:cubicBezTo>
                  <a:pt x="1321" y="41"/>
                  <a:pt x="1265" y="31"/>
                  <a:pt x="1204" y="21"/>
                </a:cubicBezTo>
                <a:cubicBezTo>
                  <a:pt x="1149" y="11"/>
                  <a:pt x="1088" y="6"/>
                  <a:pt x="103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40"/>
          <p:cNvSpPr/>
          <p:nvPr/>
        </p:nvSpPr>
        <p:spPr>
          <a:xfrm>
            <a:off x="1024345" y="3421801"/>
            <a:ext cx="964620" cy="950984"/>
          </a:xfrm>
          <a:custGeom>
            <a:avLst/>
            <a:gdLst/>
            <a:ahLst/>
            <a:cxnLst/>
            <a:rect l="l" t="t" r="r" b="b"/>
            <a:pathLst>
              <a:path w="1910" h="1883" extrusionOk="0">
                <a:moveTo>
                  <a:pt x="1866" y="1"/>
                </a:moveTo>
                <a:cubicBezTo>
                  <a:pt x="1851" y="1"/>
                  <a:pt x="1835" y="9"/>
                  <a:pt x="1827" y="27"/>
                </a:cubicBezTo>
                <a:lnTo>
                  <a:pt x="1286" y="1392"/>
                </a:lnTo>
                <a:cubicBezTo>
                  <a:pt x="1286" y="1393"/>
                  <a:pt x="1285" y="1393"/>
                  <a:pt x="1285" y="1394"/>
                </a:cubicBezTo>
                <a:lnTo>
                  <a:pt x="1285" y="1394"/>
                </a:lnTo>
                <a:lnTo>
                  <a:pt x="1164" y="1432"/>
                </a:lnTo>
                <a:lnTo>
                  <a:pt x="730" y="1579"/>
                </a:lnTo>
                <a:lnTo>
                  <a:pt x="42" y="1807"/>
                </a:lnTo>
                <a:cubicBezTo>
                  <a:pt x="1" y="1820"/>
                  <a:pt x="13" y="1880"/>
                  <a:pt x="50" y="1880"/>
                </a:cubicBezTo>
                <a:cubicBezTo>
                  <a:pt x="53" y="1880"/>
                  <a:pt x="58" y="1879"/>
                  <a:pt x="62" y="1877"/>
                </a:cubicBezTo>
                <a:lnTo>
                  <a:pt x="62" y="1883"/>
                </a:lnTo>
                <a:lnTo>
                  <a:pt x="805" y="1635"/>
                </a:lnTo>
                <a:cubicBezTo>
                  <a:pt x="896" y="1604"/>
                  <a:pt x="1311" y="1539"/>
                  <a:pt x="1352" y="1438"/>
                </a:cubicBezTo>
                <a:cubicBezTo>
                  <a:pt x="1534" y="972"/>
                  <a:pt x="1716" y="507"/>
                  <a:pt x="1898" y="47"/>
                </a:cubicBezTo>
                <a:cubicBezTo>
                  <a:pt x="1910" y="19"/>
                  <a:pt x="1889" y="1"/>
                  <a:pt x="186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40"/>
          <p:cNvSpPr/>
          <p:nvPr/>
        </p:nvSpPr>
        <p:spPr>
          <a:xfrm>
            <a:off x="-37743" y="5911621"/>
            <a:ext cx="1701469" cy="1560058"/>
          </a:xfrm>
          <a:custGeom>
            <a:avLst/>
            <a:gdLst/>
            <a:ahLst/>
            <a:cxnLst/>
            <a:rect l="l" t="t" r="r" b="b"/>
            <a:pathLst>
              <a:path w="3369" h="3089" extrusionOk="0">
                <a:moveTo>
                  <a:pt x="1414" y="0"/>
                </a:moveTo>
                <a:cubicBezTo>
                  <a:pt x="1129" y="0"/>
                  <a:pt x="825" y="422"/>
                  <a:pt x="825" y="422"/>
                </a:cubicBezTo>
                <a:cubicBezTo>
                  <a:pt x="810" y="361"/>
                  <a:pt x="865" y="204"/>
                  <a:pt x="865" y="204"/>
                </a:cubicBezTo>
                <a:lnTo>
                  <a:pt x="865" y="204"/>
                </a:lnTo>
                <a:cubicBezTo>
                  <a:pt x="587" y="361"/>
                  <a:pt x="516" y="750"/>
                  <a:pt x="516" y="750"/>
                </a:cubicBezTo>
                <a:cubicBezTo>
                  <a:pt x="466" y="685"/>
                  <a:pt x="476" y="553"/>
                  <a:pt x="476" y="553"/>
                </a:cubicBezTo>
                <a:lnTo>
                  <a:pt x="476" y="553"/>
                </a:lnTo>
                <a:cubicBezTo>
                  <a:pt x="248" y="786"/>
                  <a:pt x="299" y="1190"/>
                  <a:pt x="299" y="1190"/>
                </a:cubicBezTo>
                <a:cubicBezTo>
                  <a:pt x="243" y="1145"/>
                  <a:pt x="208" y="1079"/>
                  <a:pt x="198" y="1008"/>
                </a:cubicBezTo>
                <a:lnTo>
                  <a:pt x="198" y="1008"/>
                </a:lnTo>
                <a:cubicBezTo>
                  <a:pt x="1" y="1398"/>
                  <a:pt x="420" y="1691"/>
                  <a:pt x="420" y="1691"/>
                </a:cubicBezTo>
                <a:cubicBezTo>
                  <a:pt x="349" y="1686"/>
                  <a:pt x="284" y="1666"/>
                  <a:pt x="223" y="1635"/>
                </a:cubicBezTo>
                <a:lnTo>
                  <a:pt x="223" y="1635"/>
                </a:lnTo>
                <a:cubicBezTo>
                  <a:pt x="309" y="2116"/>
                  <a:pt x="1057" y="2177"/>
                  <a:pt x="1057" y="2177"/>
                </a:cubicBezTo>
                <a:cubicBezTo>
                  <a:pt x="1057" y="2177"/>
                  <a:pt x="1118" y="2925"/>
                  <a:pt x="1599" y="3011"/>
                </a:cubicBezTo>
                <a:cubicBezTo>
                  <a:pt x="1568" y="2950"/>
                  <a:pt x="1548" y="2885"/>
                  <a:pt x="1548" y="2814"/>
                </a:cubicBezTo>
                <a:lnTo>
                  <a:pt x="1548" y="2814"/>
                </a:lnTo>
                <a:cubicBezTo>
                  <a:pt x="1548" y="2814"/>
                  <a:pt x="1737" y="3089"/>
                  <a:pt x="2016" y="3089"/>
                </a:cubicBezTo>
                <a:cubicBezTo>
                  <a:pt x="2081" y="3089"/>
                  <a:pt x="2152" y="3074"/>
                  <a:pt x="2226" y="3036"/>
                </a:cubicBezTo>
                <a:cubicBezTo>
                  <a:pt x="2155" y="3026"/>
                  <a:pt x="2089" y="2991"/>
                  <a:pt x="2049" y="2935"/>
                </a:cubicBezTo>
                <a:lnTo>
                  <a:pt x="2049" y="2935"/>
                </a:lnTo>
                <a:cubicBezTo>
                  <a:pt x="2049" y="2935"/>
                  <a:pt x="2091" y="2941"/>
                  <a:pt x="2156" y="2941"/>
                </a:cubicBezTo>
                <a:cubicBezTo>
                  <a:pt x="2292" y="2941"/>
                  <a:pt x="2528" y="2915"/>
                  <a:pt x="2686" y="2758"/>
                </a:cubicBezTo>
                <a:lnTo>
                  <a:pt x="2686" y="2758"/>
                </a:lnTo>
                <a:cubicBezTo>
                  <a:pt x="2686" y="2758"/>
                  <a:pt x="2674" y="2759"/>
                  <a:pt x="2656" y="2759"/>
                </a:cubicBezTo>
                <a:cubicBezTo>
                  <a:pt x="2612" y="2759"/>
                  <a:pt x="2527" y="2754"/>
                  <a:pt x="2484" y="2718"/>
                </a:cubicBezTo>
                <a:cubicBezTo>
                  <a:pt x="2484" y="2718"/>
                  <a:pt x="2878" y="2647"/>
                  <a:pt x="3030" y="2369"/>
                </a:cubicBezTo>
                <a:lnTo>
                  <a:pt x="3030" y="2369"/>
                </a:lnTo>
                <a:cubicBezTo>
                  <a:pt x="3030" y="2369"/>
                  <a:pt x="2912" y="2412"/>
                  <a:pt x="2839" y="2412"/>
                </a:cubicBezTo>
                <a:cubicBezTo>
                  <a:pt x="2829" y="2412"/>
                  <a:pt x="2820" y="2411"/>
                  <a:pt x="2812" y="2409"/>
                </a:cubicBezTo>
                <a:cubicBezTo>
                  <a:pt x="2812" y="2409"/>
                  <a:pt x="3267" y="2086"/>
                  <a:pt x="3232" y="1792"/>
                </a:cubicBezTo>
                <a:lnTo>
                  <a:pt x="3232" y="1792"/>
                </a:lnTo>
                <a:cubicBezTo>
                  <a:pt x="3192" y="1838"/>
                  <a:pt x="3136" y="1873"/>
                  <a:pt x="3080" y="1898"/>
                </a:cubicBezTo>
                <a:cubicBezTo>
                  <a:pt x="3080" y="1898"/>
                  <a:pt x="3293" y="1646"/>
                  <a:pt x="3217" y="1372"/>
                </a:cubicBezTo>
                <a:lnTo>
                  <a:pt x="3217" y="1372"/>
                </a:lnTo>
                <a:cubicBezTo>
                  <a:pt x="3187" y="1433"/>
                  <a:pt x="3136" y="1484"/>
                  <a:pt x="3070" y="1509"/>
                </a:cubicBezTo>
                <a:cubicBezTo>
                  <a:pt x="3070" y="1509"/>
                  <a:pt x="3369" y="958"/>
                  <a:pt x="3025" y="214"/>
                </a:cubicBezTo>
                <a:cubicBezTo>
                  <a:pt x="2749" y="86"/>
                  <a:pt x="2499" y="45"/>
                  <a:pt x="2295" y="45"/>
                </a:cubicBezTo>
                <a:cubicBezTo>
                  <a:pt x="1944" y="45"/>
                  <a:pt x="1725" y="164"/>
                  <a:pt x="1725" y="164"/>
                </a:cubicBezTo>
                <a:cubicBezTo>
                  <a:pt x="1750" y="98"/>
                  <a:pt x="1801" y="48"/>
                  <a:pt x="1862" y="22"/>
                </a:cubicBezTo>
                <a:cubicBezTo>
                  <a:pt x="1818" y="9"/>
                  <a:pt x="1775" y="4"/>
                  <a:pt x="1733" y="4"/>
                </a:cubicBezTo>
                <a:cubicBezTo>
                  <a:pt x="1514" y="4"/>
                  <a:pt x="1336" y="154"/>
                  <a:pt x="1336" y="154"/>
                </a:cubicBezTo>
                <a:cubicBezTo>
                  <a:pt x="1361" y="98"/>
                  <a:pt x="1396" y="42"/>
                  <a:pt x="1447" y="2"/>
                </a:cubicBezTo>
                <a:cubicBezTo>
                  <a:pt x="1436" y="1"/>
                  <a:pt x="1425" y="0"/>
                  <a:pt x="1414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40"/>
          <p:cNvSpPr/>
          <p:nvPr/>
        </p:nvSpPr>
        <p:spPr>
          <a:xfrm>
            <a:off x="171341" y="6104040"/>
            <a:ext cx="1242390" cy="1222694"/>
          </a:xfrm>
          <a:custGeom>
            <a:avLst/>
            <a:gdLst/>
            <a:ahLst/>
            <a:cxnLst/>
            <a:rect l="l" t="t" r="r" b="b"/>
            <a:pathLst>
              <a:path w="2460" h="2421" extrusionOk="0">
                <a:moveTo>
                  <a:pt x="2395" y="0"/>
                </a:moveTo>
                <a:cubicBezTo>
                  <a:pt x="2384" y="0"/>
                  <a:pt x="2373" y="5"/>
                  <a:pt x="2363" y="15"/>
                </a:cubicBezTo>
                <a:lnTo>
                  <a:pt x="32" y="2347"/>
                </a:lnTo>
                <a:cubicBezTo>
                  <a:pt x="0" y="2378"/>
                  <a:pt x="29" y="2421"/>
                  <a:pt x="65" y="2421"/>
                </a:cubicBezTo>
                <a:cubicBezTo>
                  <a:pt x="75" y="2421"/>
                  <a:pt x="87" y="2417"/>
                  <a:pt x="97" y="2407"/>
                </a:cubicBezTo>
                <a:lnTo>
                  <a:pt x="2429" y="76"/>
                </a:lnTo>
                <a:cubicBezTo>
                  <a:pt x="2459" y="45"/>
                  <a:pt x="2429" y="0"/>
                  <a:pt x="2395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40"/>
          <p:cNvSpPr/>
          <p:nvPr/>
        </p:nvSpPr>
        <p:spPr>
          <a:xfrm>
            <a:off x="479413" y="6565641"/>
            <a:ext cx="469179" cy="461098"/>
          </a:xfrm>
          <a:custGeom>
            <a:avLst/>
            <a:gdLst/>
            <a:ahLst/>
            <a:cxnLst/>
            <a:rect l="l" t="t" r="r" b="b"/>
            <a:pathLst>
              <a:path w="929" h="913" extrusionOk="0">
                <a:moveTo>
                  <a:pt x="130" y="755"/>
                </a:moveTo>
                <a:cubicBezTo>
                  <a:pt x="133" y="755"/>
                  <a:pt x="135" y="755"/>
                  <a:pt x="138" y="756"/>
                </a:cubicBezTo>
                <a:lnTo>
                  <a:pt x="138" y="756"/>
                </a:lnTo>
                <a:lnTo>
                  <a:pt x="130" y="755"/>
                </a:lnTo>
                <a:close/>
                <a:moveTo>
                  <a:pt x="42" y="0"/>
                </a:moveTo>
                <a:cubicBezTo>
                  <a:pt x="21" y="0"/>
                  <a:pt x="1" y="14"/>
                  <a:pt x="3" y="42"/>
                </a:cubicBezTo>
                <a:cubicBezTo>
                  <a:pt x="33" y="295"/>
                  <a:pt x="59" y="548"/>
                  <a:pt x="84" y="796"/>
                </a:cubicBezTo>
                <a:cubicBezTo>
                  <a:pt x="84" y="821"/>
                  <a:pt x="104" y="836"/>
                  <a:pt x="130" y="836"/>
                </a:cubicBezTo>
                <a:lnTo>
                  <a:pt x="873" y="912"/>
                </a:lnTo>
                <a:cubicBezTo>
                  <a:pt x="875" y="912"/>
                  <a:pt x="876" y="912"/>
                  <a:pt x="878" y="912"/>
                </a:cubicBezTo>
                <a:cubicBezTo>
                  <a:pt x="929" y="912"/>
                  <a:pt x="927" y="831"/>
                  <a:pt x="873" y="826"/>
                </a:cubicBezTo>
                <a:lnTo>
                  <a:pt x="169" y="759"/>
                </a:lnTo>
                <a:lnTo>
                  <a:pt x="169" y="759"/>
                </a:lnTo>
                <a:cubicBezTo>
                  <a:pt x="165" y="736"/>
                  <a:pt x="165" y="712"/>
                  <a:pt x="160" y="684"/>
                </a:cubicBezTo>
                <a:cubicBezTo>
                  <a:pt x="150" y="603"/>
                  <a:pt x="145" y="522"/>
                  <a:pt x="135" y="442"/>
                </a:cubicBezTo>
                <a:cubicBezTo>
                  <a:pt x="119" y="310"/>
                  <a:pt x="104" y="174"/>
                  <a:pt x="89" y="42"/>
                </a:cubicBezTo>
                <a:cubicBezTo>
                  <a:pt x="87" y="14"/>
                  <a:pt x="64" y="0"/>
                  <a:pt x="4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2398;p40"/>
          <p:cNvSpPr/>
          <p:nvPr/>
        </p:nvSpPr>
        <p:spPr>
          <a:xfrm>
            <a:off x="898592" y="6147473"/>
            <a:ext cx="468674" cy="460088"/>
          </a:xfrm>
          <a:custGeom>
            <a:avLst/>
            <a:gdLst/>
            <a:ahLst/>
            <a:cxnLst/>
            <a:rect l="l" t="t" r="r" b="b"/>
            <a:pathLst>
              <a:path w="928" h="911" extrusionOk="0">
                <a:moveTo>
                  <a:pt x="40" y="1"/>
                </a:moveTo>
                <a:cubicBezTo>
                  <a:pt x="19" y="1"/>
                  <a:pt x="0" y="14"/>
                  <a:pt x="2" y="41"/>
                </a:cubicBezTo>
                <a:cubicBezTo>
                  <a:pt x="28" y="294"/>
                  <a:pt x="58" y="546"/>
                  <a:pt x="83" y="794"/>
                </a:cubicBezTo>
                <a:cubicBezTo>
                  <a:pt x="83" y="819"/>
                  <a:pt x="104" y="835"/>
                  <a:pt x="124" y="835"/>
                </a:cubicBezTo>
                <a:lnTo>
                  <a:pt x="872" y="911"/>
                </a:lnTo>
                <a:cubicBezTo>
                  <a:pt x="874" y="911"/>
                  <a:pt x="875" y="911"/>
                  <a:pt x="877" y="911"/>
                </a:cubicBezTo>
                <a:cubicBezTo>
                  <a:pt x="928" y="911"/>
                  <a:pt x="926" y="829"/>
                  <a:pt x="872" y="825"/>
                </a:cubicBezTo>
                <a:lnTo>
                  <a:pt x="164" y="757"/>
                </a:lnTo>
                <a:lnTo>
                  <a:pt x="164" y="757"/>
                </a:lnTo>
                <a:cubicBezTo>
                  <a:pt x="163" y="734"/>
                  <a:pt x="159" y="711"/>
                  <a:pt x="159" y="688"/>
                </a:cubicBezTo>
                <a:cubicBezTo>
                  <a:pt x="149" y="607"/>
                  <a:pt x="139" y="526"/>
                  <a:pt x="129" y="440"/>
                </a:cubicBezTo>
                <a:cubicBezTo>
                  <a:pt x="119" y="309"/>
                  <a:pt x="104" y="177"/>
                  <a:pt x="88" y="41"/>
                </a:cubicBezTo>
                <a:cubicBezTo>
                  <a:pt x="86" y="15"/>
                  <a:pt x="62" y="1"/>
                  <a:pt x="40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40"/>
          <p:cNvSpPr/>
          <p:nvPr/>
        </p:nvSpPr>
        <p:spPr>
          <a:xfrm>
            <a:off x="1972296" y="5009630"/>
            <a:ext cx="503522" cy="504027"/>
          </a:xfrm>
          <a:custGeom>
            <a:avLst/>
            <a:gdLst/>
            <a:ahLst/>
            <a:cxnLst/>
            <a:rect l="l" t="t" r="r" b="b"/>
            <a:pathLst>
              <a:path w="997" h="998" extrusionOk="0">
                <a:moveTo>
                  <a:pt x="711" y="1"/>
                </a:moveTo>
                <a:cubicBezTo>
                  <a:pt x="690" y="1"/>
                  <a:pt x="669" y="1"/>
                  <a:pt x="648" y="3"/>
                </a:cubicBezTo>
                <a:cubicBezTo>
                  <a:pt x="567" y="13"/>
                  <a:pt x="486" y="33"/>
                  <a:pt x="410" y="69"/>
                </a:cubicBezTo>
                <a:cubicBezTo>
                  <a:pt x="329" y="104"/>
                  <a:pt x="263" y="149"/>
                  <a:pt x="203" y="205"/>
                </a:cubicBezTo>
                <a:cubicBezTo>
                  <a:pt x="112" y="296"/>
                  <a:pt x="51" y="407"/>
                  <a:pt x="21" y="529"/>
                </a:cubicBezTo>
                <a:cubicBezTo>
                  <a:pt x="16" y="569"/>
                  <a:pt x="6" y="610"/>
                  <a:pt x="0" y="650"/>
                </a:cubicBezTo>
                <a:cubicBezTo>
                  <a:pt x="0" y="691"/>
                  <a:pt x="0" y="731"/>
                  <a:pt x="0" y="766"/>
                </a:cubicBezTo>
                <a:cubicBezTo>
                  <a:pt x="6" y="807"/>
                  <a:pt x="6" y="842"/>
                  <a:pt x="11" y="868"/>
                </a:cubicBezTo>
                <a:cubicBezTo>
                  <a:pt x="16" y="898"/>
                  <a:pt x="21" y="923"/>
                  <a:pt x="21" y="943"/>
                </a:cubicBezTo>
                <a:cubicBezTo>
                  <a:pt x="17" y="960"/>
                  <a:pt x="29" y="976"/>
                  <a:pt x="45" y="976"/>
                </a:cubicBezTo>
                <a:cubicBezTo>
                  <a:pt x="49" y="976"/>
                  <a:pt x="52" y="976"/>
                  <a:pt x="56" y="974"/>
                </a:cubicBezTo>
                <a:cubicBezTo>
                  <a:pt x="71" y="979"/>
                  <a:pt x="102" y="984"/>
                  <a:pt x="127" y="989"/>
                </a:cubicBezTo>
                <a:cubicBezTo>
                  <a:pt x="157" y="994"/>
                  <a:pt x="193" y="994"/>
                  <a:pt x="228" y="994"/>
                </a:cubicBezTo>
                <a:cubicBezTo>
                  <a:pt x="248" y="997"/>
                  <a:pt x="267" y="998"/>
                  <a:pt x="286" y="998"/>
                </a:cubicBezTo>
                <a:cubicBezTo>
                  <a:pt x="305" y="998"/>
                  <a:pt x="324" y="997"/>
                  <a:pt x="344" y="994"/>
                </a:cubicBezTo>
                <a:cubicBezTo>
                  <a:pt x="385" y="989"/>
                  <a:pt x="425" y="984"/>
                  <a:pt x="466" y="974"/>
                </a:cubicBezTo>
                <a:cubicBezTo>
                  <a:pt x="587" y="949"/>
                  <a:pt x="703" y="883"/>
                  <a:pt x="789" y="797"/>
                </a:cubicBezTo>
                <a:cubicBezTo>
                  <a:pt x="850" y="736"/>
                  <a:pt x="896" y="665"/>
                  <a:pt x="931" y="589"/>
                </a:cubicBezTo>
                <a:cubicBezTo>
                  <a:pt x="961" y="514"/>
                  <a:pt x="982" y="433"/>
                  <a:pt x="992" y="352"/>
                </a:cubicBezTo>
                <a:cubicBezTo>
                  <a:pt x="997" y="276"/>
                  <a:pt x="992" y="205"/>
                  <a:pt x="987" y="134"/>
                </a:cubicBezTo>
                <a:cubicBezTo>
                  <a:pt x="982" y="104"/>
                  <a:pt x="971" y="79"/>
                  <a:pt x="971" y="64"/>
                </a:cubicBezTo>
                <a:cubicBezTo>
                  <a:pt x="971" y="53"/>
                  <a:pt x="971" y="43"/>
                  <a:pt x="966" y="33"/>
                </a:cubicBezTo>
                <a:cubicBezTo>
                  <a:pt x="956" y="28"/>
                  <a:pt x="946" y="23"/>
                  <a:pt x="936" y="23"/>
                </a:cubicBezTo>
                <a:cubicBezTo>
                  <a:pt x="921" y="18"/>
                  <a:pt x="896" y="8"/>
                  <a:pt x="865" y="8"/>
                </a:cubicBezTo>
                <a:cubicBezTo>
                  <a:pt x="815" y="4"/>
                  <a:pt x="763" y="1"/>
                  <a:pt x="71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40"/>
          <p:cNvSpPr/>
          <p:nvPr/>
        </p:nvSpPr>
        <p:spPr>
          <a:xfrm>
            <a:off x="2173804" y="4926299"/>
            <a:ext cx="394939" cy="381303"/>
          </a:xfrm>
          <a:custGeom>
            <a:avLst/>
            <a:gdLst/>
            <a:ahLst/>
            <a:cxnLst/>
            <a:rect l="l" t="t" r="r" b="b"/>
            <a:pathLst>
              <a:path w="782" h="755" extrusionOk="0">
                <a:moveTo>
                  <a:pt x="732" y="1"/>
                </a:moveTo>
                <a:cubicBezTo>
                  <a:pt x="727" y="1"/>
                  <a:pt x="723" y="2"/>
                  <a:pt x="719" y="6"/>
                </a:cubicBezTo>
                <a:lnTo>
                  <a:pt x="21" y="704"/>
                </a:lnTo>
                <a:cubicBezTo>
                  <a:pt x="0" y="721"/>
                  <a:pt x="31" y="754"/>
                  <a:pt x="51" y="754"/>
                </a:cubicBezTo>
                <a:cubicBezTo>
                  <a:pt x="55" y="754"/>
                  <a:pt x="59" y="753"/>
                  <a:pt x="62" y="749"/>
                </a:cubicBezTo>
                <a:lnTo>
                  <a:pt x="62" y="754"/>
                </a:lnTo>
                <a:lnTo>
                  <a:pt x="765" y="52"/>
                </a:lnTo>
                <a:cubicBezTo>
                  <a:pt x="781" y="35"/>
                  <a:pt x="753" y="1"/>
                  <a:pt x="73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40"/>
          <p:cNvSpPr/>
          <p:nvPr/>
        </p:nvSpPr>
        <p:spPr>
          <a:xfrm>
            <a:off x="5021696" y="795620"/>
            <a:ext cx="503522" cy="501501"/>
          </a:xfrm>
          <a:custGeom>
            <a:avLst/>
            <a:gdLst/>
            <a:ahLst/>
            <a:cxnLst/>
            <a:rect l="l" t="t" r="r" b="b"/>
            <a:pathLst>
              <a:path w="997" h="993" extrusionOk="0">
                <a:moveTo>
                  <a:pt x="267" y="0"/>
                </a:moveTo>
                <a:cubicBezTo>
                  <a:pt x="255" y="0"/>
                  <a:pt x="242" y="1"/>
                  <a:pt x="228" y="3"/>
                </a:cubicBezTo>
                <a:cubicBezTo>
                  <a:pt x="193" y="3"/>
                  <a:pt x="158" y="8"/>
                  <a:pt x="127" y="8"/>
                </a:cubicBezTo>
                <a:cubicBezTo>
                  <a:pt x="102" y="13"/>
                  <a:pt x="77" y="18"/>
                  <a:pt x="56" y="23"/>
                </a:cubicBezTo>
                <a:cubicBezTo>
                  <a:pt x="41" y="28"/>
                  <a:pt x="31" y="28"/>
                  <a:pt x="31" y="28"/>
                </a:cubicBezTo>
                <a:cubicBezTo>
                  <a:pt x="31" y="28"/>
                  <a:pt x="26" y="38"/>
                  <a:pt x="26" y="53"/>
                </a:cubicBezTo>
                <a:cubicBezTo>
                  <a:pt x="21" y="73"/>
                  <a:pt x="16" y="99"/>
                  <a:pt x="11" y="129"/>
                </a:cubicBezTo>
                <a:cubicBezTo>
                  <a:pt x="6" y="159"/>
                  <a:pt x="6" y="190"/>
                  <a:pt x="6" y="230"/>
                </a:cubicBezTo>
                <a:cubicBezTo>
                  <a:pt x="1" y="266"/>
                  <a:pt x="6" y="306"/>
                  <a:pt x="6" y="346"/>
                </a:cubicBezTo>
                <a:cubicBezTo>
                  <a:pt x="11" y="387"/>
                  <a:pt x="16" y="427"/>
                  <a:pt x="26" y="468"/>
                </a:cubicBezTo>
                <a:cubicBezTo>
                  <a:pt x="36" y="508"/>
                  <a:pt x="51" y="549"/>
                  <a:pt x="66" y="584"/>
                </a:cubicBezTo>
                <a:cubicBezTo>
                  <a:pt x="102" y="660"/>
                  <a:pt x="147" y="731"/>
                  <a:pt x="208" y="791"/>
                </a:cubicBezTo>
                <a:cubicBezTo>
                  <a:pt x="264" y="847"/>
                  <a:pt x="335" y="898"/>
                  <a:pt x="410" y="928"/>
                </a:cubicBezTo>
                <a:cubicBezTo>
                  <a:pt x="486" y="963"/>
                  <a:pt x="567" y="984"/>
                  <a:pt x="653" y="989"/>
                </a:cubicBezTo>
                <a:cubicBezTo>
                  <a:pt x="682" y="991"/>
                  <a:pt x="713" y="992"/>
                  <a:pt x="743" y="992"/>
                </a:cubicBezTo>
                <a:cubicBezTo>
                  <a:pt x="786" y="992"/>
                  <a:pt x="829" y="990"/>
                  <a:pt x="871" y="984"/>
                </a:cubicBezTo>
                <a:cubicBezTo>
                  <a:pt x="896" y="984"/>
                  <a:pt x="926" y="974"/>
                  <a:pt x="941" y="974"/>
                </a:cubicBezTo>
                <a:cubicBezTo>
                  <a:pt x="951" y="968"/>
                  <a:pt x="957" y="968"/>
                  <a:pt x="967" y="968"/>
                </a:cubicBezTo>
                <a:cubicBezTo>
                  <a:pt x="972" y="958"/>
                  <a:pt x="972" y="948"/>
                  <a:pt x="977" y="938"/>
                </a:cubicBezTo>
                <a:cubicBezTo>
                  <a:pt x="977" y="923"/>
                  <a:pt x="982" y="898"/>
                  <a:pt x="987" y="867"/>
                </a:cubicBezTo>
                <a:cubicBezTo>
                  <a:pt x="997" y="797"/>
                  <a:pt x="997" y="721"/>
                  <a:pt x="992" y="650"/>
                </a:cubicBezTo>
                <a:cubicBezTo>
                  <a:pt x="982" y="569"/>
                  <a:pt x="962" y="488"/>
                  <a:pt x="931" y="412"/>
                </a:cubicBezTo>
                <a:cubicBezTo>
                  <a:pt x="896" y="331"/>
                  <a:pt x="850" y="266"/>
                  <a:pt x="790" y="205"/>
                </a:cubicBezTo>
                <a:cubicBezTo>
                  <a:pt x="734" y="144"/>
                  <a:pt x="663" y="99"/>
                  <a:pt x="587" y="63"/>
                </a:cubicBezTo>
                <a:cubicBezTo>
                  <a:pt x="547" y="48"/>
                  <a:pt x="512" y="33"/>
                  <a:pt x="471" y="23"/>
                </a:cubicBezTo>
                <a:cubicBezTo>
                  <a:pt x="431" y="18"/>
                  <a:pt x="385" y="8"/>
                  <a:pt x="345" y="3"/>
                </a:cubicBezTo>
                <a:cubicBezTo>
                  <a:pt x="318" y="3"/>
                  <a:pt x="293" y="0"/>
                  <a:pt x="26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40"/>
          <p:cNvSpPr/>
          <p:nvPr/>
        </p:nvSpPr>
        <p:spPr>
          <a:xfrm>
            <a:off x="5222700" y="1001169"/>
            <a:ext cx="393424" cy="383323"/>
          </a:xfrm>
          <a:custGeom>
            <a:avLst/>
            <a:gdLst/>
            <a:ahLst/>
            <a:cxnLst/>
            <a:rect l="l" t="t" r="r" b="b"/>
            <a:pathLst>
              <a:path w="779" h="759" extrusionOk="0">
                <a:moveTo>
                  <a:pt x="56" y="0"/>
                </a:moveTo>
                <a:cubicBezTo>
                  <a:pt x="33" y="0"/>
                  <a:pt x="0" y="39"/>
                  <a:pt x="17" y="56"/>
                </a:cubicBezTo>
                <a:lnTo>
                  <a:pt x="720" y="754"/>
                </a:lnTo>
                <a:cubicBezTo>
                  <a:pt x="724" y="757"/>
                  <a:pt x="728" y="759"/>
                  <a:pt x="732" y="759"/>
                </a:cubicBezTo>
                <a:cubicBezTo>
                  <a:pt x="753" y="759"/>
                  <a:pt x="778" y="725"/>
                  <a:pt x="766" y="708"/>
                </a:cubicBezTo>
                <a:lnTo>
                  <a:pt x="68" y="5"/>
                </a:lnTo>
                <a:cubicBezTo>
                  <a:pt x="65" y="2"/>
                  <a:pt x="61" y="0"/>
                  <a:pt x="5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40"/>
          <p:cNvSpPr/>
          <p:nvPr/>
        </p:nvSpPr>
        <p:spPr>
          <a:xfrm>
            <a:off x="7177184" y="3871786"/>
            <a:ext cx="669679" cy="419180"/>
          </a:xfrm>
          <a:custGeom>
            <a:avLst/>
            <a:gdLst/>
            <a:ahLst/>
            <a:cxnLst/>
            <a:rect l="l" t="t" r="r" b="b"/>
            <a:pathLst>
              <a:path w="1326" h="830" extrusionOk="0">
                <a:moveTo>
                  <a:pt x="666" y="0"/>
                </a:moveTo>
                <a:cubicBezTo>
                  <a:pt x="583" y="0"/>
                  <a:pt x="499" y="16"/>
                  <a:pt x="421" y="46"/>
                </a:cubicBezTo>
                <a:cubicBezTo>
                  <a:pt x="345" y="76"/>
                  <a:pt x="274" y="122"/>
                  <a:pt x="208" y="172"/>
                </a:cubicBezTo>
                <a:cubicBezTo>
                  <a:pt x="153" y="223"/>
                  <a:pt x="102" y="273"/>
                  <a:pt x="62" y="329"/>
                </a:cubicBezTo>
                <a:cubicBezTo>
                  <a:pt x="41" y="354"/>
                  <a:pt x="26" y="375"/>
                  <a:pt x="16" y="390"/>
                </a:cubicBezTo>
                <a:cubicBezTo>
                  <a:pt x="11" y="395"/>
                  <a:pt x="6" y="405"/>
                  <a:pt x="1" y="415"/>
                </a:cubicBezTo>
                <a:lnTo>
                  <a:pt x="16" y="440"/>
                </a:lnTo>
                <a:cubicBezTo>
                  <a:pt x="26" y="455"/>
                  <a:pt x="41" y="476"/>
                  <a:pt x="62" y="501"/>
                </a:cubicBezTo>
                <a:cubicBezTo>
                  <a:pt x="102" y="557"/>
                  <a:pt x="153" y="607"/>
                  <a:pt x="208" y="658"/>
                </a:cubicBezTo>
                <a:cubicBezTo>
                  <a:pt x="274" y="708"/>
                  <a:pt x="345" y="754"/>
                  <a:pt x="421" y="784"/>
                </a:cubicBezTo>
                <a:cubicBezTo>
                  <a:pt x="497" y="815"/>
                  <a:pt x="583" y="830"/>
                  <a:pt x="663" y="830"/>
                </a:cubicBezTo>
                <a:cubicBezTo>
                  <a:pt x="749" y="830"/>
                  <a:pt x="830" y="815"/>
                  <a:pt x="911" y="784"/>
                </a:cubicBezTo>
                <a:cubicBezTo>
                  <a:pt x="947" y="769"/>
                  <a:pt x="987" y="749"/>
                  <a:pt x="1023" y="729"/>
                </a:cubicBezTo>
                <a:cubicBezTo>
                  <a:pt x="1058" y="703"/>
                  <a:pt x="1088" y="683"/>
                  <a:pt x="1124" y="658"/>
                </a:cubicBezTo>
                <a:cubicBezTo>
                  <a:pt x="1149" y="632"/>
                  <a:pt x="1179" y="602"/>
                  <a:pt x="1205" y="577"/>
                </a:cubicBezTo>
                <a:cubicBezTo>
                  <a:pt x="1230" y="552"/>
                  <a:pt x="1250" y="526"/>
                  <a:pt x="1270" y="501"/>
                </a:cubicBezTo>
                <a:cubicBezTo>
                  <a:pt x="1286" y="476"/>
                  <a:pt x="1301" y="455"/>
                  <a:pt x="1311" y="440"/>
                </a:cubicBezTo>
                <a:cubicBezTo>
                  <a:pt x="1321" y="425"/>
                  <a:pt x="1326" y="415"/>
                  <a:pt x="1326" y="415"/>
                </a:cubicBezTo>
                <a:cubicBezTo>
                  <a:pt x="1326" y="415"/>
                  <a:pt x="1321" y="405"/>
                  <a:pt x="1311" y="390"/>
                </a:cubicBezTo>
                <a:cubicBezTo>
                  <a:pt x="1301" y="380"/>
                  <a:pt x="1286" y="354"/>
                  <a:pt x="1270" y="334"/>
                </a:cubicBezTo>
                <a:cubicBezTo>
                  <a:pt x="1250" y="304"/>
                  <a:pt x="1230" y="278"/>
                  <a:pt x="1205" y="258"/>
                </a:cubicBezTo>
                <a:cubicBezTo>
                  <a:pt x="1179" y="228"/>
                  <a:pt x="1149" y="203"/>
                  <a:pt x="1124" y="177"/>
                </a:cubicBezTo>
                <a:cubicBezTo>
                  <a:pt x="1088" y="147"/>
                  <a:pt x="1058" y="127"/>
                  <a:pt x="1023" y="101"/>
                </a:cubicBezTo>
                <a:cubicBezTo>
                  <a:pt x="987" y="81"/>
                  <a:pt x="947" y="61"/>
                  <a:pt x="911" y="46"/>
                </a:cubicBezTo>
                <a:cubicBezTo>
                  <a:pt x="833" y="16"/>
                  <a:pt x="749" y="0"/>
                  <a:pt x="66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40"/>
          <p:cNvSpPr/>
          <p:nvPr/>
        </p:nvSpPr>
        <p:spPr>
          <a:xfrm>
            <a:off x="7039310" y="4063195"/>
            <a:ext cx="529278" cy="33837"/>
          </a:xfrm>
          <a:custGeom>
            <a:avLst/>
            <a:gdLst/>
            <a:ahLst/>
            <a:cxnLst/>
            <a:rect l="l" t="t" r="r" b="b"/>
            <a:pathLst>
              <a:path w="1048" h="67" extrusionOk="0">
                <a:moveTo>
                  <a:pt x="31" y="1"/>
                </a:moveTo>
                <a:cubicBezTo>
                  <a:pt x="1" y="1"/>
                  <a:pt x="1" y="66"/>
                  <a:pt x="31" y="66"/>
                </a:cubicBezTo>
                <a:lnTo>
                  <a:pt x="1022" y="66"/>
                </a:lnTo>
                <a:cubicBezTo>
                  <a:pt x="1048" y="66"/>
                  <a:pt x="1048" y="1"/>
                  <a:pt x="102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40"/>
          <p:cNvSpPr/>
          <p:nvPr/>
        </p:nvSpPr>
        <p:spPr>
          <a:xfrm>
            <a:off x="9607917" y="5514159"/>
            <a:ext cx="390393" cy="383323"/>
          </a:xfrm>
          <a:custGeom>
            <a:avLst/>
            <a:gdLst/>
            <a:ahLst/>
            <a:cxnLst/>
            <a:rect l="l" t="t" r="r" b="b"/>
            <a:pathLst>
              <a:path w="773" h="759" extrusionOk="0">
                <a:moveTo>
                  <a:pt x="46" y="0"/>
                </a:moveTo>
                <a:cubicBezTo>
                  <a:pt x="25" y="0"/>
                  <a:pt x="0" y="34"/>
                  <a:pt x="13" y="51"/>
                </a:cubicBezTo>
                <a:lnTo>
                  <a:pt x="710" y="754"/>
                </a:lnTo>
                <a:cubicBezTo>
                  <a:pt x="714" y="757"/>
                  <a:pt x="718" y="759"/>
                  <a:pt x="723" y="759"/>
                </a:cubicBezTo>
                <a:cubicBezTo>
                  <a:pt x="745" y="759"/>
                  <a:pt x="773" y="725"/>
                  <a:pt x="756" y="708"/>
                </a:cubicBezTo>
                <a:lnTo>
                  <a:pt x="761" y="708"/>
                </a:lnTo>
                <a:cubicBezTo>
                  <a:pt x="523" y="470"/>
                  <a:pt x="291" y="238"/>
                  <a:pt x="58" y="5"/>
                </a:cubicBezTo>
                <a:cubicBezTo>
                  <a:pt x="54" y="2"/>
                  <a:pt x="50" y="0"/>
                  <a:pt x="4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40"/>
          <p:cNvSpPr/>
          <p:nvPr/>
        </p:nvSpPr>
        <p:spPr>
          <a:xfrm>
            <a:off x="2534399" y="6904520"/>
            <a:ext cx="689880" cy="691395"/>
          </a:xfrm>
          <a:custGeom>
            <a:avLst/>
            <a:gdLst/>
            <a:ahLst/>
            <a:cxnLst/>
            <a:rect l="l" t="t" r="r" b="b"/>
            <a:pathLst>
              <a:path w="1366" h="1369" extrusionOk="0">
                <a:moveTo>
                  <a:pt x="1278" y="1"/>
                </a:moveTo>
                <a:cubicBezTo>
                  <a:pt x="1267" y="1"/>
                  <a:pt x="1256" y="2"/>
                  <a:pt x="1244" y="3"/>
                </a:cubicBezTo>
                <a:cubicBezTo>
                  <a:pt x="1209" y="3"/>
                  <a:pt x="1168" y="8"/>
                  <a:pt x="1123" y="13"/>
                </a:cubicBezTo>
                <a:cubicBezTo>
                  <a:pt x="1077" y="23"/>
                  <a:pt x="1027" y="34"/>
                  <a:pt x="981" y="44"/>
                </a:cubicBezTo>
                <a:cubicBezTo>
                  <a:pt x="926" y="59"/>
                  <a:pt x="875" y="79"/>
                  <a:pt x="824" y="99"/>
                </a:cubicBezTo>
                <a:cubicBezTo>
                  <a:pt x="774" y="120"/>
                  <a:pt x="723" y="145"/>
                  <a:pt x="673" y="175"/>
                </a:cubicBezTo>
                <a:cubicBezTo>
                  <a:pt x="566" y="236"/>
                  <a:pt x="470" y="307"/>
                  <a:pt x="389" y="393"/>
                </a:cubicBezTo>
                <a:cubicBezTo>
                  <a:pt x="303" y="479"/>
                  <a:pt x="228" y="575"/>
                  <a:pt x="172" y="676"/>
                </a:cubicBezTo>
                <a:cubicBezTo>
                  <a:pt x="116" y="777"/>
                  <a:pt x="71" y="878"/>
                  <a:pt x="46" y="984"/>
                </a:cubicBezTo>
                <a:cubicBezTo>
                  <a:pt x="20" y="1070"/>
                  <a:pt x="5" y="1161"/>
                  <a:pt x="0" y="1252"/>
                </a:cubicBezTo>
                <a:lnTo>
                  <a:pt x="0" y="1338"/>
                </a:lnTo>
                <a:lnTo>
                  <a:pt x="0" y="1369"/>
                </a:lnTo>
                <a:lnTo>
                  <a:pt x="116" y="1369"/>
                </a:lnTo>
                <a:cubicBezTo>
                  <a:pt x="440" y="1348"/>
                  <a:pt x="743" y="1207"/>
                  <a:pt x="971" y="979"/>
                </a:cubicBezTo>
                <a:cubicBezTo>
                  <a:pt x="1057" y="893"/>
                  <a:pt x="1133" y="797"/>
                  <a:pt x="1194" y="696"/>
                </a:cubicBezTo>
                <a:cubicBezTo>
                  <a:pt x="1219" y="645"/>
                  <a:pt x="1244" y="595"/>
                  <a:pt x="1269" y="539"/>
                </a:cubicBezTo>
                <a:cubicBezTo>
                  <a:pt x="1290" y="489"/>
                  <a:pt x="1305" y="438"/>
                  <a:pt x="1320" y="388"/>
                </a:cubicBezTo>
                <a:cubicBezTo>
                  <a:pt x="1335" y="337"/>
                  <a:pt x="1345" y="291"/>
                  <a:pt x="1350" y="241"/>
                </a:cubicBezTo>
                <a:cubicBezTo>
                  <a:pt x="1355" y="200"/>
                  <a:pt x="1360" y="160"/>
                  <a:pt x="1366" y="120"/>
                </a:cubicBezTo>
                <a:lnTo>
                  <a:pt x="1366" y="34"/>
                </a:lnTo>
                <a:lnTo>
                  <a:pt x="1366" y="3"/>
                </a:lnTo>
                <a:lnTo>
                  <a:pt x="1330" y="3"/>
                </a:lnTo>
                <a:cubicBezTo>
                  <a:pt x="1317" y="3"/>
                  <a:pt x="1299" y="1"/>
                  <a:pt x="127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40"/>
          <p:cNvSpPr/>
          <p:nvPr/>
        </p:nvSpPr>
        <p:spPr>
          <a:xfrm>
            <a:off x="2384404" y="7190369"/>
            <a:ext cx="562611" cy="548470"/>
          </a:xfrm>
          <a:custGeom>
            <a:avLst/>
            <a:gdLst/>
            <a:ahLst/>
            <a:cxnLst/>
            <a:rect l="l" t="t" r="r" b="b"/>
            <a:pathLst>
              <a:path w="1114" h="1086" extrusionOk="0">
                <a:moveTo>
                  <a:pt x="1068" y="1"/>
                </a:moveTo>
                <a:cubicBezTo>
                  <a:pt x="1060" y="1"/>
                  <a:pt x="1052" y="5"/>
                  <a:pt x="1046" y="14"/>
                </a:cubicBezTo>
                <a:lnTo>
                  <a:pt x="24" y="1030"/>
                </a:lnTo>
                <a:cubicBezTo>
                  <a:pt x="1" y="1053"/>
                  <a:pt x="22" y="1086"/>
                  <a:pt x="47" y="1086"/>
                </a:cubicBezTo>
                <a:cubicBezTo>
                  <a:pt x="55" y="1086"/>
                  <a:pt x="62" y="1083"/>
                  <a:pt x="69" y="1076"/>
                </a:cubicBezTo>
                <a:lnTo>
                  <a:pt x="1091" y="59"/>
                </a:lnTo>
                <a:cubicBezTo>
                  <a:pt x="1114" y="33"/>
                  <a:pt x="1091" y="1"/>
                  <a:pt x="106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6985776" y="-333132"/>
            <a:ext cx="690385" cy="690890"/>
          </a:xfrm>
          <a:custGeom>
            <a:avLst/>
            <a:gdLst/>
            <a:ahLst/>
            <a:cxnLst/>
            <a:rect l="l" t="t" r="r" b="b"/>
            <a:pathLst>
              <a:path w="1367" h="1368" extrusionOk="0">
                <a:moveTo>
                  <a:pt x="1282" y="0"/>
                </a:moveTo>
                <a:cubicBezTo>
                  <a:pt x="1272" y="0"/>
                  <a:pt x="1262" y="1"/>
                  <a:pt x="1250" y="2"/>
                </a:cubicBezTo>
                <a:cubicBezTo>
                  <a:pt x="1214" y="2"/>
                  <a:pt x="1174" y="7"/>
                  <a:pt x="1128" y="12"/>
                </a:cubicBezTo>
                <a:cubicBezTo>
                  <a:pt x="1083" y="23"/>
                  <a:pt x="1032" y="33"/>
                  <a:pt x="982" y="43"/>
                </a:cubicBezTo>
                <a:cubicBezTo>
                  <a:pt x="931" y="58"/>
                  <a:pt x="881" y="78"/>
                  <a:pt x="830" y="98"/>
                </a:cubicBezTo>
                <a:cubicBezTo>
                  <a:pt x="774" y="119"/>
                  <a:pt x="724" y="144"/>
                  <a:pt x="673" y="174"/>
                </a:cubicBezTo>
                <a:cubicBezTo>
                  <a:pt x="572" y="235"/>
                  <a:pt x="476" y="306"/>
                  <a:pt x="390" y="392"/>
                </a:cubicBezTo>
                <a:cubicBezTo>
                  <a:pt x="304" y="478"/>
                  <a:pt x="233" y="574"/>
                  <a:pt x="173" y="675"/>
                </a:cubicBezTo>
                <a:cubicBezTo>
                  <a:pt x="72" y="852"/>
                  <a:pt x="16" y="1049"/>
                  <a:pt x="1" y="1251"/>
                </a:cubicBezTo>
                <a:lnTo>
                  <a:pt x="1" y="1337"/>
                </a:lnTo>
                <a:lnTo>
                  <a:pt x="1" y="1368"/>
                </a:lnTo>
                <a:lnTo>
                  <a:pt x="31" y="1363"/>
                </a:lnTo>
                <a:lnTo>
                  <a:pt x="117" y="1363"/>
                </a:lnTo>
                <a:cubicBezTo>
                  <a:pt x="208" y="1358"/>
                  <a:pt x="294" y="1348"/>
                  <a:pt x="385" y="1322"/>
                </a:cubicBezTo>
                <a:cubicBezTo>
                  <a:pt x="491" y="1292"/>
                  <a:pt x="592" y="1251"/>
                  <a:pt x="694" y="1196"/>
                </a:cubicBezTo>
                <a:cubicBezTo>
                  <a:pt x="795" y="1135"/>
                  <a:pt x="891" y="1059"/>
                  <a:pt x="977" y="978"/>
                </a:cubicBezTo>
                <a:cubicBezTo>
                  <a:pt x="1063" y="892"/>
                  <a:pt x="1134" y="796"/>
                  <a:pt x="1194" y="695"/>
                </a:cubicBezTo>
                <a:cubicBezTo>
                  <a:pt x="1225" y="645"/>
                  <a:pt x="1250" y="594"/>
                  <a:pt x="1270" y="538"/>
                </a:cubicBezTo>
                <a:cubicBezTo>
                  <a:pt x="1290" y="488"/>
                  <a:pt x="1311" y="437"/>
                  <a:pt x="1321" y="382"/>
                </a:cubicBezTo>
                <a:cubicBezTo>
                  <a:pt x="1336" y="336"/>
                  <a:pt x="1346" y="291"/>
                  <a:pt x="1351" y="240"/>
                </a:cubicBezTo>
                <a:cubicBezTo>
                  <a:pt x="1361" y="194"/>
                  <a:pt x="1366" y="154"/>
                  <a:pt x="1366" y="119"/>
                </a:cubicBezTo>
                <a:lnTo>
                  <a:pt x="1366" y="33"/>
                </a:lnTo>
                <a:lnTo>
                  <a:pt x="1366" y="2"/>
                </a:lnTo>
                <a:lnTo>
                  <a:pt x="1336" y="2"/>
                </a:lnTo>
                <a:cubicBezTo>
                  <a:pt x="1319" y="2"/>
                  <a:pt x="1302" y="0"/>
                  <a:pt x="128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40"/>
          <p:cNvSpPr/>
          <p:nvPr/>
        </p:nvSpPr>
        <p:spPr>
          <a:xfrm>
            <a:off x="6836286" y="-46272"/>
            <a:ext cx="560086" cy="546955"/>
          </a:xfrm>
          <a:custGeom>
            <a:avLst/>
            <a:gdLst/>
            <a:ahLst/>
            <a:cxnLst/>
            <a:rect l="l" t="t" r="r" b="b"/>
            <a:pathLst>
              <a:path w="1109" h="1083" extrusionOk="0">
                <a:moveTo>
                  <a:pt x="1063" y="1"/>
                </a:moveTo>
                <a:cubicBezTo>
                  <a:pt x="1055" y="1"/>
                  <a:pt x="1047" y="4"/>
                  <a:pt x="1040" y="11"/>
                </a:cubicBezTo>
                <a:lnTo>
                  <a:pt x="24" y="1027"/>
                </a:lnTo>
                <a:cubicBezTo>
                  <a:pt x="0" y="1051"/>
                  <a:pt x="22" y="1083"/>
                  <a:pt x="47" y="1083"/>
                </a:cubicBezTo>
                <a:cubicBezTo>
                  <a:pt x="54" y="1083"/>
                  <a:pt x="62" y="1080"/>
                  <a:pt x="69" y="1073"/>
                </a:cubicBezTo>
                <a:lnTo>
                  <a:pt x="1086" y="56"/>
                </a:lnTo>
                <a:cubicBezTo>
                  <a:pt x="1109" y="33"/>
                  <a:pt x="1088" y="1"/>
                  <a:pt x="1063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40"/>
          <p:cNvSpPr/>
          <p:nvPr/>
        </p:nvSpPr>
        <p:spPr>
          <a:xfrm>
            <a:off x="5320676" y="5679811"/>
            <a:ext cx="689880" cy="690385"/>
          </a:xfrm>
          <a:custGeom>
            <a:avLst/>
            <a:gdLst/>
            <a:ahLst/>
            <a:cxnLst/>
            <a:rect l="l" t="t" r="r" b="b"/>
            <a:pathLst>
              <a:path w="1366" h="1367" extrusionOk="0">
                <a:moveTo>
                  <a:pt x="1244" y="1"/>
                </a:moveTo>
                <a:cubicBezTo>
                  <a:pt x="1153" y="6"/>
                  <a:pt x="1067" y="21"/>
                  <a:pt x="982" y="46"/>
                </a:cubicBezTo>
                <a:cubicBezTo>
                  <a:pt x="870" y="72"/>
                  <a:pt x="769" y="117"/>
                  <a:pt x="673" y="173"/>
                </a:cubicBezTo>
                <a:cubicBezTo>
                  <a:pt x="461" y="289"/>
                  <a:pt x="289" y="466"/>
                  <a:pt x="167" y="673"/>
                </a:cubicBezTo>
                <a:cubicBezTo>
                  <a:pt x="112" y="769"/>
                  <a:pt x="71" y="876"/>
                  <a:pt x="41" y="982"/>
                </a:cubicBezTo>
                <a:cubicBezTo>
                  <a:pt x="31" y="1027"/>
                  <a:pt x="21" y="1078"/>
                  <a:pt x="11" y="1123"/>
                </a:cubicBezTo>
                <a:cubicBezTo>
                  <a:pt x="5" y="1169"/>
                  <a:pt x="0" y="1214"/>
                  <a:pt x="0" y="1250"/>
                </a:cubicBezTo>
                <a:lnTo>
                  <a:pt x="0" y="1331"/>
                </a:lnTo>
                <a:lnTo>
                  <a:pt x="0" y="1366"/>
                </a:lnTo>
                <a:lnTo>
                  <a:pt x="117" y="1366"/>
                </a:lnTo>
                <a:cubicBezTo>
                  <a:pt x="152" y="1361"/>
                  <a:pt x="193" y="1361"/>
                  <a:pt x="238" y="1351"/>
                </a:cubicBezTo>
                <a:cubicBezTo>
                  <a:pt x="284" y="1346"/>
                  <a:pt x="334" y="1336"/>
                  <a:pt x="380" y="1321"/>
                </a:cubicBezTo>
                <a:cubicBezTo>
                  <a:pt x="491" y="1290"/>
                  <a:pt x="592" y="1250"/>
                  <a:pt x="693" y="1194"/>
                </a:cubicBezTo>
                <a:cubicBezTo>
                  <a:pt x="794" y="1134"/>
                  <a:pt x="890" y="1063"/>
                  <a:pt x="976" y="977"/>
                </a:cubicBezTo>
                <a:cubicBezTo>
                  <a:pt x="1057" y="891"/>
                  <a:pt x="1133" y="795"/>
                  <a:pt x="1194" y="694"/>
                </a:cubicBezTo>
                <a:cubicBezTo>
                  <a:pt x="1290" y="517"/>
                  <a:pt x="1351" y="319"/>
                  <a:pt x="1366" y="117"/>
                </a:cubicBezTo>
                <a:lnTo>
                  <a:pt x="1366" y="31"/>
                </a:lnTo>
                <a:lnTo>
                  <a:pt x="1366" y="1"/>
                </a:ln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40"/>
          <p:cNvSpPr/>
          <p:nvPr/>
        </p:nvSpPr>
        <p:spPr>
          <a:xfrm>
            <a:off x="5599455" y="5536886"/>
            <a:ext cx="561096" cy="546955"/>
          </a:xfrm>
          <a:custGeom>
            <a:avLst/>
            <a:gdLst/>
            <a:ahLst/>
            <a:cxnLst/>
            <a:rect l="l" t="t" r="r" b="b"/>
            <a:pathLst>
              <a:path w="1111" h="1083" extrusionOk="0">
                <a:moveTo>
                  <a:pt x="1064" y="1"/>
                </a:moveTo>
                <a:cubicBezTo>
                  <a:pt x="1056" y="1"/>
                  <a:pt x="1048" y="4"/>
                  <a:pt x="1041" y="11"/>
                </a:cubicBezTo>
                <a:lnTo>
                  <a:pt x="20" y="1027"/>
                </a:lnTo>
                <a:cubicBezTo>
                  <a:pt x="0" y="1050"/>
                  <a:pt x="20" y="1083"/>
                  <a:pt x="44" y="1083"/>
                </a:cubicBezTo>
                <a:cubicBezTo>
                  <a:pt x="51" y="1083"/>
                  <a:pt x="58" y="1080"/>
                  <a:pt x="65" y="1073"/>
                </a:cubicBezTo>
                <a:lnTo>
                  <a:pt x="1087" y="56"/>
                </a:lnTo>
                <a:cubicBezTo>
                  <a:pt x="1110" y="33"/>
                  <a:pt x="1089" y="1"/>
                  <a:pt x="1064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40"/>
          <p:cNvSpPr/>
          <p:nvPr/>
        </p:nvSpPr>
        <p:spPr>
          <a:xfrm>
            <a:off x="5246436" y="2328906"/>
            <a:ext cx="692910" cy="690385"/>
          </a:xfrm>
          <a:custGeom>
            <a:avLst/>
            <a:gdLst/>
            <a:ahLst/>
            <a:cxnLst/>
            <a:rect l="l" t="t" r="r" b="b"/>
            <a:pathLst>
              <a:path w="1372" h="1367" extrusionOk="0">
                <a:moveTo>
                  <a:pt x="6" y="1"/>
                </a:moveTo>
                <a:lnTo>
                  <a:pt x="6" y="36"/>
                </a:lnTo>
                <a:cubicBezTo>
                  <a:pt x="1" y="62"/>
                  <a:pt x="1" y="92"/>
                  <a:pt x="6" y="117"/>
                </a:cubicBezTo>
                <a:cubicBezTo>
                  <a:pt x="6" y="153"/>
                  <a:pt x="11" y="193"/>
                  <a:pt x="16" y="239"/>
                </a:cubicBezTo>
                <a:cubicBezTo>
                  <a:pt x="26" y="284"/>
                  <a:pt x="36" y="335"/>
                  <a:pt x="46" y="385"/>
                </a:cubicBezTo>
                <a:cubicBezTo>
                  <a:pt x="61" y="436"/>
                  <a:pt x="82" y="491"/>
                  <a:pt x="102" y="537"/>
                </a:cubicBezTo>
                <a:cubicBezTo>
                  <a:pt x="122" y="593"/>
                  <a:pt x="147" y="643"/>
                  <a:pt x="178" y="694"/>
                </a:cubicBezTo>
                <a:cubicBezTo>
                  <a:pt x="238" y="800"/>
                  <a:pt x="309" y="896"/>
                  <a:pt x="395" y="977"/>
                </a:cubicBezTo>
                <a:cubicBezTo>
                  <a:pt x="481" y="1063"/>
                  <a:pt x="577" y="1134"/>
                  <a:pt x="678" y="1194"/>
                </a:cubicBezTo>
                <a:cubicBezTo>
                  <a:pt x="775" y="1250"/>
                  <a:pt x="881" y="1290"/>
                  <a:pt x="987" y="1321"/>
                </a:cubicBezTo>
                <a:cubicBezTo>
                  <a:pt x="1073" y="1346"/>
                  <a:pt x="1164" y="1361"/>
                  <a:pt x="1255" y="1366"/>
                </a:cubicBezTo>
                <a:lnTo>
                  <a:pt x="1371" y="1366"/>
                </a:lnTo>
                <a:cubicBezTo>
                  <a:pt x="1371" y="1366"/>
                  <a:pt x="1366" y="1361"/>
                  <a:pt x="1366" y="1336"/>
                </a:cubicBezTo>
                <a:lnTo>
                  <a:pt x="1366" y="1250"/>
                </a:lnTo>
                <a:cubicBezTo>
                  <a:pt x="1361" y="1164"/>
                  <a:pt x="1346" y="1073"/>
                  <a:pt x="1326" y="987"/>
                </a:cubicBezTo>
                <a:cubicBezTo>
                  <a:pt x="1295" y="876"/>
                  <a:pt x="1250" y="775"/>
                  <a:pt x="1199" y="678"/>
                </a:cubicBezTo>
                <a:cubicBezTo>
                  <a:pt x="1139" y="572"/>
                  <a:pt x="1063" y="476"/>
                  <a:pt x="982" y="395"/>
                </a:cubicBezTo>
                <a:cubicBezTo>
                  <a:pt x="896" y="309"/>
                  <a:pt x="800" y="233"/>
                  <a:pt x="699" y="173"/>
                </a:cubicBezTo>
                <a:cubicBezTo>
                  <a:pt x="648" y="147"/>
                  <a:pt x="592" y="122"/>
                  <a:pt x="542" y="97"/>
                </a:cubicBezTo>
                <a:cubicBezTo>
                  <a:pt x="491" y="77"/>
                  <a:pt x="441" y="62"/>
                  <a:pt x="385" y="46"/>
                </a:cubicBezTo>
                <a:cubicBezTo>
                  <a:pt x="340" y="31"/>
                  <a:pt x="289" y="21"/>
                  <a:pt x="244" y="16"/>
                </a:cubicBezTo>
                <a:cubicBezTo>
                  <a:pt x="198" y="6"/>
                  <a:pt x="158" y="1"/>
                  <a:pt x="12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40"/>
          <p:cNvSpPr/>
          <p:nvPr/>
        </p:nvSpPr>
        <p:spPr>
          <a:xfrm>
            <a:off x="5527741" y="2614755"/>
            <a:ext cx="559076" cy="547460"/>
          </a:xfrm>
          <a:custGeom>
            <a:avLst/>
            <a:gdLst/>
            <a:ahLst/>
            <a:cxnLst/>
            <a:rect l="l" t="t" r="r" b="b"/>
            <a:pathLst>
              <a:path w="1107" h="1084" extrusionOk="0">
                <a:moveTo>
                  <a:pt x="47" y="0"/>
                </a:moveTo>
                <a:cubicBezTo>
                  <a:pt x="22" y="0"/>
                  <a:pt x="0" y="29"/>
                  <a:pt x="20" y="57"/>
                </a:cubicBezTo>
                <a:lnTo>
                  <a:pt x="1042" y="1073"/>
                </a:lnTo>
                <a:cubicBezTo>
                  <a:pt x="1049" y="1080"/>
                  <a:pt x="1056" y="1083"/>
                  <a:pt x="1064" y="1083"/>
                </a:cubicBezTo>
                <a:cubicBezTo>
                  <a:pt x="1087" y="1083"/>
                  <a:pt x="1107" y="1051"/>
                  <a:pt x="1087" y="1028"/>
                </a:cubicBezTo>
                <a:lnTo>
                  <a:pt x="66" y="6"/>
                </a:lnTo>
                <a:cubicBezTo>
                  <a:pt x="60" y="2"/>
                  <a:pt x="53" y="0"/>
                  <a:pt x="4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40"/>
          <p:cNvSpPr/>
          <p:nvPr/>
        </p:nvSpPr>
        <p:spPr>
          <a:xfrm>
            <a:off x="797585" y="1077430"/>
            <a:ext cx="692405" cy="690385"/>
          </a:xfrm>
          <a:custGeom>
            <a:avLst/>
            <a:gdLst/>
            <a:ahLst/>
            <a:cxnLst/>
            <a:rect l="l" t="t" r="r" b="b"/>
            <a:pathLst>
              <a:path w="1371" h="1367" extrusionOk="0">
                <a:moveTo>
                  <a:pt x="0" y="1"/>
                </a:moveTo>
                <a:cubicBezTo>
                  <a:pt x="0" y="1"/>
                  <a:pt x="5" y="11"/>
                  <a:pt x="5" y="31"/>
                </a:cubicBezTo>
                <a:cubicBezTo>
                  <a:pt x="5" y="56"/>
                  <a:pt x="0" y="82"/>
                  <a:pt x="5" y="117"/>
                </a:cubicBezTo>
                <a:cubicBezTo>
                  <a:pt x="10" y="208"/>
                  <a:pt x="25" y="299"/>
                  <a:pt x="51" y="385"/>
                </a:cubicBezTo>
                <a:cubicBezTo>
                  <a:pt x="76" y="491"/>
                  <a:pt x="122" y="598"/>
                  <a:pt x="177" y="694"/>
                </a:cubicBezTo>
                <a:cubicBezTo>
                  <a:pt x="233" y="795"/>
                  <a:pt x="309" y="891"/>
                  <a:pt x="395" y="977"/>
                </a:cubicBezTo>
                <a:cubicBezTo>
                  <a:pt x="476" y="1063"/>
                  <a:pt x="572" y="1134"/>
                  <a:pt x="673" y="1194"/>
                </a:cubicBezTo>
                <a:cubicBezTo>
                  <a:pt x="723" y="1225"/>
                  <a:pt x="774" y="1250"/>
                  <a:pt x="830" y="1270"/>
                </a:cubicBezTo>
                <a:cubicBezTo>
                  <a:pt x="926" y="1311"/>
                  <a:pt x="1027" y="1336"/>
                  <a:pt x="1128" y="1356"/>
                </a:cubicBezTo>
                <a:cubicBezTo>
                  <a:pt x="1173" y="1361"/>
                  <a:pt x="1214" y="1366"/>
                  <a:pt x="1249" y="1366"/>
                </a:cubicBezTo>
                <a:lnTo>
                  <a:pt x="1366" y="1366"/>
                </a:lnTo>
                <a:lnTo>
                  <a:pt x="1366" y="1336"/>
                </a:lnTo>
                <a:cubicBezTo>
                  <a:pt x="1366" y="1311"/>
                  <a:pt x="1371" y="1285"/>
                  <a:pt x="1366" y="1250"/>
                </a:cubicBezTo>
                <a:cubicBezTo>
                  <a:pt x="1366" y="1215"/>
                  <a:pt x="1361" y="1174"/>
                  <a:pt x="1356" y="1129"/>
                </a:cubicBezTo>
                <a:cubicBezTo>
                  <a:pt x="1345" y="1078"/>
                  <a:pt x="1335" y="1032"/>
                  <a:pt x="1325" y="982"/>
                </a:cubicBezTo>
                <a:cubicBezTo>
                  <a:pt x="1310" y="931"/>
                  <a:pt x="1290" y="881"/>
                  <a:pt x="1270" y="830"/>
                </a:cubicBezTo>
                <a:cubicBezTo>
                  <a:pt x="1249" y="775"/>
                  <a:pt x="1224" y="724"/>
                  <a:pt x="1194" y="673"/>
                </a:cubicBezTo>
                <a:cubicBezTo>
                  <a:pt x="1133" y="572"/>
                  <a:pt x="1062" y="476"/>
                  <a:pt x="976" y="390"/>
                </a:cubicBezTo>
                <a:cubicBezTo>
                  <a:pt x="890" y="304"/>
                  <a:pt x="794" y="233"/>
                  <a:pt x="693" y="173"/>
                </a:cubicBezTo>
                <a:cubicBezTo>
                  <a:pt x="592" y="117"/>
                  <a:pt x="491" y="77"/>
                  <a:pt x="385" y="46"/>
                </a:cubicBezTo>
                <a:cubicBezTo>
                  <a:pt x="294" y="21"/>
                  <a:pt x="208" y="6"/>
                  <a:pt x="11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Google Shape;2415;p40"/>
          <p:cNvSpPr/>
          <p:nvPr/>
        </p:nvSpPr>
        <p:spPr>
          <a:xfrm>
            <a:off x="647589" y="934505"/>
            <a:ext cx="560591" cy="549480"/>
          </a:xfrm>
          <a:custGeom>
            <a:avLst/>
            <a:gdLst/>
            <a:ahLst/>
            <a:cxnLst/>
            <a:rect l="l" t="t" r="r" b="b"/>
            <a:pathLst>
              <a:path w="1110" h="1088" extrusionOk="0">
                <a:moveTo>
                  <a:pt x="47" y="1"/>
                </a:moveTo>
                <a:cubicBezTo>
                  <a:pt x="22" y="1"/>
                  <a:pt x="1" y="33"/>
                  <a:pt x="24" y="56"/>
                </a:cubicBezTo>
                <a:lnTo>
                  <a:pt x="1041" y="1078"/>
                </a:lnTo>
                <a:cubicBezTo>
                  <a:pt x="1048" y="1085"/>
                  <a:pt x="1056" y="1088"/>
                  <a:pt x="1063" y="1088"/>
                </a:cubicBezTo>
                <a:cubicBezTo>
                  <a:pt x="1088" y="1088"/>
                  <a:pt x="1109" y="1056"/>
                  <a:pt x="1086" y="1032"/>
                </a:cubicBezTo>
                <a:lnTo>
                  <a:pt x="70" y="11"/>
                </a:lnTo>
                <a:cubicBezTo>
                  <a:pt x="63" y="4"/>
                  <a:pt x="55" y="1"/>
                  <a:pt x="4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Google Shape;2416;p40"/>
          <p:cNvSpPr/>
          <p:nvPr/>
        </p:nvSpPr>
        <p:spPr>
          <a:xfrm>
            <a:off x="6720128" y="7003001"/>
            <a:ext cx="784827" cy="680789"/>
          </a:xfrm>
          <a:custGeom>
            <a:avLst/>
            <a:gdLst/>
            <a:ahLst/>
            <a:cxnLst/>
            <a:rect l="l" t="t" r="r" b="b"/>
            <a:pathLst>
              <a:path w="1554" h="1348" extrusionOk="0">
                <a:moveTo>
                  <a:pt x="1103" y="0"/>
                </a:moveTo>
                <a:lnTo>
                  <a:pt x="552" y="552"/>
                </a:lnTo>
                <a:lnTo>
                  <a:pt x="1" y="1098"/>
                </a:lnTo>
                <a:cubicBezTo>
                  <a:pt x="1" y="1098"/>
                  <a:pt x="239" y="1347"/>
                  <a:pt x="697" y="1347"/>
                </a:cubicBezTo>
                <a:cubicBezTo>
                  <a:pt x="854" y="1347"/>
                  <a:pt x="1037" y="1318"/>
                  <a:pt x="1245" y="1239"/>
                </a:cubicBezTo>
                <a:cubicBezTo>
                  <a:pt x="1553" y="425"/>
                  <a:pt x="1103" y="0"/>
                  <a:pt x="110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40"/>
          <p:cNvSpPr/>
          <p:nvPr/>
        </p:nvSpPr>
        <p:spPr>
          <a:xfrm>
            <a:off x="6574678" y="6894419"/>
            <a:ext cx="703011" cy="663113"/>
          </a:xfrm>
          <a:custGeom>
            <a:avLst/>
            <a:gdLst/>
            <a:ahLst/>
            <a:cxnLst/>
            <a:rect l="l" t="t" r="r" b="b"/>
            <a:pathLst>
              <a:path w="1392" h="1313" extrusionOk="0">
                <a:moveTo>
                  <a:pt x="856" y="1"/>
                </a:moveTo>
                <a:cubicBezTo>
                  <a:pt x="656" y="1"/>
                  <a:pt x="456" y="78"/>
                  <a:pt x="304" y="231"/>
                </a:cubicBezTo>
                <a:cubicBezTo>
                  <a:pt x="6" y="529"/>
                  <a:pt x="1" y="1009"/>
                  <a:pt x="289" y="1313"/>
                </a:cubicBezTo>
                <a:lnTo>
                  <a:pt x="1391" y="215"/>
                </a:lnTo>
                <a:cubicBezTo>
                  <a:pt x="1240" y="72"/>
                  <a:pt x="1048" y="1"/>
                  <a:pt x="85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2418;p40"/>
          <p:cNvSpPr/>
          <p:nvPr/>
        </p:nvSpPr>
        <p:spPr>
          <a:xfrm>
            <a:off x="6581748" y="6871692"/>
            <a:ext cx="242923" cy="226761"/>
          </a:xfrm>
          <a:custGeom>
            <a:avLst/>
            <a:gdLst/>
            <a:ahLst/>
            <a:cxnLst/>
            <a:rect l="l" t="t" r="r" b="b"/>
            <a:pathLst>
              <a:path w="481" h="449" extrusionOk="0">
                <a:moveTo>
                  <a:pt x="55" y="1"/>
                </a:moveTo>
                <a:cubicBezTo>
                  <a:pt x="26" y="1"/>
                  <a:pt x="0" y="36"/>
                  <a:pt x="27" y="63"/>
                </a:cubicBezTo>
                <a:lnTo>
                  <a:pt x="401" y="437"/>
                </a:lnTo>
                <a:cubicBezTo>
                  <a:pt x="409" y="445"/>
                  <a:pt x="418" y="449"/>
                  <a:pt x="427" y="449"/>
                </a:cubicBezTo>
                <a:cubicBezTo>
                  <a:pt x="455" y="449"/>
                  <a:pt x="480" y="410"/>
                  <a:pt x="457" y="387"/>
                </a:cubicBezTo>
                <a:lnTo>
                  <a:pt x="83" y="13"/>
                </a:lnTo>
                <a:cubicBezTo>
                  <a:pt x="74" y="4"/>
                  <a:pt x="64" y="1"/>
                  <a:pt x="55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40"/>
          <p:cNvSpPr/>
          <p:nvPr/>
        </p:nvSpPr>
        <p:spPr>
          <a:xfrm>
            <a:off x="2774291" y="3133426"/>
            <a:ext cx="784322" cy="681294"/>
          </a:xfrm>
          <a:custGeom>
            <a:avLst/>
            <a:gdLst/>
            <a:ahLst/>
            <a:cxnLst/>
            <a:rect l="l" t="t" r="r" b="b"/>
            <a:pathLst>
              <a:path w="1553" h="1349" extrusionOk="0">
                <a:moveTo>
                  <a:pt x="451" y="1"/>
                </a:moveTo>
                <a:cubicBezTo>
                  <a:pt x="451" y="1"/>
                  <a:pt x="0" y="426"/>
                  <a:pt x="309" y="1240"/>
                </a:cubicBezTo>
                <a:cubicBezTo>
                  <a:pt x="518" y="1319"/>
                  <a:pt x="703" y="1349"/>
                  <a:pt x="860" y="1349"/>
                </a:cubicBezTo>
                <a:cubicBezTo>
                  <a:pt x="1316" y="1349"/>
                  <a:pt x="1553" y="1103"/>
                  <a:pt x="1553" y="1103"/>
                </a:cubicBezTo>
                <a:lnTo>
                  <a:pt x="1002" y="552"/>
                </a:lnTo>
                <a:lnTo>
                  <a:pt x="451" y="1"/>
                </a:ln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40"/>
          <p:cNvSpPr/>
          <p:nvPr/>
        </p:nvSpPr>
        <p:spPr>
          <a:xfrm>
            <a:off x="3001556" y="3025348"/>
            <a:ext cx="703011" cy="665638"/>
          </a:xfrm>
          <a:custGeom>
            <a:avLst/>
            <a:gdLst/>
            <a:ahLst/>
            <a:cxnLst/>
            <a:rect l="l" t="t" r="r" b="b"/>
            <a:pathLst>
              <a:path w="1392" h="1318" extrusionOk="0">
                <a:moveTo>
                  <a:pt x="531" y="0"/>
                </a:moveTo>
                <a:cubicBezTo>
                  <a:pt x="340" y="0"/>
                  <a:pt x="149" y="71"/>
                  <a:pt x="1" y="215"/>
                </a:cubicBezTo>
                <a:lnTo>
                  <a:pt x="1103" y="1317"/>
                </a:lnTo>
                <a:cubicBezTo>
                  <a:pt x="1391" y="1009"/>
                  <a:pt x="1381" y="528"/>
                  <a:pt x="1083" y="230"/>
                </a:cubicBezTo>
                <a:cubicBezTo>
                  <a:pt x="930" y="78"/>
                  <a:pt x="731" y="0"/>
                  <a:pt x="531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40"/>
          <p:cNvSpPr/>
          <p:nvPr/>
        </p:nvSpPr>
        <p:spPr>
          <a:xfrm>
            <a:off x="3454573" y="3003632"/>
            <a:ext cx="239387" cy="224741"/>
          </a:xfrm>
          <a:custGeom>
            <a:avLst/>
            <a:gdLst/>
            <a:ahLst/>
            <a:cxnLst/>
            <a:rect l="l" t="t" r="r" b="b"/>
            <a:pathLst>
              <a:path w="474" h="445" extrusionOk="0">
                <a:moveTo>
                  <a:pt x="423" y="0"/>
                </a:moveTo>
                <a:cubicBezTo>
                  <a:pt x="415" y="0"/>
                  <a:pt x="406" y="3"/>
                  <a:pt x="398" y="10"/>
                </a:cubicBezTo>
                <a:lnTo>
                  <a:pt x="24" y="384"/>
                </a:lnTo>
                <a:cubicBezTo>
                  <a:pt x="1" y="412"/>
                  <a:pt x="22" y="445"/>
                  <a:pt x="50" y="445"/>
                </a:cubicBezTo>
                <a:cubicBezTo>
                  <a:pt x="58" y="445"/>
                  <a:pt x="66" y="442"/>
                  <a:pt x="75" y="435"/>
                </a:cubicBezTo>
                <a:lnTo>
                  <a:pt x="454" y="61"/>
                </a:lnTo>
                <a:cubicBezTo>
                  <a:pt x="473" y="33"/>
                  <a:pt x="451" y="0"/>
                  <a:pt x="42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2422;p40"/>
          <p:cNvSpPr/>
          <p:nvPr/>
        </p:nvSpPr>
        <p:spPr>
          <a:xfrm>
            <a:off x="3044989" y="3597048"/>
            <a:ext cx="2843357" cy="2633766"/>
          </a:xfrm>
          <a:custGeom>
            <a:avLst/>
            <a:gdLst/>
            <a:ahLst/>
            <a:cxnLst/>
            <a:rect l="l" t="t" r="r" b="b"/>
            <a:pathLst>
              <a:path w="5630" h="5215" extrusionOk="0">
                <a:moveTo>
                  <a:pt x="4899" y="0"/>
                </a:moveTo>
                <a:cubicBezTo>
                  <a:pt x="4506" y="0"/>
                  <a:pt x="4105" y="413"/>
                  <a:pt x="3839" y="570"/>
                </a:cubicBezTo>
                <a:cubicBezTo>
                  <a:pt x="3746" y="626"/>
                  <a:pt x="3648" y="645"/>
                  <a:pt x="3549" y="645"/>
                </a:cubicBezTo>
                <a:cubicBezTo>
                  <a:pt x="3356" y="645"/>
                  <a:pt x="3158" y="574"/>
                  <a:pt x="2976" y="574"/>
                </a:cubicBezTo>
                <a:cubicBezTo>
                  <a:pt x="2890" y="574"/>
                  <a:pt x="2808" y="590"/>
                  <a:pt x="2731" y="635"/>
                </a:cubicBezTo>
                <a:cubicBezTo>
                  <a:pt x="2403" y="822"/>
                  <a:pt x="2509" y="1343"/>
                  <a:pt x="2261" y="1647"/>
                </a:cubicBezTo>
                <a:cubicBezTo>
                  <a:pt x="2132" y="1808"/>
                  <a:pt x="1991" y="1828"/>
                  <a:pt x="1835" y="1828"/>
                </a:cubicBezTo>
                <a:cubicBezTo>
                  <a:pt x="1783" y="1828"/>
                  <a:pt x="1729" y="1826"/>
                  <a:pt x="1674" y="1826"/>
                </a:cubicBezTo>
                <a:cubicBezTo>
                  <a:pt x="1583" y="1826"/>
                  <a:pt x="1487" y="1832"/>
                  <a:pt x="1386" y="1864"/>
                </a:cubicBezTo>
                <a:cubicBezTo>
                  <a:pt x="1042" y="1970"/>
                  <a:pt x="1285" y="2638"/>
                  <a:pt x="1315" y="3022"/>
                </a:cubicBezTo>
                <a:cubicBezTo>
                  <a:pt x="1341" y="3402"/>
                  <a:pt x="961" y="3376"/>
                  <a:pt x="481" y="3386"/>
                </a:cubicBezTo>
                <a:cubicBezTo>
                  <a:pt x="0" y="3397"/>
                  <a:pt x="127" y="3882"/>
                  <a:pt x="319" y="4454"/>
                </a:cubicBezTo>
                <a:cubicBezTo>
                  <a:pt x="385" y="4631"/>
                  <a:pt x="400" y="4828"/>
                  <a:pt x="355" y="5010"/>
                </a:cubicBezTo>
                <a:cubicBezTo>
                  <a:pt x="428" y="4992"/>
                  <a:pt x="502" y="4982"/>
                  <a:pt x="577" y="4982"/>
                </a:cubicBezTo>
                <a:cubicBezTo>
                  <a:pt x="689" y="4982"/>
                  <a:pt x="800" y="5003"/>
                  <a:pt x="906" y="5045"/>
                </a:cubicBezTo>
                <a:cubicBezTo>
                  <a:pt x="1187" y="5137"/>
                  <a:pt x="1447" y="5215"/>
                  <a:pt x="1641" y="5215"/>
                </a:cubicBezTo>
                <a:cubicBezTo>
                  <a:pt x="1843" y="5215"/>
                  <a:pt x="1973" y="5129"/>
                  <a:pt x="1978" y="4883"/>
                </a:cubicBezTo>
                <a:cubicBezTo>
                  <a:pt x="1988" y="4421"/>
                  <a:pt x="1960" y="4047"/>
                  <a:pt x="2301" y="4047"/>
                </a:cubicBezTo>
                <a:cubicBezTo>
                  <a:pt x="2314" y="4047"/>
                  <a:pt x="2328" y="4048"/>
                  <a:pt x="2342" y="4049"/>
                </a:cubicBezTo>
                <a:cubicBezTo>
                  <a:pt x="2572" y="4064"/>
                  <a:pt x="2902" y="4159"/>
                  <a:pt x="3153" y="4159"/>
                </a:cubicBezTo>
                <a:cubicBezTo>
                  <a:pt x="3322" y="4159"/>
                  <a:pt x="3455" y="4116"/>
                  <a:pt x="3500" y="3978"/>
                </a:cubicBezTo>
                <a:cubicBezTo>
                  <a:pt x="3606" y="3634"/>
                  <a:pt x="3414" y="3346"/>
                  <a:pt x="3712" y="3103"/>
                </a:cubicBezTo>
                <a:cubicBezTo>
                  <a:pt x="4016" y="2855"/>
                  <a:pt x="4532" y="2962"/>
                  <a:pt x="4724" y="2633"/>
                </a:cubicBezTo>
                <a:cubicBezTo>
                  <a:pt x="4921" y="2309"/>
                  <a:pt x="4577" y="1884"/>
                  <a:pt x="4795" y="1525"/>
                </a:cubicBezTo>
                <a:cubicBezTo>
                  <a:pt x="4997" y="1182"/>
                  <a:pt x="5629" y="610"/>
                  <a:pt x="5240" y="125"/>
                </a:cubicBezTo>
                <a:cubicBezTo>
                  <a:pt x="5129" y="36"/>
                  <a:pt x="5015" y="0"/>
                  <a:pt x="4899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2423;p40"/>
          <p:cNvSpPr/>
          <p:nvPr/>
        </p:nvSpPr>
        <p:spPr>
          <a:xfrm>
            <a:off x="2939942" y="3877847"/>
            <a:ext cx="2539830" cy="2524678"/>
          </a:xfrm>
          <a:custGeom>
            <a:avLst/>
            <a:gdLst/>
            <a:ahLst/>
            <a:cxnLst/>
            <a:rect l="l" t="t" r="r" b="b"/>
            <a:pathLst>
              <a:path w="5029" h="4999" extrusionOk="0">
                <a:moveTo>
                  <a:pt x="4961" y="1"/>
                </a:moveTo>
                <a:cubicBezTo>
                  <a:pt x="4951" y="1"/>
                  <a:pt x="4941" y="5"/>
                  <a:pt x="4932" y="14"/>
                </a:cubicBezTo>
                <a:lnTo>
                  <a:pt x="3905" y="1040"/>
                </a:lnTo>
                <a:lnTo>
                  <a:pt x="3905" y="1030"/>
                </a:lnTo>
                <a:cubicBezTo>
                  <a:pt x="3900" y="954"/>
                  <a:pt x="3890" y="873"/>
                  <a:pt x="3885" y="797"/>
                </a:cubicBezTo>
                <a:cubicBezTo>
                  <a:pt x="3875" y="666"/>
                  <a:pt x="3865" y="540"/>
                  <a:pt x="3850" y="408"/>
                </a:cubicBezTo>
                <a:cubicBezTo>
                  <a:pt x="3850" y="380"/>
                  <a:pt x="3827" y="366"/>
                  <a:pt x="3805" y="366"/>
                </a:cubicBezTo>
                <a:cubicBezTo>
                  <a:pt x="3783" y="366"/>
                  <a:pt x="3761" y="380"/>
                  <a:pt x="3764" y="408"/>
                </a:cubicBezTo>
                <a:cubicBezTo>
                  <a:pt x="3784" y="646"/>
                  <a:pt x="3804" y="883"/>
                  <a:pt x="3824" y="1121"/>
                </a:cubicBezTo>
                <a:lnTo>
                  <a:pt x="2444" y="2502"/>
                </a:lnTo>
                <a:lnTo>
                  <a:pt x="2444" y="2492"/>
                </a:lnTo>
                <a:cubicBezTo>
                  <a:pt x="2439" y="2416"/>
                  <a:pt x="2429" y="2335"/>
                  <a:pt x="2424" y="2254"/>
                </a:cubicBezTo>
                <a:cubicBezTo>
                  <a:pt x="2413" y="2128"/>
                  <a:pt x="2403" y="2001"/>
                  <a:pt x="2393" y="1870"/>
                </a:cubicBezTo>
                <a:cubicBezTo>
                  <a:pt x="2391" y="1842"/>
                  <a:pt x="2368" y="1828"/>
                  <a:pt x="2346" y="1828"/>
                </a:cubicBezTo>
                <a:cubicBezTo>
                  <a:pt x="2325" y="1828"/>
                  <a:pt x="2305" y="1842"/>
                  <a:pt x="2307" y="1870"/>
                </a:cubicBezTo>
                <a:lnTo>
                  <a:pt x="2368" y="2583"/>
                </a:lnTo>
                <a:lnTo>
                  <a:pt x="987" y="3968"/>
                </a:lnTo>
                <a:lnTo>
                  <a:pt x="987" y="3958"/>
                </a:lnTo>
                <a:cubicBezTo>
                  <a:pt x="977" y="3877"/>
                  <a:pt x="972" y="3796"/>
                  <a:pt x="967" y="3721"/>
                </a:cubicBezTo>
                <a:cubicBezTo>
                  <a:pt x="957" y="3594"/>
                  <a:pt x="942" y="3463"/>
                  <a:pt x="932" y="3331"/>
                </a:cubicBezTo>
                <a:cubicBezTo>
                  <a:pt x="929" y="3303"/>
                  <a:pt x="906" y="3289"/>
                  <a:pt x="885" y="3289"/>
                </a:cubicBezTo>
                <a:cubicBezTo>
                  <a:pt x="863" y="3289"/>
                  <a:pt x="843" y="3303"/>
                  <a:pt x="846" y="3331"/>
                </a:cubicBezTo>
                <a:lnTo>
                  <a:pt x="911" y="4044"/>
                </a:lnTo>
                <a:lnTo>
                  <a:pt x="31" y="4919"/>
                </a:lnTo>
                <a:cubicBezTo>
                  <a:pt x="0" y="4954"/>
                  <a:pt x="29" y="4998"/>
                  <a:pt x="65" y="4998"/>
                </a:cubicBezTo>
                <a:cubicBezTo>
                  <a:pt x="75" y="4998"/>
                  <a:pt x="87" y="4994"/>
                  <a:pt x="97" y="4985"/>
                </a:cubicBezTo>
                <a:lnTo>
                  <a:pt x="972" y="4110"/>
                </a:lnTo>
                <a:lnTo>
                  <a:pt x="1675" y="4160"/>
                </a:lnTo>
                <a:cubicBezTo>
                  <a:pt x="1677" y="4161"/>
                  <a:pt x="1678" y="4161"/>
                  <a:pt x="1680" y="4161"/>
                </a:cubicBezTo>
                <a:cubicBezTo>
                  <a:pt x="1731" y="4161"/>
                  <a:pt x="1729" y="4079"/>
                  <a:pt x="1675" y="4075"/>
                </a:cubicBezTo>
                <a:lnTo>
                  <a:pt x="1048" y="4029"/>
                </a:lnTo>
                <a:lnTo>
                  <a:pt x="2429" y="2648"/>
                </a:lnTo>
                <a:lnTo>
                  <a:pt x="3132" y="2699"/>
                </a:lnTo>
                <a:cubicBezTo>
                  <a:pt x="3133" y="2699"/>
                  <a:pt x="3135" y="2699"/>
                  <a:pt x="3136" y="2699"/>
                </a:cubicBezTo>
                <a:cubicBezTo>
                  <a:pt x="3187" y="2699"/>
                  <a:pt x="3186" y="2613"/>
                  <a:pt x="3132" y="2613"/>
                </a:cubicBezTo>
                <a:lnTo>
                  <a:pt x="2510" y="2562"/>
                </a:lnTo>
                <a:lnTo>
                  <a:pt x="3890" y="1187"/>
                </a:lnTo>
                <a:lnTo>
                  <a:pt x="4593" y="1237"/>
                </a:lnTo>
                <a:cubicBezTo>
                  <a:pt x="4595" y="1238"/>
                  <a:pt x="4596" y="1238"/>
                  <a:pt x="4598" y="1238"/>
                </a:cubicBezTo>
                <a:cubicBezTo>
                  <a:pt x="4649" y="1238"/>
                  <a:pt x="4647" y="1156"/>
                  <a:pt x="4593" y="1151"/>
                </a:cubicBezTo>
                <a:lnTo>
                  <a:pt x="3971" y="1106"/>
                </a:lnTo>
                <a:cubicBezTo>
                  <a:pt x="4310" y="762"/>
                  <a:pt x="4654" y="423"/>
                  <a:pt x="4993" y="79"/>
                </a:cubicBezTo>
                <a:cubicBezTo>
                  <a:pt x="5028" y="48"/>
                  <a:pt x="4996" y="1"/>
                  <a:pt x="496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2425;p40"/>
          <p:cNvSpPr/>
          <p:nvPr/>
        </p:nvSpPr>
        <p:spPr>
          <a:xfrm>
            <a:off x="76200" y="329981"/>
            <a:ext cx="8991600" cy="62232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6" name="Google Shape;2426;p40"/>
          <p:cNvSpPr txBox="1">
            <a:spLocks noGrp="1"/>
          </p:cNvSpPr>
          <p:nvPr>
            <p:ph type="title"/>
          </p:nvPr>
        </p:nvSpPr>
        <p:spPr>
          <a:xfrm>
            <a:off x="-153588" y="-100232"/>
            <a:ext cx="9525000" cy="169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Decomposition rules for formulas</a:t>
            </a:r>
            <a:endParaRPr sz="4400" dirty="0"/>
          </a:p>
        </p:txBody>
      </p:sp>
      <p:pic>
        <p:nvPicPr>
          <p:cNvPr id="77" name="Picture 7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29" y="1270157"/>
            <a:ext cx="80010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6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40"/>
          <p:cNvSpPr/>
          <p:nvPr/>
        </p:nvSpPr>
        <p:spPr>
          <a:xfrm>
            <a:off x="8342299" y="-308891"/>
            <a:ext cx="2344380" cy="2153476"/>
          </a:xfrm>
          <a:custGeom>
            <a:avLst/>
            <a:gdLst/>
            <a:ahLst/>
            <a:cxnLst/>
            <a:rect l="l" t="t" r="r" b="b"/>
            <a:pathLst>
              <a:path w="4642" h="4264" extrusionOk="0">
                <a:moveTo>
                  <a:pt x="630" y="1"/>
                </a:moveTo>
                <a:cubicBezTo>
                  <a:pt x="567" y="1"/>
                  <a:pt x="494" y="35"/>
                  <a:pt x="410" y="121"/>
                </a:cubicBezTo>
                <a:cubicBezTo>
                  <a:pt x="0" y="526"/>
                  <a:pt x="759" y="647"/>
                  <a:pt x="865" y="865"/>
                </a:cubicBezTo>
                <a:cubicBezTo>
                  <a:pt x="966" y="1087"/>
                  <a:pt x="369" y="1102"/>
                  <a:pt x="400" y="1411"/>
                </a:cubicBezTo>
                <a:cubicBezTo>
                  <a:pt x="430" y="1719"/>
                  <a:pt x="1310" y="1456"/>
                  <a:pt x="1376" y="1765"/>
                </a:cubicBezTo>
                <a:cubicBezTo>
                  <a:pt x="1436" y="2073"/>
                  <a:pt x="698" y="1937"/>
                  <a:pt x="652" y="2296"/>
                </a:cubicBezTo>
                <a:cubicBezTo>
                  <a:pt x="602" y="2650"/>
                  <a:pt x="1649" y="2417"/>
                  <a:pt x="1684" y="2741"/>
                </a:cubicBezTo>
                <a:cubicBezTo>
                  <a:pt x="1714" y="3064"/>
                  <a:pt x="754" y="3090"/>
                  <a:pt x="880" y="3479"/>
                </a:cubicBezTo>
                <a:cubicBezTo>
                  <a:pt x="908" y="3564"/>
                  <a:pt x="971" y="3596"/>
                  <a:pt x="1056" y="3596"/>
                </a:cubicBezTo>
                <a:cubicBezTo>
                  <a:pt x="1303" y="3596"/>
                  <a:pt x="1730" y="3326"/>
                  <a:pt x="1964" y="3326"/>
                </a:cubicBezTo>
                <a:cubicBezTo>
                  <a:pt x="2017" y="3326"/>
                  <a:pt x="2060" y="3340"/>
                  <a:pt x="2089" y="3373"/>
                </a:cubicBezTo>
                <a:cubicBezTo>
                  <a:pt x="2291" y="3611"/>
                  <a:pt x="1649" y="3798"/>
                  <a:pt x="1608" y="4015"/>
                </a:cubicBezTo>
                <a:cubicBezTo>
                  <a:pt x="1582" y="4158"/>
                  <a:pt x="1719" y="4264"/>
                  <a:pt x="1967" y="4264"/>
                </a:cubicBezTo>
                <a:cubicBezTo>
                  <a:pt x="2098" y="4264"/>
                  <a:pt x="2258" y="4235"/>
                  <a:pt x="2443" y="4167"/>
                </a:cubicBezTo>
                <a:cubicBezTo>
                  <a:pt x="2979" y="3975"/>
                  <a:pt x="3591" y="3302"/>
                  <a:pt x="3591" y="3302"/>
                </a:cubicBezTo>
                <a:cubicBezTo>
                  <a:pt x="3591" y="3302"/>
                  <a:pt x="4263" y="2690"/>
                  <a:pt x="4455" y="2154"/>
                </a:cubicBezTo>
                <a:cubicBezTo>
                  <a:pt x="4642" y="1647"/>
                  <a:pt x="4534" y="1316"/>
                  <a:pt x="4338" y="1316"/>
                </a:cubicBezTo>
                <a:cubicBezTo>
                  <a:pt x="4327" y="1316"/>
                  <a:pt x="4315" y="1318"/>
                  <a:pt x="4304" y="1320"/>
                </a:cubicBezTo>
                <a:cubicBezTo>
                  <a:pt x="4116" y="1355"/>
                  <a:pt x="3950" y="1839"/>
                  <a:pt x="3755" y="1839"/>
                </a:cubicBezTo>
                <a:cubicBezTo>
                  <a:pt x="3725" y="1839"/>
                  <a:pt x="3694" y="1828"/>
                  <a:pt x="3661" y="1800"/>
                </a:cubicBezTo>
                <a:cubicBezTo>
                  <a:pt x="3424" y="1598"/>
                  <a:pt x="4157" y="718"/>
                  <a:pt x="3768" y="592"/>
                </a:cubicBezTo>
                <a:cubicBezTo>
                  <a:pt x="3743" y="583"/>
                  <a:pt x="3719" y="579"/>
                  <a:pt x="3697" y="579"/>
                </a:cubicBezTo>
                <a:cubicBezTo>
                  <a:pt x="3379" y="579"/>
                  <a:pt x="3334" y="1396"/>
                  <a:pt x="3044" y="1396"/>
                </a:cubicBezTo>
                <a:cubicBezTo>
                  <a:pt x="3039" y="1396"/>
                  <a:pt x="3034" y="1396"/>
                  <a:pt x="3029" y="1396"/>
                </a:cubicBezTo>
                <a:cubicBezTo>
                  <a:pt x="2713" y="1361"/>
                  <a:pt x="2928" y="362"/>
                  <a:pt x="2608" y="362"/>
                </a:cubicBezTo>
                <a:cubicBezTo>
                  <a:pt x="2601" y="362"/>
                  <a:pt x="2593" y="363"/>
                  <a:pt x="2584" y="364"/>
                </a:cubicBezTo>
                <a:cubicBezTo>
                  <a:pt x="2239" y="408"/>
                  <a:pt x="2352" y="1091"/>
                  <a:pt x="2088" y="1091"/>
                </a:cubicBezTo>
                <a:cubicBezTo>
                  <a:pt x="2077" y="1091"/>
                  <a:pt x="2065" y="1089"/>
                  <a:pt x="2053" y="1087"/>
                </a:cubicBezTo>
                <a:cubicBezTo>
                  <a:pt x="1745" y="1021"/>
                  <a:pt x="2008" y="141"/>
                  <a:pt x="1699" y="111"/>
                </a:cubicBezTo>
                <a:cubicBezTo>
                  <a:pt x="1692" y="110"/>
                  <a:pt x="1684" y="110"/>
                  <a:pt x="1677" y="110"/>
                </a:cubicBezTo>
                <a:cubicBezTo>
                  <a:pt x="1414" y="110"/>
                  <a:pt x="1375" y="589"/>
                  <a:pt x="1203" y="589"/>
                </a:cubicBezTo>
                <a:cubicBezTo>
                  <a:pt x="1188" y="589"/>
                  <a:pt x="1171" y="585"/>
                  <a:pt x="1153" y="576"/>
                </a:cubicBezTo>
                <a:cubicBezTo>
                  <a:pt x="981" y="492"/>
                  <a:pt x="869" y="1"/>
                  <a:pt x="630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5" name="Google Shape;2355;p40"/>
          <p:cNvSpPr/>
          <p:nvPr/>
        </p:nvSpPr>
        <p:spPr>
          <a:xfrm>
            <a:off x="8660471" y="-132128"/>
            <a:ext cx="1776719" cy="1756013"/>
          </a:xfrm>
          <a:custGeom>
            <a:avLst/>
            <a:gdLst/>
            <a:ahLst/>
            <a:cxnLst/>
            <a:rect l="l" t="t" r="r" b="b"/>
            <a:pathLst>
              <a:path w="3518" h="3477" extrusionOk="0">
                <a:moveTo>
                  <a:pt x="61" y="1"/>
                </a:moveTo>
                <a:cubicBezTo>
                  <a:pt x="30" y="1"/>
                  <a:pt x="0" y="44"/>
                  <a:pt x="27" y="75"/>
                </a:cubicBezTo>
                <a:lnTo>
                  <a:pt x="862" y="909"/>
                </a:lnTo>
                <a:lnTo>
                  <a:pt x="852" y="909"/>
                </a:lnTo>
                <a:lnTo>
                  <a:pt x="614" y="929"/>
                </a:lnTo>
                <a:lnTo>
                  <a:pt x="230" y="960"/>
                </a:lnTo>
                <a:cubicBezTo>
                  <a:pt x="176" y="965"/>
                  <a:pt x="174" y="1046"/>
                  <a:pt x="225" y="1046"/>
                </a:cubicBezTo>
                <a:cubicBezTo>
                  <a:pt x="227" y="1046"/>
                  <a:pt x="228" y="1046"/>
                  <a:pt x="230" y="1046"/>
                </a:cubicBezTo>
                <a:lnTo>
                  <a:pt x="943" y="985"/>
                </a:lnTo>
                <a:lnTo>
                  <a:pt x="1737" y="1779"/>
                </a:lnTo>
                <a:lnTo>
                  <a:pt x="1727" y="1779"/>
                </a:lnTo>
                <a:lnTo>
                  <a:pt x="1489" y="1799"/>
                </a:lnTo>
                <a:lnTo>
                  <a:pt x="1105" y="1835"/>
                </a:lnTo>
                <a:cubicBezTo>
                  <a:pt x="1051" y="1839"/>
                  <a:pt x="1049" y="1921"/>
                  <a:pt x="1100" y="1921"/>
                </a:cubicBezTo>
                <a:cubicBezTo>
                  <a:pt x="1102" y="1921"/>
                  <a:pt x="1103" y="1921"/>
                  <a:pt x="1105" y="1920"/>
                </a:cubicBezTo>
                <a:lnTo>
                  <a:pt x="1818" y="1860"/>
                </a:lnTo>
                <a:lnTo>
                  <a:pt x="2713" y="2755"/>
                </a:lnTo>
                <a:lnTo>
                  <a:pt x="2703" y="2755"/>
                </a:lnTo>
                <a:lnTo>
                  <a:pt x="2465" y="2775"/>
                </a:lnTo>
                <a:lnTo>
                  <a:pt x="2081" y="2811"/>
                </a:lnTo>
                <a:cubicBezTo>
                  <a:pt x="2027" y="2811"/>
                  <a:pt x="2025" y="2897"/>
                  <a:pt x="2076" y="2897"/>
                </a:cubicBezTo>
                <a:cubicBezTo>
                  <a:pt x="2078" y="2897"/>
                  <a:pt x="2079" y="2897"/>
                  <a:pt x="2081" y="2896"/>
                </a:cubicBezTo>
                <a:lnTo>
                  <a:pt x="2794" y="2831"/>
                </a:lnTo>
                <a:lnTo>
                  <a:pt x="3426" y="3463"/>
                </a:lnTo>
                <a:cubicBezTo>
                  <a:pt x="3434" y="3472"/>
                  <a:pt x="3444" y="3476"/>
                  <a:pt x="3454" y="3476"/>
                </a:cubicBezTo>
                <a:cubicBezTo>
                  <a:pt x="3486" y="3476"/>
                  <a:pt x="3518" y="3433"/>
                  <a:pt x="3487" y="3402"/>
                </a:cubicBezTo>
                <a:lnTo>
                  <a:pt x="2854" y="2770"/>
                </a:lnTo>
                <a:cubicBezTo>
                  <a:pt x="2875" y="2532"/>
                  <a:pt x="2890" y="2300"/>
                  <a:pt x="2905" y="2062"/>
                </a:cubicBezTo>
                <a:cubicBezTo>
                  <a:pt x="2907" y="2035"/>
                  <a:pt x="2888" y="2022"/>
                  <a:pt x="2867" y="2022"/>
                </a:cubicBezTo>
                <a:cubicBezTo>
                  <a:pt x="2845" y="2022"/>
                  <a:pt x="2822" y="2036"/>
                  <a:pt x="2819" y="2062"/>
                </a:cubicBezTo>
                <a:cubicBezTo>
                  <a:pt x="2804" y="2274"/>
                  <a:pt x="2789" y="2482"/>
                  <a:pt x="2774" y="2689"/>
                </a:cubicBezTo>
                <a:lnTo>
                  <a:pt x="1883" y="1794"/>
                </a:lnTo>
                <a:cubicBezTo>
                  <a:pt x="1899" y="1561"/>
                  <a:pt x="1914" y="1329"/>
                  <a:pt x="1929" y="1096"/>
                </a:cubicBezTo>
                <a:cubicBezTo>
                  <a:pt x="1932" y="1068"/>
                  <a:pt x="1911" y="1054"/>
                  <a:pt x="1890" y="1054"/>
                </a:cubicBezTo>
                <a:cubicBezTo>
                  <a:pt x="1868" y="1054"/>
                  <a:pt x="1846" y="1068"/>
                  <a:pt x="1843" y="1096"/>
                </a:cubicBezTo>
                <a:cubicBezTo>
                  <a:pt x="1828" y="1304"/>
                  <a:pt x="1813" y="1511"/>
                  <a:pt x="1797" y="1718"/>
                </a:cubicBezTo>
                <a:lnTo>
                  <a:pt x="1004" y="924"/>
                </a:lnTo>
                <a:cubicBezTo>
                  <a:pt x="1019" y="687"/>
                  <a:pt x="1034" y="454"/>
                  <a:pt x="1054" y="221"/>
                </a:cubicBezTo>
                <a:cubicBezTo>
                  <a:pt x="1057" y="193"/>
                  <a:pt x="1036" y="180"/>
                  <a:pt x="1015" y="180"/>
                </a:cubicBezTo>
                <a:cubicBezTo>
                  <a:pt x="993" y="180"/>
                  <a:pt x="971" y="193"/>
                  <a:pt x="968" y="221"/>
                </a:cubicBezTo>
                <a:cubicBezTo>
                  <a:pt x="953" y="429"/>
                  <a:pt x="938" y="636"/>
                  <a:pt x="923" y="843"/>
                </a:cubicBezTo>
                <a:lnTo>
                  <a:pt x="88" y="14"/>
                </a:lnTo>
                <a:cubicBezTo>
                  <a:pt x="80" y="5"/>
                  <a:pt x="70" y="1"/>
                  <a:pt x="6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6" name="Google Shape;2356;p40"/>
          <p:cNvSpPr/>
          <p:nvPr/>
        </p:nvSpPr>
        <p:spPr>
          <a:xfrm>
            <a:off x="6835276" y="4727315"/>
            <a:ext cx="1918634" cy="1750962"/>
          </a:xfrm>
          <a:custGeom>
            <a:avLst/>
            <a:gdLst/>
            <a:ahLst/>
            <a:cxnLst/>
            <a:rect l="l" t="t" r="r" b="b"/>
            <a:pathLst>
              <a:path w="3799" h="3467" extrusionOk="0">
                <a:moveTo>
                  <a:pt x="2378" y="0"/>
                </a:moveTo>
                <a:cubicBezTo>
                  <a:pt x="2369" y="0"/>
                  <a:pt x="2361" y="0"/>
                  <a:pt x="2352" y="0"/>
                </a:cubicBezTo>
                <a:cubicBezTo>
                  <a:pt x="2045" y="5"/>
                  <a:pt x="1853" y="499"/>
                  <a:pt x="1734" y="499"/>
                </a:cubicBezTo>
                <a:cubicBezTo>
                  <a:pt x="1726" y="499"/>
                  <a:pt x="1717" y="496"/>
                  <a:pt x="1710" y="491"/>
                </a:cubicBezTo>
                <a:cubicBezTo>
                  <a:pt x="1598" y="410"/>
                  <a:pt x="1851" y="16"/>
                  <a:pt x="1851" y="16"/>
                </a:cubicBezTo>
                <a:cubicBezTo>
                  <a:pt x="1800" y="8"/>
                  <a:pt x="1751" y="4"/>
                  <a:pt x="1706" y="4"/>
                </a:cubicBezTo>
                <a:cubicBezTo>
                  <a:pt x="1106" y="4"/>
                  <a:pt x="1056" y="651"/>
                  <a:pt x="939" y="651"/>
                </a:cubicBezTo>
                <a:cubicBezTo>
                  <a:pt x="935" y="651"/>
                  <a:pt x="930" y="650"/>
                  <a:pt x="926" y="648"/>
                </a:cubicBezTo>
                <a:cubicBezTo>
                  <a:pt x="789" y="587"/>
                  <a:pt x="875" y="178"/>
                  <a:pt x="875" y="177"/>
                </a:cubicBezTo>
                <a:lnTo>
                  <a:pt x="875" y="177"/>
                </a:lnTo>
                <a:cubicBezTo>
                  <a:pt x="339" y="435"/>
                  <a:pt x="673" y="1224"/>
                  <a:pt x="496" y="1239"/>
                </a:cubicBezTo>
                <a:cubicBezTo>
                  <a:pt x="491" y="1240"/>
                  <a:pt x="485" y="1240"/>
                  <a:pt x="480" y="1240"/>
                </a:cubicBezTo>
                <a:cubicBezTo>
                  <a:pt x="316" y="1240"/>
                  <a:pt x="268" y="1012"/>
                  <a:pt x="268" y="1012"/>
                </a:cubicBezTo>
                <a:lnTo>
                  <a:pt x="268" y="1012"/>
                </a:lnTo>
                <a:cubicBezTo>
                  <a:pt x="0" y="2140"/>
                  <a:pt x="1275" y="2423"/>
                  <a:pt x="1275" y="2423"/>
                </a:cubicBezTo>
                <a:cubicBezTo>
                  <a:pt x="1275" y="2423"/>
                  <a:pt x="1507" y="3466"/>
                  <a:pt x="2386" y="3466"/>
                </a:cubicBezTo>
                <a:cubicBezTo>
                  <a:pt x="2479" y="3466"/>
                  <a:pt x="2578" y="3455"/>
                  <a:pt x="2686" y="3429"/>
                </a:cubicBezTo>
                <a:cubicBezTo>
                  <a:pt x="2686" y="3429"/>
                  <a:pt x="2443" y="3379"/>
                  <a:pt x="2458" y="3202"/>
                </a:cubicBezTo>
                <a:cubicBezTo>
                  <a:pt x="2464" y="3151"/>
                  <a:pt x="2531" y="3142"/>
                  <a:pt x="2630" y="3142"/>
                </a:cubicBezTo>
                <a:cubicBezTo>
                  <a:pt x="2691" y="3142"/>
                  <a:pt x="2764" y="3146"/>
                  <a:pt x="2842" y="3146"/>
                </a:cubicBezTo>
                <a:cubicBezTo>
                  <a:pt x="3086" y="3146"/>
                  <a:pt x="3382" y="3111"/>
                  <a:pt x="3525" y="2822"/>
                </a:cubicBezTo>
                <a:lnTo>
                  <a:pt x="3525" y="2822"/>
                </a:lnTo>
                <a:cubicBezTo>
                  <a:pt x="3525" y="2822"/>
                  <a:pt x="3394" y="2851"/>
                  <a:pt x="3268" y="2851"/>
                </a:cubicBezTo>
                <a:cubicBezTo>
                  <a:pt x="3171" y="2851"/>
                  <a:pt x="3076" y="2834"/>
                  <a:pt x="3050" y="2772"/>
                </a:cubicBezTo>
                <a:cubicBezTo>
                  <a:pt x="2994" y="2635"/>
                  <a:pt x="3798" y="2610"/>
                  <a:pt x="3682" y="1846"/>
                </a:cubicBezTo>
                <a:lnTo>
                  <a:pt x="3682" y="1846"/>
                </a:lnTo>
                <a:cubicBezTo>
                  <a:pt x="3682" y="1846"/>
                  <a:pt x="3417" y="2016"/>
                  <a:pt x="3277" y="2016"/>
                </a:cubicBezTo>
                <a:cubicBezTo>
                  <a:pt x="3246" y="2016"/>
                  <a:pt x="3221" y="2008"/>
                  <a:pt x="3207" y="1988"/>
                </a:cubicBezTo>
                <a:cubicBezTo>
                  <a:pt x="3126" y="1872"/>
                  <a:pt x="3692" y="1674"/>
                  <a:pt x="3697" y="1346"/>
                </a:cubicBezTo>
                <a:cubicBezTo>
                  <a:pt x="3707" y="1012"/>
                  <a:pt x="3515" y="461"/>
                  <a:pt x="3652" y="46"/>
                </a:cubicBezTo>
                <a:lnTo>
                  <a:pt x="3652" y="46"/>
                </a:lnTo>
                <a:cubicBezTo>
                  <a:pt x="3542" y="82"/>
                  <a:pt x="3423" y="95"/>
                  <a:pt x="3301" y="95"/>
                </a:cubicBezTo>
                <a:cubicBezTo>
                  <a:pt x="2973" y="95"/>
                  <a:pt x="2623" y="0"/>
                  <a:pt x="2378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7" name="Google Shape;2357;p40"/>
          <p:cNvSpPr/>
          <p:nvPr/>
        </p:nvSpPr>
        <p:spPr>
          <a:xfrm>
            <a:off x="7220617" y="4830342"/>
            <a:ext cx="1390366" cy="1371175"/>
          </a:xfrm>
          <a:custGeom>
            <a:avLst/>
            <a:gdLst/>
            <a:ahLst/>
            <a:cxnLst/>
            <a:rect l="l" t="t" r="r" b="b"/>
            <a:pathLst>
              <a:path w="2753" h="2715" extrusionOk="0">
                <a:moveTo>
                  <a:pt x="2686" y="1"/>
                </a:moveTo>
                <a:cubicBezTo>
                  <a:pt x="2676" y="1"/>
                  <a:pt x="2665" y="5"/>
                  <a:pt x="2656" y="14"/>
                </a:cubicBezTo>
                <a:lnTo>
                  <a:pt x="31" y="2639"/>
                </a:lnTo>
                <a:cubicBezTo>
                  <a:pt x="1" y="2669"/>
                  <a:pt x="28" y="2715"/>
                  <a:pt x="63" y="2715"/>
                </a:cubicBezTo>
                <a:cubicBezTo>
                  <a:pt x="74" y="2715"/>
                  <a:pt x="86" y="2710"/>
                  <a:pt x="97" y="2699"/>
                </a:cubicBezTo>
                <a:lnTo>
                  <a:pt x="2722" y="80"/>
                </a:lnTo>
                <a:cubicBezTo>
                  <a:pt x="2753" y="45"/>
                  <a:pt x="2721" y="1"/>
                  <a:pt x="268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8" name="Google Shape;2358;p40"/>
          <p:cNvSpPr/>
          <p:nvPr/>
        </p:nvSpPr>
        <p:spPr>
          <a:xfrm>
            <a:off x="7528688" y="5439414"/>
            <a:ext cx="468674" cy="460593"/>
          </a:xfrm>
          <a:custGeom>
            <a:avLst/>
            <a:gdLst/>
            <a:ahLst/>
            <a:cxnLst/>
            <a:rect l="l" t="t" r="r" b="b"/>
            <a:pathLst>
              <a:path w="928" h="912" extrusionOk="0">
                <a:moveTo>
                  <a:pt x="42" y="0"/>
                </a:moveTo>
                <a:cubicBezTo>
                  <a:pt x="21" y="0"/>
                  <a:pt x="0" y="14"/>
                  <a:pt x="3" y="42"/>
                </a:cubicBezTo>
                <a:cubicBezTo>
                  <a:pt x="28" y="295"/>
                  <a:pt x="59" y="548"/>
                  <a:pt x="84" y="795"/>
                </a:cubicBezTo>
                <a:cubicBezTo>
                  <a:pt x="84" y="821"/>
                  <a:pt x="104" y="836"/>
                  <a:pt x="124" y="841"/>
                </a:cubicBezTo>
                <a:lnTo>
                  <a:pt x="873" y="912"/>
                </a:lnTo>
                <a:cubicBezTo>
                  <a:pt x="874" y="912"/>
                  <a:pt x="876" y="912"/>
                  <a:pt x="877" y="912"/>
                </a:cubicBezTo>
                <a:cubicBezTo>
                  <a:pt x="928" y="912"/>
                  <a:pt x="922" y="831"/>
                  <a:pt x="873" y="826"/>
                </a:cubicBezTo>
                <a:lnTo>
                  <a:pt x="165" y="758"/>
                </a:lnTo>
                <a:lnTo>
                  <a:pt x="165" y="758"/>
                </a:lnTo>
                <a:cubicBezTo>
                  <a:pt x="164" y="735"/>
                  <a:pt x="160" y="712"/>
                  <a:pt x="160" y="689"/>
                </a:cubicBezTo>
                <a:lnTo>
                  <a:pt x="129" y="441"/>
                </a:lnTo>
                <a:cubicBezTo>
                  <a:pt x="119" y="310"/>
                  <a:pt x="104" y="173"/>
                  <a:pt x="89" y="42"/>
                </a:cubicBezTo>
                <a:cubicBezTo>
                  <a:pt x="86" y="14"/>
                  <a:pt x="64" y="0"/>
                  <a:pt x="4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9" name="Google Shape;2359;p40"/>
          <p:cNvSpPr/>
          <p:nvPr/>
        </p:nvSpPr>
        <p:spPr>
          <a:xfrm>
            <a:off x="7947362" y="5022760"/>
            <a:ext cx="466654" cy="458573"/>
          </a:xfrm>
          <a:custGeom>
            <a:avLst/>
            <a:gdLst/>
            <a:ahLst/>
            <a:cxnLst/>
            <a:rect l="l" t="t" r="r" b="b"/>
            <a:pathLst>
              <a:path w="924" h="908" extrusionOk="0">
                <a:moveTo>
                  <a:pt x="42" y="1"/>
                </a:moveTo>
                <a:cubicBezTo>
                  <a:pt x="21" y="1"/>
                  <a:pt x="1" y="15"/>
                  <a:pt x="3" y="43"/>
                </a:cubicBezTo>
                <a:lnTo>
                  <a:pt x="3" y="38"/>
                </a:lnTo>
                <a:cubicBezTo>
                  <a:pt x="29" y="290"/>
                  <a:pt x="54" y="543"/>
                  <a:pt x="84" y="791"/>
                </a:cubicBezTo>
                <a:cubicBezTo>
                  <a:pt x="84" y="816"/>
                  <a:pt x="99" y="837"/>
                  <a:pt x="125" y="837"/>
                </a:cubicBezTo>
                <a:lnTo>
                  <a:pt x="868" y="907"/>
                </a:lnTo>
                <a:cubicBezTo>
                  <a:pt x="870" y="907"/>
                  <a:pt x="871" y="908"/>
                  <a:pt x="873" y="908"/>
                </a:cubicBezTo>
                <a:cubicBezTo>
                  <a:pt x="924" y="908"/>
                  <a:pt x="922" y="826"/>
                  <a:pt x="868" y="821"/>
                </a:cubicBezTo>
                <a:lnTo>
                  <a:pt x="163" y="754"/>
                </a:lnTo>
                <a:lnTo>
                  <a:pt x="163" y="754"/>
                </a:lnTo>
                <a:cubicBezTo>
                  <a:pt x="160" y="729"/>
                  <a:pt x="159" y="707"/>
                  <a:pt x="155" y="685"/>
                </a:cubicBezTo>
                <a:cubicBezTo>
                  <a:pt x="150" y="604"/>
                  <a:pt x="140" y="523"/>
                  <a:pt x="130" y="437"/>
                </a:cubicBezTo>
                <a:cubicBezTo>
                  <a:pt x="115" y="306"/>
                  <a:pt x="104" y="174"/>
                  <a:pt x="89" y="43"/>
                </a:cubicBezTo>
                <a:cubicBezTo>
                  <a:pt x="87" y="15"/>
                  <a:pt x="64" y="1"/>
                  <a:pt x="4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40"/>
          <p:cNvSpPr/>
          <p:nvPr/>
        </p:nvSpPr>
        <p:spPr>
          <a:xfrm>
            <a:off x="6086814" y="584516"/>
            <a:ext cx="2656998" cy="2991837"/>
          </a:xfrm>
          <a:custGeom>
            <a:avLst/>
            <a:gdLst/>
            <a:ahLst/>
            <a:cxnLst/>
            <a:rect l="l" t="t" r="r" b="b"/>
            <a:pathLst>
              <a:path w="5261" h="5924" extrusionOk="0">
                <a:moveTo>
                  <a:pt x="1" y="1"/>
                </a:moveTo>
                <a:lnTo>
                  <a:pt x="1" y="1"/>
                </a:lnTo>
                <a:cubicBezTo>
                  <a:pt x="1" y="1"/>
                  <a:pt x="395" y="724"/>
                  <a:pt x="471" y="1311"/>
                </a:cubicBezTo>
                <a:cubicBezTo>
                  <a:pt x="534" y="1832"/>
                  <a:pt x="357" y="2374"/>
                  <a:pt x="630" y="2374"/>
                </a:cubicBezTo>
                <a:cubicBezTo>
                  <a:pt x="664" y="2374"/>
                  <a:pt x="705" y="2365"/>
                  <a:pt x="754" y="2347"/>
                </a:cubicBezTo>
                <a:cubicBezTo>
                  <a:pt x="754" y="2347"/>
                  <a:pt x="762" y="2345"/>
                  <a:pt x="774" y="2345"/>
                </a:cubicBezTo>
                <a:cubicBezTo>
                  <a:pt x="809" y="2345"/>
                  <a:pt x="878" y="2365"/>
                  <a:pt x="870" y="2524"/>
                </a:cubicBezTo>
                <a:cubicBezTo>
                  <a:pt x="861" y="2722"/>
                  <a:pt x="732" y="3104"/>
                  <a:pt x="908" y="3104"/>
                </a:cubicBezTo>
                <a:cubicBezTo>
                  <a:pt x="917" y="3104"/>
                  <a:pt x="926" y="3103"/>
                  <a:pt x="936" y="3101"/>
                </a:cubicBezTo>
                <a:cubicBezTo>
                  <a:pt x="1002" y="3088"/>
                  <a:pt x="1054" y="3081"/>
                  <a:pt x="1095" y="3081"/>
                </a:cubicBezTo>
                <a:cubicBezTo>
                  <a:pt x="1189" y="3081"/>
                  <a:pt x="1226" y="3118"/>
                  <a:pt x="1229" y="3212"/>
                </a:cubicBezTo>
                <a:cubicBezTo>
                  <a:pt x="1229" y="3354"/>
                  <a:pt x="1174" y="4001"/>
                  <a:pt x="1346" y="4026"/>
                </a:cubicBezTo>
                <a:cubicBezTo>
                  <a:pt x="1354" y="4028"/>
                  <a:pt x="1362" y="4028"/>
                  <a:pt x="1369" y="4028"/>
                </a:cubicBezTo>
                <a:cubicBezTo>
                  <a:pt x="1501" y="4028"/>
                  <a:pt x="1517" y="3850"/>
                  <a:pt x="1602" y="3850"/>
                </a:cubicBezTo>
                <a:cubicBezTo>
                  <a:pt x="1613" y="3850"/>
                  <a:pt x="1625" y="3853"/>
                  <a:pt x="1639" y="3859"/>
                </a:cubicBezTo>
                <a:cubicBezTo>
                  <a:pt x="1760" y="3925"/>
                  <a:pt x="1771" y="4749"/>
                  <a:pt x="1917" y="4785"/>
                </a:cubicBezTo>
                <a:cubicBezTo>
                  <a:pt x="1924" y="4786"/>
                  <a:pt x="1931" y="4787"/>
                  <a:pt x="1937" y="4787"/>
                </a:cubicBezTo>
                <a:cubicBezTo>
                  <a:pt x="2055" y="4787"/>
                  <a:pt x="2064" y="4552"/>
                  <a:pt x="2163" y="4552"/>
                </a:cubicBezTo>
                <a:cubicBezTo>
                  <a:pt x="2174" y="4552"/>
                  <a:pt x="2186" y="4555"/>
                  <a:pt x="2200" y="4562"/>
                </a:cubicBezTo>
                <a:cubicBezTo>
                  <a:pt x="2335" y="4630"/>
                  <a:pt x="2521" y="5382"/>
                  <a:pt x="2735" y="5382"/>
                </a:cubicBezTo>
                <a:cubicBezTo>
                  <a:pt x="2746" y="5382"/>
                  <a:pt x="2756" y="5380"/>
                  <a:pt x="2767" y="5377"/>
                </a:cubicBezTo>
                <a:cubicBezTo>
                  <a:pt x="2829" y="5355"/>
                  <a:pt x="2878" y="5345"/>
                  <a:pt x="2918" y="5345"/>
                </a:cubicBezTo>
                <a:cubicBezTo>
                  <a:pt x="3027" y="5345"/>
                  <a:pt x="3073" y="5415"/>
                  <a:pt x="3136" y="5503"/>
                </a:cubicBezTo>
                <a:cubicBezTo>
                  <a:pt x="3195" y="5586"/>
                  <a:pt x="3395" y="5923"/>
                  <a:pt x="3778" y="5923"/>
                </a:cubicBezTo>
                <a:cubicBezTo>
                  <a:pt x="3956" y="5923"/>
                  <a:pt x="4174" y="5850"/>
                  <a:pt x="4436" y="5645"/>
                </a:cubicBezTo>
                <a:cubicBezTo>
                  <a:pt x="5260" y="4997"/>
                  <a:pt x="4704" y="4466"/>
                  <a:pt x="4603" y="4350"/>
                </a:cubicBezTo>
                <a:cubicBezTo>
                  <a:pt x="4501" y="4234"/>
                  <a:pt x="4436" y="4158"/>
                  <a:pt x="4567" y="3961"/>
                </a:cubicBezTo>
                <a:cubicBezTo>
                  <a:pt x="4699" y="3758"/>
                  <a:pt x="3945" y="3374"/>
                  <a:pt x="3910" y="3217"/>
                </a:cubicBezTo>
                <a:cubicBezTo>
                  <a:pt x="3874" y="3060"/>
                  <a:pt x="4188" y="3146"/>
                  <a:pt x="4193" y="2995"/>
                </a:cubicBezTo>
                <a:cubicBezTo>
                  <a:pt x="4193" y="2843"/>
                  <a:pt x="3394" y="2641"/>
                  <a:pt x="3364" y="2504"/>
                </a:cubicBezTo>
                <a:cubicBezTo>
                  <a:pt x="3328" y="2373"/>
                  <a:pt x="3576" y="2433"/>
                  <a:pt x="3591" y="2261"/>
                </a:cubicBezTo>
                <a:cubicBezTo>
                  <a:pt x="3606" y="2089"/>
                  <a:pt x="2964" y="1988"/>
                  <a:pt x="2833" y="1953"/>
                </a:cubicBezTo>
                <a:cubicBezTo>
                  <a:pt x="2696" y="1917"/>
                  <a:pt x="2701" y="1842"/>
                  <a:pt x="2792" y="1639"/>
                </a:cubicBezTo>
                <a:cubicBezTo>
                  <a:pt x="2878" y="1442"/>
                  <a:pt x="2453" y="1488"/>
                  <a:pt x="2246" y="1442"/>
                </a:cubicBezTo>
                <a:cubicBezTo>
                  <a:pt x="2039" y="1402"/>
                  <a:pt x="2104" y="1290"/>
                  <a:pt x="2104" y="1290"/>
                </a:cubicBezTo>
                <a:cubicBezTo>
                  <a:pt x="2367" y="896"/>
                  <a:pt x="1715" y="977"/>
                  <a:pt x="1164" y="764"/>
                </a:cubicBezTo>
                <a:cubicBezTo>
                  <a:pt x="608" y="557"/>
                  <a:pt x="1" y="1"/>
                  <a:pt x="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1" name="Google Shape;2361;p40"/>
          <p:cNvSpPr/>
          <p:nvPr/>
        </p:nvSpPr>
        <p:spPr>
          <a:xfrm>
            <a:off x="5974191" y="468863"/>
            <a:ext cx="2190849" cy="2751945"/>
          </a:xfrm>
          <a:custGeom>
            <a:avLst/>
            <a:gdLst/>
            <a:ahLst/>
            <a:cxnLst/>
            <a:rect l="l" t="t" r="r" b="b"/>
            <a:pathLst>
              <a:path w="4338" h="5449" extrusionOk="0">
                <a:moveTo>
                  <a:pt x="60" y="0"/>
                </a:moveTo>
                <a:cubicBezTo>
                  <a:pt x="29" y="0"/>
                  <a:pt x="0" y="38"/>
                  <a:pt x="26" y="68"/>
                </a:cubicBezTo>
                <a:cubicBezTo>
                  <a:pt x="279" y="387"/>
                  <a:pt x="906" y="1186"/>
                  <a:pt x="1154" y="1504"/>
                </a:cubicBezTo>
                <a:lnTo>
                  <a:pt x="1023" y="2187"/>
                </a:lnTo>
                <a:cubicBezTo>
                  <a:pt x="1017" y="2217"/>
                  <a:pt x="1039" y="2234"/>
                  <a:pt x="1061" y="2234"/>
                </a:cubicBezTo>
                <a:cubicBezTo>
                  <a:pt x="1080" y="2234"/>
                  <a:pt x="1099" y="2222"/>
                  <a:pt x="1104" y="2197"/>
                </a:cubicBezTo>
                <a:lnTo>
                  <a:pt x="1225" y="1595"/>
                </a:lnTo>
                <a:lnTo>
                  <a:pt x="2241" y="2890"/>
                </a:lnTo>
                <a:cubicBezTo>
                  <a:pt x="2206" y="3117"/>
                  <a:pt x="2160" y="3345"/>
                  <a:pt x="2120" y="3573"/>
                </a:cubicBezTo>
                <a:cubicBezTo>
                  <a:pt x="2115" y="3603"/>
                  <a:pt x="2136" y="3620"/>
                  <a:pt x="2158" y="3620"/>
                </a:cubicBezTo>
                <a:cubicBezTo>
                  <a:pt x="2177" y="3620"/>
                  <a:pt x="2196" y="3608"/>
                  <a:pt x="2201" y="3583"/>
                </a:cubicBezTo>
                <a:cubicBezTo>
                  <a:pt x="2241" y="3380"/>
                  <a:pt x="2282" y="3183"/>
                  <a:pt x="2322" y="2981"/>
                </a:cubicBezTo>
                <a:lnTo>
                  <a:pt x="3298" y="4225"/>
                </a:lnTo>
                <a:lnTo>
                  <a:pt x="3162" y="4903"/>
                </a:lnTo>
                <a:cubicBezTo>
                  <a:pt x="3156" y="4933"/>
                  <a:pt x="3179" y="4950"/>
                  <a:pt x="3203" y="4950"/>
                </a:cubicBezTo>
                <a:cubicBezTo>
                  <a:pt x="3223" y="4950"/>
                  <a:pt x="3243" y="4938"/>
                  <a:pt x="3248" y="4913"/>
                </a:cubicBezTo>
                <a:lnTo>
                  <a:pt x="3364" y="4311"/>
                </a:lnTo>
                <a:cubicBezTo>
                  <a:pt x="3662" y="4685"/>
                  <a:pt x="3956" y="5059"/>
                  <a:pt x="4249" y="5434"/>
                </a:cubicBezTo>
                <a:cubicBezTo>
                  <a:pt x="4257" y="5444"/>
                  <a:pt x="4267" y="5448"/>
                  <a:pt x="4278" y="5448"/>
                </a:cubicBezTo>
                <a:cubicBezTo>
                  <a:pt x="4307" y="5448"/>
                  <a:pt x="4337" y="5413"/>
                  <a:pt x="4315" y="5383"/>
                </a:cubicBezTo>
                <a:lnTo>
                  <a:pt x="3430" y="4255"/>
                </a:lnTo>
                <a:lnTo>
                  <a:pt x="3440" y="4255"/>
                </a:lnTo>
                <a:lnTo>
                  <a:pt x="3673" y="4265"/>
                </a:lnTo>
                <a:lnTo>
                  <a:pt x="4052" y="4281"/>
                </a:lnTo>
                <a:cubicBezTo>
                  <a:pt x="4102" y="4281"/>
                  <a:pt x="4113" y="4200"/>
                  <a:pt x="4062" y="4195"/>
                </a:cubicBezTo>
                <a:lnTo>
                  <a:pt x="3359" y="4169"/>
                </a:lnTo>
                <a:lnTo>
                  <a:pt x="2383" y="2925"/>
                </a:lnTo>
                <a:lnTo>
                  <a:pt x="2393" y="2925"/>
                </a:lnTo>
                <a:lnTo>
                  <a:pt x="2626" y="2935"/>
                </a:lnTo>
                <a:lnTo>
                  <a:pt x="3005" y="2945"/>
                </a:lnTo>
                <a:cubicBezTo>
                  <a:pt x="3056" y="2945"/>
                  <a:pt x="3066" y="2865"/>
                  <a:pt x="3015" y="2865"/>
                </a:cubicBezTo>
                <a:lnTo>
                  <a:pt x="2312" y="2839"/>
                </a:lnTo>
                <a:lnTo>
                  <a:pt x="1291" y="1540"/>
                </a:lnTo>
                <a:lnTo>
                  <a:pt x="1301" y="1540"/>
                </a:lnTo>
                <a:lnTo>
                  <a:pt x="1533" y="1550"/>
                </a:lnTo>
                <a:lnTo>
                  <a:pt x="1913" y="1565"/>
                </a:lnTo>
                <a:cubicBezTo>
                  <a:pt x="1968" y="1565"/>
                  <a:pt x="1978" y="1479"/>
                  <a:pt x="1923" y="1479"/>
                </a:cubicBezTo>
                <a:lnTo>
                  <a:pt x="1220" y="1454"/>
                </a:lnTo>
                <a:lnTo>
                  <a:pt x="92" y="17"/>
                </a:lnTo>
                <a:cubicBezTo>
                  <a:pt x="83" y="5"/>
                  <a:pt x="71" y="0"/>
                  <a:pt x="6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40"/>
          <p:cNvSpPr/>
          <p:nvPr/>
        </p:nvSpPr>
        <p:spPr>
          <a:xfrm>
            <a:off x="1268782" y="-845742"/>
            <a:ext cx="2969616" cy="2952445"/>
          </a:xfrm>
          <a:custGeom>
            <a:avLst/>
            <a:gdLst/>
            <a:ahLst/>
            <a:cxnLst/>
            <a:rect l="l" t="t" r="r" b="b"/>
            <a:pathLst>
              <a:path w="5880" h="5846" extrusionOk="0">
                <a:moveTo>
                  <a:pt x="67" y="0"/>
                </a:moveTo>
                <a:cubicBezTo>
                  <a:pt x="32" y="0"/>
                  <a:pt x="0" y="45"/>
                  <a:pt x="28" y="77"/>
                </a:cubicBezTo>
                <a:lnTo>
                  <a:pt x="5788" y="5832"/>
                </a:lnTo>
                <a:cubicBezTo>
                  <a:pt x="5798" y="5841"/>
                  <a:pt x="5808" y="5845"/>
                  <a:pt x="5818" y="5845"/>
                </a:cubicBezTo>
                <a:cubicBezTo>
                  <a:pt x="5851" y="5845"/>
                  <a:pt x="5880" y="5802"/>
                  <a:pt x="5849" y="5771"/>
                </a:cubicBezTo>
                <a:lnTo>
                  <a:pt x="94" y="11"/>
                </a:lnTo>
                <a:cubicBezTo>
                  <a:pt x="85" y="3"/>
                  <a:pt x="76" y="0"/>
                  <a:pt x="6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3" name="Google Shape;2363;p40"/>
          <p:cNvSpPr/>
          <p:nvPr/>
        </p:nvSpPr>
        <p:spPr>
          <a:xfrm>
            <a:off x="1633417" y="-480602"/>
            <a:ext cx="1270167" cy="365142"/>
          </a:xfrm>
          <a:custGeom>
            <a:avLst/>
            <a:gdLst/>
            <a:ahLst/>
            <a:cxnLst/>
            <a:rect l="l" t="t" r="r" b="b"/>
            <a:pathLst>
              <a:path w="2515" h="723" extrusionOk="0">
                <a:moveTo>
                  <a:pt x="59" y="1"/>
                </a:moveTo>
                <a:cubicBezTo>
                  <a:pt x="21" y="1"/>
                  <a:pt x="1" y="56"/>
                  <a:pt x="39" y="82"/>
                </a:cubicBezTo>
                <a:cubicBezTo>
                  <a:pt x="607" y="416"/>
                  <a:pt x="1333" y="722"/>
                  <a:pt x="2028" y="722"/>
                </a:cubicBezTo>
                <a:cubicBezTo>
                  <a:pt x="2174" y="722"/>
                  <a:pt x="2320" y="709"/>
                  <a:pt x="2462" y="679"/>
                </a:cubicBezTo>
                <a:cubicBezTo>
                  <a:pt x="2514" y="664"/>
                  <a:pt x="2499" y="592"/>
                  <a:pt x="2451" y="592"/>
                </a:cubicBezTo>
                <a:cubicBezTo>
                  <a:pt x="2448" y="592"/>
                  <a:pt x="2445" y="592"/>
                  <a:pt x="2441" y="593"/>
                </a:cubicBezTo>
                <a:cubicBezTo>
                  <a:pt x="2305" y="621"/>
                  <a:pt x="2164" y="635"/>
                  <a:pt x="2023" y="635"/>
                </a:cubicBezTo>
                <a:cubicBezTo>
                  <a:pt x="1344" y="635"/>
                  <a:pt x="632" y="332"/>
                  <a:pt x="80" y="6"/>
                </a:cubicBezTo>
                <a:cubicBezTo>
                  <a:pt x="72" y="2"/>
                  <a:pt x="65" y="1"/>
                  <a:pt x="59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4" name="Google Shape;2364;p40"/>
          <p:cNvSpPr/>
          <p:nvPr/>
        </p:nvSpPr>
        <p:spPr>
          <a:xfrm>
            <a:off x="2346526" y="230992"/>
            <a:ext cx="1231784" cy="291406"/>
          </a:xfrm>
          <a:custGeom>
            <a:avLst/>
            <a:gdLst/>
            <a:ahLst/>
            <a:cxnLst/>
            <a:rect l="l" t="t" r="r" b="b"/>
            <a:pathLst>
              <a:path w="2439" h="577" extrusionOk="0">
                <a:moveTo>
                  <a:pt x="57" y="1"/>
                </a:moveTo>
                <a:cubicBezTo>
                  <a:pt x="22" y="1"/>
                  <a:pt x="0" y="58"/>
                  <a:pt x="38" y="84"/>
                </a:cubicBezTo>
                <a:cubicBezTo>
                  <a:pt x="461" y="378"/>
                  <a:pt x="998" y="577"/>
                  <a:pt x="1527" y="577"/>
                </a:cubicBezTo>
                <a:cubicBezTo>
                  <a:pt x="1826" y="577"/>
                  <a:pt x="2123" y="513"/>
                  <a:pt x="2395" y="367"/>
                </a:cubicBezTo>
                <a:cubicBezTo>
                  <a:pt x="2438" y="345"/>
                  <a:pt x="2411" y="286"/>
                  <a:pt x="2370" y="286"/>
                </a:cubicBezTo>
                <a:cubicBezTo>
                  <a:pt x="2363" y="286"/>
                  <a:pt x="2356" y="288"/>
                  <a:pt x="2349" y="291"/>
                </a:cubicBezTo>
                <a:cubicBezTo>
                  <a:pt x="2092" y="432"/>
                  <a:pt x="1810" y="493"/>
                  <a:pt x="1525" y="493"/>
                </a:cubicBezTo>
                <a:cubicBezTo>
                  <a:pt x="1012" y="493"/>
                  <a:pt x="489" y="294"/>
                  <a:pt x="79" y="8"/>
                </a:cubicBezTo>
                <a:cubicBezTo>
                  <a:pt x="71" y="3"/>
                  <a:pt x="64" y="1"/>
                  <a:pt x="5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5" name="Google Shape;2365;p40"/>
          <p:cNvSpPr/>
          <p:nvPr/>
        </p:nvSpPr>
        <p:spPr>
          <a:xfrm>
            <a:off x="2441473" y="331493"/>
            <a:ext cx="1412083" cy="696446"/>
          </a:xfrm>
          <a:custGeom>
            <a:avLst/>
            <a:gdLst/>
            <a:ahLst/>
            <a:cxnLst/>
            <a:rect l="l" t="t" r="r" b="b"/>
            <a:pathLst>
              <a:path w="2796" h="1379" extrusionOk="0">
                <a:moveTo>
                  <a:pt x="68" y="1"/>
                </a:moveTo>
                <a:cubicBezTo>
                  <a:pt x="31" y="1"/>
                  <a:pt x="0" y="45"/>
                  <a:pt x="32" y="77"/>
                </a:cubicBezTo>
                <a:cubicBezTo>
                  <a:pt x="543" y="487"/>
                  <a:pt x="1115" y="825"/>
                  <a:pt x="1727" y="1068"/>
                </a:cubicBezTo>
                <a:cubicBezTo>
                  <a:pt x="1949" y="1154"/>
                  <a:pt x="2177" y="1230"/>
                  <a:pt x="2409" y="1291"/>
                </a:cubicBezTo>
                <a:cubicBezTo>
                  <a:pt x="2495" y="1316"/>
                  <a:pt x="2637" y="1321"/>
                  <a:pt x="2713" y="1372"/>
                </a:cubicBezTo>
                <a:cubicBezTo>
                  <a:pt x="2720" y="1377"/>
                  <a:pt x="2727" y="1379"/>
                  <a:pt x="2734" y="1379"/>
                </a:cubicBezTo>
                <a:cubicBezTo>
                  <a:pt x="2770" y="1379"/>
                  <a:pt x="2796" y="1321"/>
                  <a:pt x="2753" y="1296"/>
                </a:cubicBezTo>
                <a:lnTo>
                  <a:pt x="2758" y="1296"/>
                </a:lnTo>
                <a:cubicBezTo>
                  <a:pt x="2571" y="1174"/>
                  <a:pt x="2242" y="1154"/>
                  <a:pt x="2030" y="1088"/>
                </a:cubicBezTo>
                <a:cubicBezTo>
                  <a:pt x="1327" y="846"/>
                  <a:pt x="675" y="482"/>
                  <a:pt x="98" y="11"/>
                </a:cubicBezTo>
                <a:cubicBezTo>
                  <a:pt x="88" y="4"/>
                  <a:pt x="78" y="1"/>
                  <a:pt x="6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40"/>
          <p:cNvSpPr/>
          <p:nvPr/>
        </p:nvSpPr>
        <p:spPr>
          <a:xfrm>
            <a:off x="3503056" y="1388026"/>
            <a:ext cx="774221" cy="924217"/>
          </a:xfrm>
          <a:custGeom>
            <a:avLst/>
            <a:gdLst/>
            <a:ahLst/>
            <a:cxnLst/>
            <a:rect l="l" t="t" r="r" b="b"/>
            <a:pathLst>
              <a:path w="1533" h="1830" extrusionOk="0">
                <a:moveTo>
                  <a:pt x="60" y="0"/>
                </a:moveTo>
                <a:cubicBezTo>
                  <a:pt x="29" y="0"/>
                  <a:pt x="0" y="33"/>
                  <a:pt x="19" y="63"/>
                </a:cubicBezTo>
                <a:cubicBezTo>
                  <a:pt x="287" y="584"/>
                  <a:pt x="444" y="1201"/>
                  <a:pt x="378" y="1788"/>
                </a:cubicBezTo>
                <a:cubicBezTo>
                  <a:pt x="375" y="1816"/>
                  <a:pt x="396" y="1830"/>
                  <a:pt x="417" y="1830"/>
                </a:cubicBezTo>
                <a:cubicBezTo>
                  <a:pt x="439" y="1830"/>
                  <a:pt x="461" y="1816"/>
                  <a:pt x="464" y="1788"/>
                </a:cubicBezTo>
                <a:cubicBezTo>
                  <a:pt x="522" y="1257"/>
                  <a:pt x="401" y="694"/>
                  <a:pt x="181" y="202"/>
                </a:cubicBezTo>
                <a:lnTo>
                  <a:pt x="181" y="202"/>
                </a:lnTo>
                <a:cubicBezTo>
                  <a:pt x="461" y="411"/>
                  <a:pt x="801" y="523"/>
                  <a:pt x="1150" y="523"/>
                </a:cubicBezTo>
                <a:cubicBezTo>
                  <a:pt x="1261" y="523"/>
                  <a:pt x="1374" y="512"/>
                  <a:pt x="1486" y="488"/>
                </a:cubicBezTo>
                <a:cubicBezTo>
                  <a:pt x="1532" y="479"/>
                  <a:pt x="1519" y="406"/>
                  <a:pt x="1473" y="406"/>
                </a:cubicBezTo>
                <a:cubicBezTo>
                  <a:pt x="1469" y="406"/>
                  <a:pt x="1465" y="406"/>
                  <a:pt x="1460" y="407"/>
                </a:cubicBezTo>
                <a:lnTo>
                  <a:pt x="1465" y="402"/>
                </a:lnTo>
                <a:lnTo>
                  <a:pt x="1465" y="402"/>
                </a:lnTo>
                <a:cubicBezTo>
                  <a:pt x="1359" y="425"/>
                  <a:pt x="1252" y="436"/>
                  <a:pt x="1145" y="436"/>
                </a:cubicBezTo>
                <a:cubicBezTo>
                  <a:pt x="755" y="436"/>
                  <a:pt x="376" y="287"/>
                  <a:pt x="90" y="13"/>
                </a:cubicBezTo>
                <a:cubicBezTo>
                  <a:pt x="81" y="4"/>
                  <a:pt x="70" y="0"/>
                  <a:pt x="6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7" name="Google Shape;2367;p40"/>
          <p:cNvSpPr/>
          <p:nvPr/>
        </p:nvSpPr>
        <p:spPr>
          <a:xfrm>
            <a:off x="2211682" y="93117"/>
            <a:ext cx="615135" cy="1466627"/>
          </a:xfrm>
          <a:custGeom>
            <a:avLst/>
            <a:gdLst/>
            <a:ahLst/>
            <a:cxnLst/>
            <a:rect l="l" t="t" r="r" b="b"/>
            <a:pathLst>
              <a:path w="1218" h="2904" extrusionOk="0">
                <a:moveTo>
                  <a:pt x="54" y="0"/>
                </a:moveTo>
                <a:cubicBezTo>
                  <a:pt x="28" y="0"/>
                  <a:pt x="1" y="21"/>
                  <a:pt x="7" y="53"/>
                </a:cubicBezTo>
                <a:cubicBezTo>
                  <a:pt x="204" y="1040"/>
                  <a:pt x="634" y="2005"/>
                  <a:pt x="1125" y="2880"/>
                </a:cubicBezTo>
                <a:cubicBezTo>
                  <a:pt x="1133" y="2897"/>
                  <a:pt x="1146" y="2904"/>
                  <a:pt x="1160" y="2904"/>
                </a:cubicBezTo>
                <a:cubicBezTo>
                  <a:pt x="1188" y="2904"/>
                  <a:pt x="1217" y="2874"/>
                  <a:pt x="1200" y="2840"/>
                </a:cubicBezTo>
                <a:cubicBezTo>
                  <a:pt x="710" y="1970"/>
                  <a:pt x="285" y="1014"/>
                  <a:pt x="93" y="33"/>
                </a:cubicBezTo>
                <a:cubicBezTo>
                  <a:pt x="89" y="10"/>
                  <a:pt x="72" y="0"/>
                  <a:pt x="54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40"/>
          <p:cNvSpPr/>
          <p:nvPr/>
        </p:nvSpPr>
        <p:spPr>
          <a:xfrm>
            <a:off x="2327335" y="675927"/>
            <a:ext cx="105048" cy="997953"/>
          </a:xfrm>
          <a:custGeom>
            <a:avLst/>
            <a:gdLst/>
            <a:ahLst/>
            <a:cxnLst/>
            <a:rect l="l" t="t" r="r" b="b"/>
            <a:pathLst>
              <a:path w="208" h="1976" extrusionOk="0">
                <a:moveTo>
                  <a:pt x="167" y="1"/>
                </a:moveTo>
                <a:cubicBezTo>
                  <a:pt x="146" y="1"/>
                  <a:pt x="122" y="15"/>
                  <a:pt x="117" y="42"/>
                </a:cubicBezTo>
                <a:cubicBezTo>
                  <a:pt x="46" y="664"/>
                  <a:pt x="0" y="1307"/>
                  <a:pt x="76" y="1934"/>
                </a:cubicBezTo>
                <a:cubicBezTo>
                  <a:pt x="81" y="1962"/>
                  <a:pt x="105" y="1975"/>
                  <a:pt x="127" y="1975"/>
                </a:cubicBezTo>
                <a:cubicBezTo>
                  <a:pt x="148" y="1975"/>
                  <a:pt x="167" y="1962"/>
                  <a:pt x="162" y="1934"/>
                </a:cubicBezTo>
                <a:cubicBezTo>
                  <a:pt x="86" y="1312"/>
                  <a:pt x="132" y="664"/>
                  <a:pt x="203" y="42"/>
                </a:cubicBezTo>
                <a:cubicBezTo>
                  <a:pt x="208" y="15"/>
                  <a:pt x="189" y="1"/>
                  <a:pt x="16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9" name="Google Shape;2369;p40"/>
          <p:cNvSpPr/>
          <p:nvPr/>
        </p:nvSpPr>
        <p:spPr>
          <a:xfrm>
            <a:off x="1460695" y="-654334"/>
            <a:ext cx="374232" cy="1265622"/>
          </a:xfrm>
          <a:custGeom>
            <a:avLst/>
            <a:gdLst/>
            <a:ahLst/>
            <a:cxnLst/>
            <a:rect l="l" t="t" r="r" b="b"/>
            <a:pathLst>
              <a:path w="741" h="2506" extrusionOk="0">
                <a:moveTo>
                  <a:pt x="60" y="1"/>
                </a:moveTo>
                <a:cubicBezTo>
                  <a:pt x="29" y="1"/>
                  <a:pt x="0" y="46"/>
                  <a:pt x="27" y="77"/>
                </a:cubicBezTo>
                <a:cubicBezTo>
                  <a:pt x="543" y="699"/>
                  <a:pt x="644" y="1680"/>
                  <a:pt x="649" y="2464"/>
                </a:cubicBezTo>
                <a:cubicBezTo>
                  <a:pt x="649" y="2492"/>
                  <a:pt x="671" y="2506"/>
                  <a:pt x="692" y="2506"/>
                </a:cubicBezTo>
                <a:cubicBezTo>
                  <a:pt x="714" y="2506"/>
                  <a:pt x="735" y="2492"/>
                  <a:pt x="735" y="2464"/>
                </a:cubicBezTo>
                <a:lnTo>
                  <a:pt x="740" y="2459"/>
                </a:lnTo>
                <a:cubicBezTo>
                  <a:pt x="730" y="1655"/>
                  <a:pt x="624" y="659"/>
                  <a:pt x="88" y="16"/>
                </a:cubicBezTo>
                <a:cubicBezTo>
                  <a:pt x="80" y="5"/>
                  <a:pt x="70" y="1"/>
                  <a:pt x="60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0" name="Google Shape;2370;p40"/>
          <p:cNvSpPr/>
          <p:nvPr/>
        </p:nvSpPr>
        <p:spPr>
          <a:xfrm>
            <a:off x="1207168" y="-342223"/>
            <a:ext cx="499986" cy="672204"/>
          </a:xfrm>
          <a:custGeom>
            <a:avLst/>
            <a:gdLst/>
            <a:ahLst/>
            <a:cxnLst/>
            <a:rect l="l" t="t" r="r" b="b"/>
            <a:pathLst>
              <a:path w="990" h="1331" extrusionOk="0">
                <a:moveTo>
                  <a:pt x="896" y="1"/>
                </a:moveTo>
                <a:cubicBezTo>
                  <a:pt x="875" y="1"/>
                  <a:pt x="856" y="13"/>
                  <a:pt x="858" y="41"/>
                </a:cubicBezTo>
                <a:cubicBezTo>
                  <a:pt x="899" y="572"/>
                  <a:pt x="479" y="1006"/>
                  <a:pt x="44" y="1249"/>
                </a:cubicBezTo>
                <a:cubicBezTo>
                  <a:pt x="0" y="1271"/>
                  <a:pt x="28" y="1330"/>
                  <a:pt x="69" y="1330"/>
                </a:cubicBezTo>
                <a:cubicBezTo>
                  <a:pt x="75" y="1330"/>
                  <a:pt x="82" y="1329"/>
                  <a:pt x="89" y="1325"/>
                </a:cubicBezTo>
                <a:cubicBezTo>
                  <a:pt x="550" y="1072"/>
                  <a:pt x="990" y="602"/>
                  <a:pt x="944" y="41"/>
                </a:cubicBezTo>
                <a:cubicBezTo>
                  <a:pt x="941" y="15"/>
                  <a:pt x="918" y="1"/>
                  <a:pt x="89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1" name="Google Shape;2371;p40"/>
          <p:cNvSpPr/>
          <p:nvPr/>
        </p:nvSpPr>
        <p:spPr>
          <a:xfrm>
            <a:off x="3994960" y="1874374"/>
            <a:ext cx="743919" cy="574732"/>
          </a:xfrm>
          <a:custGeom>
            <a:avLst/>
            <a:gdLst/>
            <a:ahLst/>
            <a:cxnLst/>
            <a:rect l="l" t="t" r="r" b="b"/>
            <a:pathLst>
              <a:path w="1473" h="1138" extrusionOk="0">
                <a:moveTo>
                  <a:pt x="1" y="1"/>
                </a:moveTo>
                <a:cubicBezTo>
                  <a:pt x="36" y="142"/>
                  <a:pt x="61" y="289"/>
                  <a:pt x="77" y="436"/>
                </a:cubicBezTo>
                <a:cubicBezTo>
                  <a:pt x="99" y="674"/>
                  <a:pt x="295" y="1137"/>
                  <a:pt x="607" y="1137"/>
                </a:cubicBezTo>
                <a:cubicBezTo>
                  <a:pt x="711" y="1137"/>
                  <a:pt x="829" y="1086"/>
                  <a:pt x="957" y="956"/>
                </a:cubicBezTo>
                <a:cubicBezTo>
                  <a:pt x="1472" y="441"/>
                  <a:pt x="759" y="102"/>
                  <a:pt x="441" y="71"/>
                </a:cubicBezTo>
                <a:cubicBezTo>
                  <a:pt x="289" y="56"/>
                  <a:pt x="147" y="31"/>
                  <a:pt x="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2" name="Google Shape;2372;p40"/>
          <p:cNvSpPr/>
          <p:nvPr/>
        </p:nvSpPr>
        <p:spPr>
          <a:xfrm>
            <a:off x="3341445" y="1938514"/>
            <a:ext cx="653012" cy="614125"/>
          </a:xfrm>
          <a:custGeom>
            <a:avLst/>
            <a:gdLst/>
            <a:ahLst/>
            <a:cxnLst/>
            <a:rect l="l" t="t" r="r" b="b"/>
            <a:pathLst>
              <a:path w="1293" h="1216" extrusionOk="0">
                <a:moveTo>
                  <a:pt x="728" y="0"/>
                </a:moveTo>
                <a:cubicBezTo>
                  <a:pt x="653" y="111"/>
                  <a:pt x="567" y="212"/>
                  <a:pt x="476" y="309"/>
                </a:cubicBezTo>
                <a:cubicBezTo>
                  <a:pt x="278" y="521"/>
                  <a:pt x="0" y="1173"/>
                  <a:pt x="653" y="1214"/>
                </a:cubicBezTo>
                <a:cubicBezTo>
                  <a:pt x="673" y="1215"/>
                  <a:pt x="693" y="1216"/>
                  <a:pt x="712" y="1216"/>
                </a:cubicBezTo>
                <a:cubicBezTo>
                  <a:pt x="1292" y="1216"/>
                  <a:pt x="1102" y="564"/>
                  <a:pt x="941" y="339"/>
                </a:cubicBezTo>
                <a:cubicBezTo>
                  <a:pt x="860" y="233"/>
                  <a:pt x="789" y="116"/>
                  <a:pt x="728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3" name="Google Shape;2373;p40"/>
          <p:cNvSpPr/>
          <p:nvPr/>
        </p:nvSpPr>
        <p:spPr>
          <a:xfrm>
            <a:off x="4005061" y="1444085"/>
            <a:ext cx="493421" cy="341405"/>
          </a:xfrm>
          <a:custGeom>
            <a:avLst/>
            <a:gdLst/>
            <a:ahLst/>
            <a:cxnLst/>
            <a:rect l="l" t="t" r="r" b="b"/>
            <a:pathLst>
              <a:path w="977" h="676" extrusionOk="0">
                <a:moveTo>
                  <a:pt x="676" y="0"/>
                </a:moveTo>
                <a:cubicBezTo>
                  <a:pt x="515" y="0"/>
                  <a:pt x="326" y="108"/>
                  <a:pt x="239" y="195"/>
                </a:cubicBezTo>
                <a:cubicBezTo>
                  <a:pt x="163" y="266"/>
                  <a:pt x="82" y="337"/>
                  <a:pt x="1" y="398"/>
                </a:cubicBezTo>
                <a:cubicBezTo>
                  <a:pt x="92" y="443"/>
                  <a:pt x="183" y="499"/>
                  <a:pt x="269" y="554"/>
                </a:cubicBezTo>
                <a:cubicBezTo>
                  <a:pt x="355" y="615"/>
                  <a:pt x="515" y="676"/>
                  <a:pt x="659" y="676"/>
                </a:cubicBezTo>
                <a:cubicBezTo>
                  <a:pt x="829" y="676"/>
                  <a:pt x="976" y="590"/>
                  <a:pt x="952" y="317"/>
                </a:cubicBezTo>
                <a:cubicBezTo>
                  <a:pt x="933" y="79"/>
                  <a:pt x="815" y="0"/>
                  <a:pt x="67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4" name="Google Shape;2374;p40"/>
          <p:cNvSpPr/>
          <p:nvPr/>
        </p:nvSpPr>
        <p:spPr>
          <a:xfrm>
            <a:off x="3548004" y="764813"/>
            <a:ext cx="636346" cy="435342"/>
          </a:xfrm>
          <a:custGeom>
            <a:avLst/>
            <a:gdLst/>
            <a:ahLst/>
            <a:cxnLst/>
            <a:rect l="l" t="t" r="r" b="b"/>
            <a:pathLst>
              <a:path w="1260" h="862" extrusionOk="0">
                <a:moveTo>
                  <a:pt x="820" y="0"/>
                </a:moveTo>
                <a:cubicBezTo>
                  <a:pt x="648" y="0"/>
                  <a:pt x="460" y="62"/>
                  <a:pt x="355" y="124"/>
                </a:cubicBezTo>
                <a:cubicBezTo>
                  <a:pt x="238" y="195"/>
                  <a:pt x="122" y="256"/>
                  <a:pt x="1" y="306"/>
                </a:cubicBezTo>
                <a:cubicBezTo>
                  <a:pt x="102" y="392"/>
                  <a:pt x="198" y="483"/>
                  <a:pt x="289" y="584"/>
                </a:cubicBezTo>
                <a:cubicBezTo>
                  <a:pt x="397" y="704"/>
                  <a:pt x="643" y="862"/>
                  <a:pt x="854" y="862"/>
                </a:cubicBezTo>
                <a:cubicBezTo>
                  <a:pt x="1019" y="862"/>
                  <a:pt x="1162" y="766"/>
                  <a:pt x="1204" y="483"/>
                </a:cubicBezTo>
                <a:cubicBezTo>
                  <a:pt x="1260" y="112"/>
                  <a:pt x="1053" y="0"/>
                  <a:pt x="82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5" name="Google Shape;2375;p40"/>
          <p:cNvSpPr/>
          <p:nvPr/>
        </p:nvSpPr>
        <p:spPr>
          <a:xfrm>
            <a:off x="3318213" y="224931"/>
            <a:ext cx="506047" cy="343930"/>
          </a:xfrm>
          <a:custGeom>
            <a:avLst/>
            <a:gdLst/>
            <a:ahLst/>
            <a:cxnLst/>
            <a:rect l="l" t="t" r="r" b="b"/>
            <a:pathLst>
              <a:path w="1002" h="681" extrusionOk="0">
                <a:moveTo>
                  <a:pt x="663" y="1"/>
                </a:moveTo>
                <a:cubicBezTo>
                  <a:pt x="493" y="1"/>
                  <a:pt x="296" y="144"/>
                  <a:pt x="213" y="248"/>
                </a:cubicBezTo>
                <a:cubicBezTo>
                  <a:pt x="147" y="328"/>
                  <a:pt x="76" y="409"/>
                  <a:pt x="1" y="480"/>
                </a:cubicBezTo>
                <a:cubicBezTo>
                  <a:pt x="97" y="516"/>
                  <a:pt x="193" y="556"/>
                  <a:pt x="289" y="607"/>
                </a:cubicBezTo>
                <a:cubicBezTo>
                  <a:pt x="367" y="646"/>
                  <a:pt x="496" y="681"/>
                  <a:pt x="620" y="681"/>
                </a:cubicBezTo>
                <a:cubicBezTo>
                  <a:pt x="818" y="681"/>
                  <a:pt x="1002" y="591"/>
                  <a:pt x="936" y="283"/>
                </a:cubicBezTo>
                <a:cubicBezTo>
                  <a:pt x="892" y="73"/>
                  <a:pt x="784" y="1"/>
                  <a:pt x="663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40"/>
          <p:cNvSpPr/>
          <p:nvPr/>
        </p:nvSpPr>
        <p:spPr>
          <a:xfrm>
            <a:off x="2638436" y="1330452"/>
            <a:ext cx="491401" cy="468169"/>
          </a:xfrm>
          <a:custGeom>
            <a:avLst/>
            <a:gdLst/>
            <a:ahLst/>
            <a:cxnLst/>
            <a:rect l="l" t="t" r="r" b="b"/>
            <a:pathLst>
              <a:path w="973" h="927" extrusionOk="0">
                <a:moveTo>
                  <a:pt x="133" y="0"/>
                </a:moveTo>
                <a:cubicBezTo>
                  <a:pt x="113" y="102"/>
                  <a:pt x="87" y="208"/>
                  <a:pt x="57" y="304"/>
                </a:cubicBezTo>
                <a:cubicBezTo>
                  <a:pt x="1" y="490"/>
                  <a:pt x="11" y="927"/>
                  <a:pt x="312" y="927"/>
                </a:cubicBezTo>
                <a:cubicBezTo>
                  <a:pt x="363" y="927"/>
                  <a:pt x="423" y="914"/>
                  <a:pt x="492" y="885"/>
                </a:cubicBezTo>
                <a:cubicBezTo>
                  <a:pt x="972" y="693"/>
                  <a:pt x="598" y="274"/>
                  <a:pt x="396" y="167"/>
                </a:cubicBezTo>
                <a:cubicBezTo>
                  <a:pt x="305" y="117"/>
                  <a:pt x="214" y="61"/>
                  <a:pt x="13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7" name="Google Shape;2377;p40"/>
          <p:cNvSpPr/>
          <p:nvPr/>
        </p:nvSpPr>
        <p:spPr>
          <a:xfrm>
            <a:off x="2020779" y="1340553"/>
            <a:ext cx="730788" cy="682810"/>
          </a:xfrm>
          <a:custGeom>
            <a:avLst/>
            <a:gdLst/>
            <a:ahLst/>
            <a:cxnLst/>
            <a:rect l="l" t="t" r="r" b="b"/>
            <a:pathLst>
              <a:path w="1447" h="1352" extrusionOk="0">
                <a:moveTo>
                  <a:pt x="698" y="1"/>
                </a:moveTo>
                <a:cubicBezTo>
                  <a:pt x="623" y="127"/>
                  <a:pt x="537" y="249"/>
                  <a:pt x="446" y="365"/>
                </a:cubicBezTo>
                <a:cubicBezTo>
                  <a:pt x="250" y="615"/>
                  <a:pt x="1" y="1351"/>
                  <a:pt x="697" y="1351"/>
                </a:cubicBezTo>
                <a:cubicBezTo>
                  <a:pt x="704" y="1351"/>
                  <a:pt x="711" y="1351"/>
                  <a:pt x="719" y="1351"/>
                </a:cubicBezTo>
                <a:cubicBezTo>
                  <a:pt x="1447" y="1341"/>
                  <a:pt x="1169" y="603"/>
                  <a:pt x="961" y="355"/>
                </a:cubicBezTo>
                <a:cubicBezTo>
                  <a:pt x="865" y="243"/>
                  <a:pt x="779" y="127"/>
                  <a:pt x="69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8" name="Google Shape;2378;p40"/>
          <p:cNvSpPr/>
          <p:nvPr/>
        </p:nvSpPr>
        <p:spPr>
          <a:xfrm>
            <a:off x="1450595" y="385532"/>
            <a:ext cx="731798" cy="684830"/>
          </a:xfrm>
          <a:custGeom>
            <a:avLst/>
            <a:gdLst/>
            <a:ahLst/>
            <a:cxnLst/>
            <a:rect l="l" t="t" r="r" b="b"/>
            <a:pathLst>
              <a:path w="1449" h="1356" extrusionOk="0">
                <a:moveTo>
                  <a:pt x="700" y="0"/>
                </a:moveTo>
                <a:cubicBezTo>
                  <a:pt x="624" y="127"/>
                  <a:pt x="543" y="248"/>
                  <a:pt x="447" y="364"/>
                </a:cubicBezTo>
                <a:cubicBezTo>
                  <a:pt x="251" y="616"/>
                  <a:pt x="0" y="1356"/>
                  <a:pt x="710" y="1356"/>
                </a:cubicBezTo>
                <a:cubicBezTo>
                  <a:pt x="715" y="1356"/>
                  <a:pt x="720" y="1356"/>
                  <a:pt x="725" y="1356"/>
                </a:cubicBezTo>
                <a:cubicBezTo>
                  <a:pt x="1448" y="1341"/>
                  <a:pt x="1175" y="602"/>
                  <a:pt x="963" y="354"/>
                </a:cubicBezTo>
                <a:cubicBezTo>
                  <a:pt x="867" y="243"/>
                  <a:pt x="781" y="127"/>
                  <a:pt x="700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9" name="Google Shape;2379;p40"/>
          <p:cNvSpPr/>
          <p:nvPr/>
        </p:nvSpPr>
        <p:spPr>
          <a:xfrm>
            <a:off x="898592" y="193619"/>
            <a:ext cx="537864" cy="367667"/>
          </a:xfrm>
          <a:custGeom>
            <a:avLst/>
            <a:gdLst/>
            <a:ahLst/>
            <a:cxnLst/>
            <a:rect l="l" t="t" r="r" b="b"/>
            <a:pathLst>
              <a:path w="1065" h="728" extrusionOk="0">
                <a:moveTo>
                  <a:pt x="725" y="0"/>
                </a:moveTo>
                <a:cubicBezTo>
                  <a:pt x="483" y="0"/>
                  <a:pt x="1" y="161"/>
                  <a:pt x="291" y="557"/>
                </a:cubicBezTo>
                <a:cubicBezTo>
                  <a:pt x="380" y="680"/>
                  <a:pt x="469" y="728"/>
                  <a:pt x="553" y="728"/>
                </a:cubicBezTo>
                <a:cubicBezTo>
                  <a:pt x="756" y="728"/>
                  <a:pt x="925" y="452"/>
                  <a:pt x="968" y="294"/>
                </a:cubicBezTo>
                <a:cubicBezTo>
                  <a:pt x="994" y="193"/>
                  <a:pt x="1024" y="97"/>
                  <a:pt x="1064" y="1"/>
                </a:cubicBezTo>
                <a:lnTo>
                  <a:pt x="1064" y="1"/>
                </a:lnTo>
                <a:cubicBezTo>
                  <a:pt x="1014" y="4"/>
                  <a:pt x="962" y="5"/>
                  <a:pt x="910" y="5"/>
                </a:cubicBezTo>
                <a:cubicBezTo>
                  <a:pt x="858" y="5"/>
                  <a:pt x="807" y="4"/>
                  <a:pt x="756" y="1"/>
                </a:cubicBezTo>
                <a:cubicBezTo>
                  <a:pt x="746" y="0"/>
                  <a:pt x="736" y="0"/>
                  <a:pt x="725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0" name="Google Shape;2380;p40"/>
          <p:cNvSpPr/>
          <p:nvPr/>
        </p:nvSpPr>
        <p:spPr>
          <a:xfrm>
            <a:off x="2552075" y="-422018"/>
            <a:ext cx="697456" cy="484330"/>
          </a:xfrm>
          <a:custGeom>
            <a:avLst/>
            <a:gdLst/>
            <a:ahLst/>
            <a:cxnLst/>
            <a:rect l="l" t="t" r="r" b="b"/>
            <a:pathLst>
              <a:path w="1381" h="959" extrusionOk="0">
                <a:moveTo>
                  <a:pt x="956" y="0"/>
                </a:moveTo>
                <a:cubicBezTo>
                  <a:pt x="728" y="0"/>
                  <a:pt x="464" y="148"/>
                  <a:pt x="339" y="269"/>
                </a:cubicBezTo>
                <a:cubicBezTo>
                  <a:pt x="233" y="370"/>
                  <a:pt x="117" y="462"/>
                  <a:pt x="0" y="547"/>
                </a:cubicBezTo>
                <a:cubicBezTo>
                  <a:pt x="132" y="618"/>
                  <a:pt x="258" y="694"/>
                  <a:pt x="380" y="780"/>
                </a:cubicBezTo>
                <a:cubicBezTo>
                  <a:pt x="502" y="867"/>
                  <a:pt x="733" y="959"/>
                  <a:pt x="939" y="959"/>
                </a:cubicBezTo>
                <a:cubicBezTo>
                  <a:pt x="1176" y="959"/>
                  <a:pt x="1380" y="838"/>
                  <a:pt x="1351" y="451"/>
                </a:cubicBezTo>
                <a:cubicBezTo>
                  <a:pt x="1325" y="112"/>
                  <a:pt x="1154" y="0"/>
                  <a:pt x="95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1" name="Google Shape;2381;p40"/>
          <p:cNvSpPr/>
          <p:nvPr/>
        </p:nvSpPr>
        <p:spPr>
          <a:xfrm>
            <a:off x="3928800" y="7301982"/>
            <a:ext cx="553520" cy="859572"/>
          </a:xfrm>
          <a:custGeom>
            <a:avLst/>
            <a:gdLst/>
            <a:ahLst/>
            <a:cxnLst/>
            <a:rect l="l" t="t" r="r" b="b"/>
            <a:pathLst>
              <a:path w="1096" h="1702" extrusionOk="0">
                <a:moveTo>
                  <a:pt x="42" y="1"/>
                </a:moveTo>
                <a:cubicBezTo>
                  <a:pt x="21" y="1"/>
                  <a:pt x="0" y="13"/>
                  <a:pt x="0" y="41"/>
                </a:cubicBezTo>
                <a:cubicBezTo>
                  <a:pt x="41" y="713"/>
                  <a:pt x="476" y="1315"/>
                  <a:pt x="1017" y="1694"/>
                </a:cubicBezTo>
                <a:cubicBezTo>
                  <a:pt x="1024" y="1699"/>
                  <a:pt x="1031" y="1701"/>
                  <a:pt x="1038" y="1701"/>
                </a:cubicBezTo>
                <a:cubicBezTo>
                  <a:pt x="1073" y="1701"/>
                  <a:pt x="1095" y="1644"/>
                  <a:pt x="1057" y="1618"/>
                </a:cubicBezTo>
                <a:cubicBezTo>
                  <a:pt x="546" y="1259"/>
                  <a:pt x="122" y="678"/>
                  <a:pt x="86" y="41"/>
                </a:cubicBezTo>
                <a:cubicBezTo>
                  <a:pt x="86" y="15"/>
                  <a:pt x="64" y="1"/>
                  <a:pt x="4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2" name="Google Shape;2382;p40"/>
          <p:cNvSpPr/>
          <p:nvPr/>
        </p:nvSpPr>
        <p:spPr>
          <a:xfrm>
            <a:off x="5203003" y="7656516"/>
            <a:ext cx="544430" cy="432311"/>
          </a:xfrm>
          <a:custGeom>
            <a:avLst/>
            <a:gdLst/>
            <a:ahLst/>
            <a:cxnLst/>
            <a:rect l="l" t="t" r="r" b="b"/>
            <a:pathLst>
              <a:path w="1078" h="856" extrusionOk="0">
                <a:moveTo>
                  <a:pt x="534" y="1"/>
                </a:moveTo>
                <a:cubicBezTo>
                  <a:pt x="498" y="1"/>
                  <a:pt x="461" y="4"/>
                  <a:pt x="426" y="11"/>
                </a:cubicBezTo>
                <a:cubicBezTo>
                  <a:pt x="173" y="57"/>
                  <a:pt x="1" y="284"/>
                  <a:pt x="46" y="517"/>
                </a:cubicBezTo>
                <a:cubicBezTo>
                  <a:pt x="86" y="715"/>
                  <a:pt x="275" y="855"/>
                  <a:pt x="490" y="855"/>
                </a:cubicBezTo>
                <a:cubicBezTo>
                  <a:pt x="522" y="855"/>
                  <a:pt x="554" y="852"/>
                  <a:pt x="587" y="846"/>
                </a:cubicBezTo>
                <a:cubicBezTo>
                  <a:pt x="840" y="800"/>
                  <a:pt x="1078" y="557"/>
                  <a:pt x="1032" y="325"/>
                </a:cubicBezTo>
                <a:cubicBezTo>
                  <a:pt x="993" y="129"/>
                  <a:pt x="760" y="1"/>
                  <a:pt x="534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40"/>
          <p:cNvSpPr/>
          <p:nvPr/>
        </p:nvSpPr>
        <p:spPr>
          <a:xfrm>
            <a:off x="5578244" y="7773179"/>
            <a:ext cx="363121" cy="105553"/>
          </a:xfrm>
          <a:custGeom>
            <a:avLst/>
            <a:gdLst/>
            <a:ahLst/>
            <a:cxnLst/>
            <a:rect l="l" t="t" r="r" b="b"/>
            <a:pathLst>
              <a:path w="719" h="209" extrusionOk="0">
                <a:moveTo>
                  <a:pt x="376" y="0"/>
                </a:moveTo>
                <a:cubicBezTo>
                  <a:pt x="282" y="0"/>
                  <a:pt x="188" y="13"/>
                  <a:pt x="97" y="38"/>
                </a:cubicBezTo>
                <a:cubicBezTo>
                  <a:pt x="0" y="70"/>
                  <a:pt x="26" y="209"/>
                  <a:pt x="112" y="209"/>
                </a:cubicBezTo>
                <a:cubicBezTo>
                  <a:pt x="120" y="209"/>
                  <a:pt x="129" y="207"/>
                  <a:pt x="138" y="205"/>
                </a:cubicBezTo>
                <a:cubicBezTo>
                  <a:pt x="217" y="185"/>
                  <a:pt x="297" y="175"/>
                  <a:pt x="378" y="175"/>
                </a:cubicBezTo>
                <a:cubicBezTo>
                  <a:pt x="443" y="175"/>
                  <a:pt x="508" y="181"/>
                  <a:pt x="573" y="195"/>
                </a:cubicBezTo>
                <a:cubicBezTo>
                  <a:pt x="579" y="196"/>
                  <a:pt x="585" y="197"/>
                  <a:pt x="590" y="197"/>
                </a:cubicBezTo>
                <a:cubicBezTo>
                  <a:pt x="684" y="197"/>
                  <a:pt x="718" y="47"/>
                  <a:pt x="613" y="28"/>
                </a:cubicBezTo>
                <a:cubicBezTo>
                  <a:pt x="535" y="9"/>
                  <a:pt x="455" y="0"/>
                  <a:pt x="37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4" name="Google Shape;2384;p40"/>
          <p:cNvSpPr/>
          <p:nvPr/>
        </p:nvSpPr>
        <p:spPr>
          <a:xfrm>
            <a:off x="-356925" y="2094064"/>
            <a:ext cx="700486" cy="700486"/>
          </a:xfrm>
          <a:custGeom>
            <a:avLst/>
            <a:gdLst/>
            <a:ahLst/>
            <a:cxnLst/>
            <a:rect l="l" t="t" r="r" b="b"/>
            <a:pathLst>
              <a:path w="1387" h="1387" extrusionOk="0">
                <a:moveTo>
                  <a:pt x="304" y="1"/>
                </a:moveTo>
                <a:cubicBezTo>
                  <a:pt x="253" y="1"/>
                  <a:pt x="203" y="6"/>
                  <a:pt x="167" y="11"/>
                </a:cubicBezTo>
                <a:cubicBezTo>
                  <a:pt x="127" y="11"/>
                  <a:pt x="91" y="21"/>
                  <a:pt x="66" y="21"/>
                </a:cubicBezTo>
                <a:cubicBezTo>
                  <a:pt x="46" y="26"/>
                  <a:pt x="31" y="31"/>
                  <a:pt x="31" y="31"/>
                </a:cubicBezTo>
                <a:cubicBezTo>
                  <a:pt x="31" y="31"/>
                  <a:pt x="26" y="46"/>
                  <a:pt x="21" y="66"/>
                </a:cubicBezTo>
                <a:cubicBezTo>
                  <a:pt x="16" y="102"/>
                  <a:pt x="10" y="132"/>
                  <a:pt x="10" y="167"/>
                </a:cubicBezTo>
                <a:cubicBezTo>
                  <a:pt x="5" y="203"/>
                  <a:pt x="0" y="253"/>
                  <a:pt x="0" y="304"/>
                </a:cubicBezTo>
                <a:cubicBezTo>
                  <a:pt x="0" y="360"/>
                  <a:pt x="5" y="410"/>
                  <a:pt x="10" y="466"/>
                </a:cubicBezTo>
                <a:cubicBezTo>
                  <a:pt x="16" y="521"/>
                  <a:pt x="26" y="577"/>
                  <a:pt x="41" y="633"/>
                </a:cubicBezTo>
                <a:cubicBezTo>
                  <a:pt x="56" y="688"/>
                  <a:pt x="76" y="744"/>
                  <a:pt x="102" y="800"/>
                </a:cubicBezTo>
                <a:cubicBezTo>
                  <a:pt x="147" y="906"/>
                  <a:pt x="218" y="1002"/>
                  <a:pt x="299" y="1088"/>
                </a:cubicBezTo>
                <a:cubicBezTo>
                  <a:pt x="385" y="1169"/>
                  <a:pt x="481" y="1235"/>
                  <a:pt x="587" y="1285"/>
                </a:cubicBezTo>
                <a:cubicBezTo>
                  <a:pt x="643" y="1310"/>
                  <a:pt x="693" y="1331"/>
                  <a:pt x="754" y="1346"/>
                </a:cubicBezTo>
                <a:cubicBezTo>
                  <a:pt x="810" y="1356"/>
                  <a:pt x="865" y="1366"/>
                  <a:pt x="921" y="1376"/>
                </a:cubicBezTo>
                <a:cubicBezTo>
                  <a:pt x="976" y="1381"/>
                  <a:pt x="1027" y="1386"/>
                  <a:pt x="1083" y="1386"/>
                </a:cubicBezTo>
                <a:cubicBezTo>
                  <a:pt x="1133" y="1386"/>
                  <a:pt x="1184" y="1376"/>
                  <a:pt x="1219" y="1376"/>
                </a:cubicBezTo>
                <a:cubicBezTo>
                  <a:pt x="1260" y="1376"/>
                  <a:pt x="1295" y="1366"/>
                  <a:pt x="1320" y="1361"/>
                </a:cubicBezTo>
                <a:cubicBezTo>
                  <a:pt x="1341" y="1361"/>
                  <a:pt x="1356" y="1356"/>
                  <a:pt x="1356" y="1356"/>
                </a:cubicBezTo>
                <a:cubicBezTo>
                  <a:pt x="1356" y="1356"/>
                  <a:pt x="1361" y="1341"/>
                  <a:pt x="1361" y="1315"/>
                </a:cubicBezTo>
                <a:cubicBezTo>
                  <a:pt x="1366" y="1295"/>
                  <a:pt x="1371" y="1260"/>
                  <a:pt x="1376" y="1219"/>
                </a:cubicBezTo>
                <a:cubicBezTo>
                  <a:pt x="1381" y="1179"/>
                  <a:pt x="1386" y="1133"/>
                  <a:pt x="1386" y="1083"/>
                </a:cubicBezTo>
                <a:cubicBezTo>
                  <a:pt x="1386" y="1027"/>
                  <a:pt x="1381" y="972"/>
                  <a:pt x="1376" y="921"/>
                </a:cubicBezTo>
                <a:cubicBezTo>
                  <a:pt x="1371" y="865"/>
                  <a:pt x="1361" y="805"/>
                  <a:pt x="1346" y="749"/>
                </a:cubicBezTo>
                <a:cubicBezTo>
                  <a:pt x="1330" y="693"/>
                  <a:pt x="1310" y="638"/>
                  <a:pt x="1285" y="587"/>
                </a:cubicBezTo>
                <a:cubicBezTo>
                  <a:pt x="1239" y="481"/>
                  <a:pt x="1169" y="380"/>
                  <a:pt x="1088" y="299"/>
                </a:cubicBezTo>
                <a:cubicBezTo>
                  <a:pt x="1007" y="213"/>
                  <a:pt x="906" y="147"/>
                  <a:pt x="799" y="97"/>
                </a:cubicBezTo>
                <a:cubicBezTo>
                  <a:pt x="749" y="76"/>
                  <a:pt x="693" y="56"/>
                  <a:pt x="633" y="41"/>
                </a:cubicBezTo>
                <a:cubicBezTo>
                  <a:pt x="582" y="26"/>
                  <a:pt x="521" y="16"/>
                  <a:pt x="466" y="11"/>
                </a:cubicBezTo>
                <a:cubicBezTo>
                  <a:pt x="415" y="1"/>
                  <a:pt x="359" y="1"/>
                  <a:pt x="304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5" name="Google Shape;2385;p40"/>
          <p:cNvSpPr/>
          <p:nvPr/>
        </p:nvSpPr>
        <p:spPr>
          <a:xfrm>
            <a:off x="-69055" y="2389510"/>
            <a:ext cx="2033278" cy="2016106"/>
          </a:xfrm>
          <a:custGeom>
            <a:avLst/>
            <a:gdLst/>
            <a:ahLst/>
            <a:cxnLst/>
            <a:rect l="l" t="t" r="r" b="b"/>
            <a:pathLst>
              <a:path w="4026" h="3992" extrusionOk="0">
                <a:moveTo>
                  <a:pt x="51" y="0"/>
                </a:moveTo>
                <a:cubicBezTo>
                  <a:pt x="23" y="0"/>
                  <a:pt x="0" y="36"/>
                  <a:pt x="27" y="63"/>
                </a:cubicBezTo>
                <a:lnTo>
                  <a:pt x="3951" y="3982"/>
                </a:lnTo>
                <a:cubicBezTo>
                  <a:pt x="3958" y="3989"/>
                  <a:pt x="3966" y="3992"/>
                  <a:pt x="3973" y="3992"/>
                </a:cubicBezTo>
                <a:cubicBezTo>
                  <a:pt x="4000" y="3992"/>
                  <a:pt x="4026" y="3955"/>
                  <a:pt x="4002" y="3932"/>
                </a:cubicBezTo>
                <a:lnTo>
                  <a:pt x="78" y="12"/>
                </a:lnTo>
                <a:cubicBezTo>
                  <a:pt x="69" y="4"/>
                  <a:pt x="60" y="0"/>
                  <a:pt x="51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40"/>
          <p:cNvSpPr/>
          <p:nvPr/>
        </p:nvSpPr>
        <p:spPr>
          <a:xfrm>
            <a:off x="440020" y="2132447"/>
            <a:ext cx="590388" cy="889370"/>
          </a:xfrm>
          <a:custGeom>
            <a:avLst/>
            <a:gdLst/>
            <a:ahLst/>
            <a:cxnLst/>
            <a:rect l="l" t="t" r="r" b="b"/>
            <a:pathLst>
              <a:path w="1169" h="1761" extrusionOk="0">
                <a:moveTo>
                  <a:pt x="905" y="0"/>
                </a:moveTo>
                <a:cubicBezTo>
                  <a:pt x="905" y="0"/>
                  <a:pt x="890" y="0"/>
                  <a:pt x="870" y="5"/>
                </a:cubicBezTo>
                <a:cubicBezTo>
                  <a:pt x="850" y="16"/>
                  <a:pt x="809" y="21"/>
                  <a:pt x="774" y="36"/>
                </a:cubicBezTo>
                <a:cubicBezTo>
                  <a:pt x="733" y="51"/>
                  <a:pt x="688" y="66"/>
                  <a:pt x="648" y="86"/>
                </a:cubicBezTo>
                <a:cubicBezTo>
                  <a:pt x="597" y="107"/>
                  <a:pt x="546" y="132"/>
                  <a:pt x="501" y="162"/>
                </a:cubicBezTo>
                <a:cubicBezTo>
                  <a:pt x="455" y="193"/>
                  <a:pt x="410" y="228"/>
                  <a:pt x="364" y="263"/>
                </a:cubicBezTo>
                <a:cubicBezTo>
                  <a:pt x="319" y="299"/>
                  <a:pt x="273" y="344"/>
                  <a:pt x="238" y="390"/>
                </a:cubicBezTo>
                <a:cubicBezTo>
                  <a:pt x="81" y="567"/>
                  <a:pt x="0" y="799"/>
                  <a:pt x="0" y="1037"/>
                </a:cubicBezTo>
                <a:cubicBezTo>
                  <a:pt x="5" y="1093"/>
                  <a:pt x="10" y="1153"/>
                  <a:pt x="20" y="1209"/>
                </a:cubicBezTo>
                <a:cubicBezTo>
                  <a:pt x="31" y="1265"/>
                  <a:pt x="41" y="1320"/>
                  <a:pt x="61" y="1376"/>
                </a:cubicBezTo>
                <a:cubicBezTo>
                  <a:pt x="76" y="1427"/>
                  <a:pt x="96" y="1477"/>
                  <a:pt x="122" y="1523"/>
                </a:cubicBezTo>
                <a:cubicBezTo>
                  <a:pt x="137" y="1568"/>
                  <a:pt x="167" y="1614"/>
                  <a:pt x="182" y="1649"/>
                </a:cubicBezTo>
                <a:cubicBezTo>
                  <a:pt x="202" y="1679"/>
                  <a:pt x="223" y="1710"/>
                  <a:pt x="238" y="1730"/>
                </a:cubicBezTo>
                <a:cubicBezTo>
                  <a:pt x="253" y="1750"/>
                  <a:pt x="258" y="1760"/>
                  <a:pt x="258" y="1760"/>
                </a:cubicBezTo>
                <a:cubicBezTo>
                  <a:pt x="258" y="1760"/>
                  <a:pt x="278" y="1755"/>
                  <a:pt x="299" y="1750"/>
                </a:cubicBezTo>
                <a:cubicBezTo>
                  <a:pt x="319" y="1740"/>
                  <a:pt x="359" y="1735"/>
                  <a:pt x="395" y="1720"/>
                </a:cubicBezTo>
                <a:cubicBezTo>
                  <a:pt x="430" y="1705"/>
                  <a:pt x="476" y="1690"/>
                  <a:pt x="521" y="1669"/>
                </a:cubicBezTo>
                <a:cubicBezTo>
                  <a:pt x="567" y="1644"/>
                  <a:pt x="617" y="1624"/>
                  <a:pt x="663" y="1593"/>
                </a:cubicBezTo>
                <a:cubicBezTo>
                  <a:pt x="713" y="1563"/>
                  <a:pt x="759" y="1528"/>
                  <a:pt x="804" y="1492"/>
                </a:cubicBezTo>
                <a:cubicBezTo>
                  <a:pt x="845" y="1457"/>
                  <a:pt x="890" y="1416"/>
                  <a:pt x="931" y="1371"/>
                </a:cubicBezTo>
                <a:cubicBezTo>
                  <a:pt x="1007" y="1280"/>
                  <a:pt x="1067" y="1179"/>
                  <a:pt x="1108" y="1067"/>
                </a:cubicBezTo>
                <a:cubicBezTo>
                  <a:pt x="1148" y="961"/>
                  <a:pt x="1168" y="845"/>
                  <a:pt x="1168" y="724"/>
                </a:cubicBezTo>
                <a:cubicBezTo>
                  <a:pt x="1168" y="668"/>
                  <a:pt x="1163" y="607"/>
                  <a:pt x="1153" y="552"/>
                </a:cubicBezTo>
                <a:cubicBezTo>
                  <a:pt x="1143" y="496"/>
                  <a:pt x="1128" y="440"/>
                  <a:pt x="1113" y="385"/>
                </a:cubicBezTo>
                <a:cubicBezTo>
                  <a:pt x="1093" y="334"/>
                  <a:pt x="1072" y="284"/>
                  <a:pt x="1052" y="233"/>
                </a:cubicBezTo>
                <a:cubicBezTo>
                  <a:pt x="1032" y="188"/>
                  <a:pt x="1002" y="147"/>
                  <a:pt x="986" y="112"/>
                </a:cubicBezTo>
                <a:cubicBezTo>
                  <a:pt x="966" y="76"/>
                  <a:pt x="946" y="51"/>
                  <a:pt x="931" y="31"/>
                </a:cubicBezTo>
                <a:cubicBezTo>
                  <a:pt x="916" y="11"/>
                  <a:pt x="905" y="0"/>
                  <a:pt x="905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7" name="Google Shape;2387;p40"/>
          <p:cNvSpPr/>
          <p:nvPr/>
        </p:nvSpPr>
        <p:spPr>
          <a:xfrm>
            <a:off x="-318542" y="2891009"/>
            <a:ext cx="891895" cy="590388"/>
          </a:xfrm>
          <a:custGeom>
            <a:avLst/>
            <a:gdLst/>
            <a:ahLst/>
            <a:cxnLst/>
            <a:rect l="l" t="t" r="r" b="b"/>
            <a:pathLst>
              <a:path w="1766" h="1169" extrusionOk="0">
                <a:moveTo>
                  <a:pt x="1037" y="0"/>
                </a:moveTo>
                <a:cubicBezTo>
                  <a:pt x="916" y="0"/>
                  <a:pt x="799" y="21"/>
                  <a:pt x="693" y="61"/>
                </a:cubicBezTo>
                <a:cubicBezTo>
                  <a:pt x="582" y="102"/>
                  <a:pt x="476" y="162"/>
                  <a:pt x="390" y="238"/>
                </a:cubicBezTo>
                <a:cubicBezTo>
                  <a:pt x="344" y="273"/>
                  <a:pt x="304" y="319"/>
                  <a:pt x="268" y="365"/>
                </a:cubicBezTo>
                <a:cubicBezTo>
                  <a:pt x="228" y="410"/>
                  <a:pt x="197" y="456"/>
                  <a:pt x="167" y="506"/>
                </a:cubicBezTo>
                <a:cubicBezTo>
                  <a:pt x="111" y="587"/>
                  <a:pt x="71" y="678"/>
                  <a:pt x="41" y="774"/>
                </a:cubicBezTo>
                <a:cubicBezTo>
                  <a:pt x="26" y="810"/>
                  <a:pt x="20" y="850"/>
                  <a:pt x="10" y="870"/>
                </a:cubicBezTo>
                <a:cubicBezTo>
                  <a:pt x="5" y="890"/>
                  <a:pt x="0" y="906"/>
                  <a:pt x="0" y="906"/>
                </a:cubicBezTo>
                <a:lnTo>
                  <a:pt x="31" y="931"/>
                </a:lnTo>
                <a:cubicBezTo>
                  <a:pt x="51" y="941"/>
                  <a:pt x="81" y="966"/>
                  <a:pt x="117" y="987"/>
                </a:cubicBezTo>
                <a:cubicBezTo>
                  <a:pt x="147" y="1002"/>
                  <a:pt x="192" y="1032"/>
                  <a:pt x="238" y="1047"/>
                </a:cubicBezTo>
                <a:cubicBezTo>
                  <a:pt x="288" y="1073"/>
                  <a:pt x="339" y="1093"/>
                  <a:pt x="390" y="1113"/>
                </a:cubicBezTo>
                <a:cubicBezTo>
                  <a:pt x="445" y="1128"/>
                  <a:pt x="496" y="1143"/>
                  <a:pt x="557" y="1153"/>
                </a:cubicBezTo>
                <a:cubicBezTo>
                  <a:pt x="612" y="1164"/>
                  <a:pt x="673" y="1169"/>
                  <a:pt x="728" y="1169"/>
                </a:cubicBezTo>
                <a:cubicBezTo>
                  <a:pt x="845" y="1169"/>
                  <a:pt x="961" y="1148"/>
                  <a:pt x="1072" y="1108"/>
                </a:cubicBezTo>
                <a:cubicBezTo>
                  <a:pt x="1184" y="1067"/>
                  <a:pt x="1285" y="1007"/>
                  <a:pt x="1376" y="931"/>
                </a:cubicBezTo>
                <a:cubicBezTo>
                  <a:pt x="1421" y="890"/>
                  <a:pt x="1462" y="850"/>
                  <a:pt x="1502" y="804"/>
                </a:cubicBezTo>
                <a:cubicBezTo>
                  <a:pt x="1538" y="759"/>
                  <a:pt x="1573" y="713"/>
                  <a:pt x="1603" y="663"/>
                </a:cubicBezTo>
                <a:cubicBezTo>
                  <a:pt x="1629" y="617"/>
                  <a:pt x="1654" y="572"/>
                  <a:pt x="1674" y="521"/>
                </a:cubicBezTo>
                <a:cubicBezTo>
                  <a:pt x="1699" y="476"/>
                  <a:pt x="1715" y="430"/>
                  <a:pt x="1730" y="395"/>
                </a:cubicBezTo>
                <a:cubicBezTo>
                  <a:pt x="1740" y="354"/>
                  <a:pt x="1750" y="319"/>
                  <a:pt x="1755" y="299"/>
                </a:cubicBezTo>
                <a:cubicBezTo>
                  <a:pt x="1765" y="279"/>
                  <a:pt x="1760" y="258"/>
                  <a:pt x="1760" y="258"/>
                </a:cubicBezTo>
                <a:cubicBezTo>
                  <a:pt x="1750" y="253"/>
                  <a:pt x="1740" y="243"/>
                  <a:pt x="1730" y="238"/>
                </a:cubicBezTo>
                <a:cubicBezTo>
                  <a:pt x="1710" y="223"/>
                  <a:pt x="1679" y="203"/>
                  <a:pt x="1649" y="182"/>
                </a:cubicBezTo>
                <a:cubicBezTo>
                  <a:pt x="1613" y="167"/>
                  <a:pt x="1573" y="137"/>
                  <a:pt x="1527" y="122"/>
                </a:cubicBezTo>
                <a:cubicBezTo>
                  <a:pt x="1477" y="96"/>
                  <a:pt x="1426" y="76"/>
                  <a:pt x="1376" y="61"/>
                </a:cubicBezTo>
                <a:cubicBezTo>
                  <a:pt x="1320" y="41"/>
                  <a:pt x="1265" y="31"/>
                  <a:pt x="1209" y="21"/>
                </a:cubicBezTo>
                <a:cubicBezTo>
                  <a:pt x="1153" y="5"/>
                  <a:pt x="1093" y="0"/>
                  <a:pt x="103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8" name="Google Shape;2388;p40"/>
          <p:cNvSpPr/>
          <p:nvPr/>
        </p:nvSpPr>
        <p:spPr>
          <a:xfrm>
            <a:off x="-106933" y="2290523"/>
            <a:ext cx="964620" cy="951994"/>
          </a:xfrm>
          <a:custGeom>
            <a:avLst/>
            <a:gdLst/>
            <a:ahLst/>
            <a:cxnLst/>
            <a:rect l="l" t="t" r="r" b="b"/>
            <a:pathLst>
              <a:path w="1910" h="1885" extrusionOk="0">
                <a:moveTo>
                  <a:pt x="1866" y="0"/>
                </a:moveTo>
                <a:cubicBezTo>
                  <a:pt x="1851" y="0"/>
                  <a:pt x="1835" y="8"/>
                  <a:pt x="1827" y="26"/>
                </a:cubicBezTo>
                <a:lnTo>
                  <a:pt x="1285" y="1397"/>
                </a:lnTo>
                <a:cubicBezTo>
                  <a:pt x="1285" y="1397"/>
                  <a:pt x="1285" y="1398"/>
                  <a:pt x="1285" y="1399"/>
                </a:cubicBezTo>
                <a:lnTo>
                  <a:pt x="1285" y="1399"/>
                </a:lnTo>
                <a:lnTo>
                  <a:pt x="1164" y="1437"/>
                </a:lnTo>
                <a:lnTo>
                  <a:pt x="729" y="1584"/>
                </a:lnTo>
                <a:lnTo>
                  <a:pt x="41" y="1811"/>
                </a:lnTo>
                <a:cubicBezTo>
                  <a:pt x="0" y="1825"/>
                  <a:pt x="13" y="1884"/>
                  <a:pt x="49" y="1884"/>
                </a:cubicBezTo>
                <a:cubicBezTo>
                  <a:pt x="53" y="1884"/>
                  <a:pt x="57" y="1884"/>
                  <a:pt x="62" y="1882"/>
                </a:cubicBezTo>
                <a:lnTo>
                  <a:pt x="800" y="1634"/>
                </a:lnTo>
                <a:cubicBezTo>
                  <a:pt x="891" y="1604"/>
                  <a:pt x="1306" y="1533"/>
                  <a:pt x="1346" y="1432"/>
                </a:cubicBezTo>
                <a:lnTo>
                  <a:pt x="1897" y="41"/>
                </a:lnTo>
                <a:cubicBezTo>
                  <a:pt x="1909" y="17"/>
                  <a:pt x="1889" y="0"/>
                  <a:pt x="186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9" name="Google Shape;2389;p40"/>
          <p:cNvSpPr/>
          <p:nvPr/>
        </p:nvSpPr>
        <p:spPr>
          <a:xfrm>
            <a:off x="1006669" y="2697076"/>
            <a:ext cx="590893" cy="891390"/>
          </a:xfrm>
          <a:custGeom>
            <a:avLst/>
            <a:gdLst/>
            <a:ahLst/>
            <a:cxnLst/>
            <a:rect l="l" t="t" r="r" b="b"/>
            <a:pathLst>
              <a:path w="1170" h="1765" extrusionOk="0">
                <a:moveTo>
                  <a:pt x="906" y="0"/>
                </a:moveTo>
                <a:cubicBezTo>
                  <a:pt x="896" y="5"/>
                  <a:pt x="881" y="5"/>
                  <a:pt x="871" y="10"/>
                </a:cubicBezTo>
                <a:cubicBezTo>
                  <a:pt x="850" y="15"/>
                  <a:pt x="810" y="25"/>
                  <a:pt x="775" y="41"/>
                </a:cubicBezTo>
                <a:cubicBezTo>
                  <a:pt x="729" y="56"/>
                  <a:pt x="689" y="71"/>
                  <a:pt x="643" y="91"/>
                </a:cubicBezTo>
                <a:cubicBezTo>
                  <a:pt x="598" y="111"/>
                  <a:pt x="547" y="137"/>
                  <a:pt x="502" y="167"/>
                </a:cubicBezTo>
                <a:cubicBezTo>
                  <a:pt x="456" y="197"/>
                  <a:pt x="405" y="228"/>
                  <a:pt x="365" y="263"/>
                </a:cubicBezTo>
                <a:cubicBezTo>
                  <a:pt x="314" y="303"/>
                  <a:pt x="274" y="344"/>
                  <a:pt x="239" y="389"/>
                </a:cubicBezTo>
                <a:cubicBezTo>
                  <a:pt x="158" y="480"/>
                  <a:pt x="97" y="582"/>
                  <a:pt x="62" y="693"/>
                </a:cubicBezTo>
                <a:cubicBezTo>
                  <a:pt x="21" y="804"/>
                  <a:pt x="1" y="920"/>
                  <a:pt x="1" y="1037"/>
                </a:cubicBezTo>
                <a:cubicBezTo>
                  <a:pt x="1" y="1097"/>
                  <a:pt x="6" y="1153"/>
                  <a:pt x="16" y="1214"/>
                </a:cubicBezTo>
                <a:cubicBezTo>
                  <a:pt x="26" y="1269"/>
                  <a:pt x="41" y="1325"/>
                  <a:pt x="62" y="1381"/>
                </a:cubicBezTo>
                <a:cubicBezTo>
                  <a:pt x="77" y="1431"/>
                  <a:pt x="97" y="1477"/>
                  <a:pt x="117" y="1527"/>
                </a:cubicBezTo>
                <a:cubicBezTo>
                  <a:pt x="137" y="1573"/>
                  <a:pt x="163" y="1618"/>
                  <a:pt x="183" y="1649"/>
                </a:cubicBezTo>
                <a:cubicBezTo>
                  <a:pt x="203" y="1684"/>
                  <a:pt x="223" y="1714"/>
                  <a:pt x="239" y="1735"/>
                </a:cubicBezTo>
                <a:cubicBezTo>
                  <a:pt x="249" y="1755"/>
                  <a:pt x="259" y="1765"/>
                  <a:pt x="259" y="1765"/>
                </a:cubicBezTo>
                <a:lnTo>
                  <a:pt x="299" y="1755"/>
                </a:lnTo>
                <a:cubicBezTo>
                  <a:pt x="319" y="1750"/>
                  <a:pt x="360" y="1740"/>
                  <a:pt x="395" y="1725"/>
                </a:cubicBezTo>
                <a:cubicBezTo>
                  <a:pt x="426" y="1709"/>
                  <a:pt x="476" y="1694"/>
                  <a:pt x="522" y="1674"/>
                </a:cubicBezTo>
                <a:cubicBezTo>
                  <a:pt x="623" y="1628"/>
                  <a:pt x="714" y="1568"/>
                  <a:pt x="800" y="1497"/>
                </a:cubicBezTo>
                <a:cubicBezTo>
                  <a:pt x="845" y="1462"/>
                  <a:pt x="891" y="1416"/>
                  <a:pt x="926" y="1371"/>
                </a:cubicBezTo>
                <a:cubicBezTo>
                  <a:pt x="1002" y="1285"/>
                  <a:pt x="1063" y="1183"/>
                  <a:pt x="1103" y="1072"/>
                </a:cubicBezTo>
                <a:cubicBezTo>
                  <a:pt x="1149" y="961"/>
                  <a:pt x="1169" y="845"/>
                  <a:pt x="1169" y="728"/>
                </a:cubicBezTo>
                <a:cubicBezTo>
                  <a:pt x="1169" y="668"/>
                  <a:pt x="1164" y="612"/>
                  <a:pt x="1154" y="551"/>
                </a:cubicBezTo>
                <a:cubicBezTo>
                  <a:pt x="1144" y="496"/>
                  <a:pt x="1129" y="440"/>
                  <a:pt x="1108" y="384"/>
                </a:cubicBezTo>
                <a:cubicBezTo>
                  <a:pt x="1093" y="334"/>
                  <a:pt x="1073" y="288"/>
                  <a:pt x="1048" y="238"/>
                </a:cubicBezTo>
                <a:cubicBezTo>
                  <a:pt x="1027" y="192"/>
                  <a:pt x="1002" y="147"/>
                  <a:pt x="982" y="116"/>
                </a:cubicBezTo>
                <a:cubicBezTo>
                  <a:pt x="967" y="81"/>
                  <a:pt x="942" y="51"/>
                  <a:pt x="931" y="30"/>
                </a:cubicBezTo>
                <a:cubicBezTo>
                  <a:pt x="916" y="10"/>
                  <a:pt x="906" y="0"/>
                  <a:pt x="90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0" name="Google Shape;2390;p40"/>
          <p:cNvSpPr/>
          <p:nvPr/>
        </p:nvSpPr>
        <p:spPr>
          <a:xfrm>
            <a:off x="248107" y="3455638"/>
            <a:ext cx="889370" cy="587863"/>
          </a:xfrm>
          <a:custGeom>
            <a:avLst/>
            <a:gdLst/>
            <a:ahLst/>
            <a:cxnLst/>
            <a:rect l="l" t="t" r="r" b="b"/>
            <a:pathLst>
              <a:path w="1761" h="1164" extrusionOk="0">
                <a:moveTo>
                  <a:pt x="1033" y="0"/>
                </a:moveTo>
                <a:cubicBezTo>
                  <a:pt x="916" y="0"/>
                  <a:pt x="800" y="20"/>
                  <a:pt x="689" y="61"/>
                </a:cubicBezTo>
                <a:cubicBezTo>
                  <a:pt x="577" y="101"/>
                  <a:pt x="476" y="162"/>
                  <a:pt x="390" y="238"/>
                </a:cubicBezTo>
                <a:cubicBezTo>
                  <a:pt x="345" y="273"/>
                  <a:pt x="304" y="319"/>
                  <a:pt x="264" y="364"/>
                </a:cubicBezTo>
                <a:cubicBezTo>
                  <a:pt x="228" y="410"/>
                  <a:pt x="193" y="455"/>
                  <a:pt x="163" y="501"/>
                </a:cubicBezTo>
                <a:cubicBezTo>
                  <a:pt x="137" y="551"/>
                  <a:pt x="112" y="597"/>
                  <a:pt x="92" y="647"/>
                </a:cubicBezTo>
                <a:cubicBezTo>
                  <a:pt x="72" y="688"/>
                  <a:pt x="51" y="728"/>
                  <a:pt x="41" y="774"/>
                </a:cubicBezTo>
                <a:cubicBezTo>
                  <a:pt x="26" y="809"/>
                  <a:pt x="16" y="845"/>
                  <a:pt x="11" y="865"/>
                </a:cubicBezTo>
                <a:cubicBezTo>
                  <a:pt x="1" y="890"/>
                  <a:pt x="1" y="905"/>
                  <a:pt x="1" y="905"/>
                </a:cubicBezTo>
                <a:lnTo>
                  <a:pt x="31" y="925"/>
                </a:lnTo>
                <a:cubicBezTo>
                  <a:pt x="51" y="941"/>
                  <a:pt x="82" y="961"/>
                  <a:pt x="112" y="981"/>
                </a:cubicBezTo>
                <a:cubicBezTo>
                  <a:pt x="148" y="996"/>
                  <a:pt x="193" y="1027"/>
                  <a:pt x="239" y="1042"/>
                </a:cubicBezTo>
                <a:cubicBezTo>
                  <a:pt x="284" y="1067"/>
                  <a:pt x="335" y="1087"/>
                  <a:pt x="385" y="1108"/>
                </a:cubicBezTo>
                <a:cubicBezTo>
                  <a:pt x="441" y="1123"/>
                  <a:pt x="497" y="1138"/>
                  <a:pt x="552" y="1148"/>
                </a:cubicBezTo>
                <a:cubicBezTo>
                  <a:pt x="613" y="1158"/>
                  <a:pt x="668" y="1163"/>
                  <a:pt x="729" y="1163"/>
                </a:cubicBezTo>
                <a:cubicBezTo>
                  <a:pt x="736" y="1163"/>
                  <a:pt x="742" y="1163"/>
                  <a:pt x="749" y="1163"/>
                </a:cubicBezTo>
                <a:cubicBezTo>
                  <a:pt x="979" y="1163"/>
                  <a:pt x="1199" y="1078"/>
                  <a:pt x="1371" y="925"/>
                </a:cubicBezTo>
                <a:cubicBezTo>
                  <a:pt x="1417" y="890"/>
                  <a:pt x="1462" y="845"/>
                  <a:pt x="1498" y="799"/>
                </a:cubicBezTo>
                <a:cubicBezTo>
                  <a:pt x="1538" y="759"/>
                  <a:pt x="1569" y="713"/>
                  <a:pt x="1599" y="663"/>
                </a:cubicBezTo>
                <a:cubicBezTo>
                  <a:pt x="1629" y="617"/>
                  <a:pt x="1655" y="566"/>
                  <a:pt x="1675" y="521"/>
                </a:cubicBezTo>
                <a:cubicBezTo>
                  <a:pt x="1695" y="475"/>
                  <a:pt x="1710" y="425"/>
                  <a:pt x="1725" y="394"/>
                </a:cubicBezTo>
                <a:cubicBezTo>
                  <a:pt x="1736" y="364"/>
                  <a:pt x="1746" y="329"/>
                  <a:pt x="1756" y="298"/>
                </a:cubicBezTo>
                <a:cubicBezTo>
                  <a:pt x="1756" y="278"/>
                  <a:pt x="1761" y="263"/>
                  <a:pt x="1761" y="263"/>
                </a:cubicBezTo>
                <a:cubicBezTo>
                  <a:pt x="1751" y="253"/>
                  <a:pt x="1741" y="248"/>
                  <a:pt x="1730" y="238"/>
                </a:cubicBezTo>
                <a:cubicBezTo>
                  <a:pt x="1710" y="228"/>
                  <a:pt x="1680" y="202"/>
                  <a:pt x="1650" y="187"/>
                </a:cubicBezTo>
                <a:cubicBezTo>
                  <a:pt x="1614" y="167"/>
                  <a:pt x="1569" y="142"/>
                  <a:pt x="1523" y="121"/>
                </a:cubicBezTo>
                <a:cubicBezTo>
                  <a:pt x="1478" y="96"/>
                  <a:pt x="1427" y="76"/>
                  <a:pt x="1376" y="61"/>
                </a:cubicBezTo>
                <a:cubicBezTo>
                  <a:pt x="1321" y="40"/>
                  <a:pt x="1265" y="30"/>
                  <a:pt x="1210" y="20"/>
                </a:cubicBezTo>
                <a:cubicBezTo>
                  <a:pt x="1149" y="5"/>
                  <a:pt x="1093" y="0"/>
                  <a:pt x="103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1" name="Google Shape;2391;p40"/>
          <p:cNvSpPr/>
          <p:nvPr/>
        </p:nvSpPr>
        <p:spPr>
          <a:xfrm>
            <a:off x="459716" y="2855152"/>
            <a:ext cx="963610" cy="951489"/>
          </a:xfrm>
          <a:custGeom>
            <a:avLst/>
            <a:gdLst/>
            <a:ahLst/>
            <a:cxnLst/>
            <a:rect l="l" t="t" r="r" b="b"/>
            <a:pathLst>
              <a:path w="1908" h="1884" extrusionOk="0">
                <a:moveTo>
                  <a:pt x="1862" y="0"/>
                </a:moveTo>
                <a:cubicBezTo>
                  <a:pt x="1848" y="0"/>
                  <a:pt x="1833" y="8"/>
                  <a:pt x="1827" y="26"/>
                </a:cubicBezTo>
                <a:lnTo>
                  <a:pt x="1286" y="1396"/>
                </a:lnTo>
                <a:cubicBezTo>
                  <a:pt x="1286" y="1397"/>
                  <a:pt x="1286" y="1398"/>
                  <a:pt x="1285" y="1398"/>
                </a:cubicBezTo>
                <a:lnTo>
                  <a:pt x="1285" y="1398"/>
                </a:lnTo>
                <a:lnTo>
                  <a:pt x="1165" y="1437"/>
                </a:lnTo>
                <a:lnTo>
                  <a:pt x="725" y="1583"/>
                </a:lnTo>
                <a:lnTo>
                  <a:pt x="37" y="1811"/>
                </a:lnTo>
                <a:cubicBezTo>
                  <a:pt x="0" y="1825"/>
                  <a:pt x="9" y="1884"/>
                  <a:pt x="45" y="1884"/>
                </a:cubicBezTo>
                <a:cubicBezTo>
                  <a:pt x="49" y="1884"/>
                  <a:pt x="53" y="1883"/>
                  <a:pt x="57" y="1882"/>
                </a:cubicBezTo>
                <a:lnTo>
                  <a:pt x="801" y="1634"/>
                </a:lnTo>
                <a:cubicBezTo>
                  <a:pt x="892" y="1604"/>
                  <a:pt x="1306" y="1538"/>
                  <a:pt x="1347" y="1437"/>
                </a:cubicBezTo>
                <a:lnTo>
                  <a:pt x="1898" y="46"/>
                </a:lnTo>
                <a:cubicBezTo>
                  <a:pt x="1907" y="19"/>
                  <a:pt x="1885" y="0"/>
                  <a:pt x="186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40"/>
          <p:cNvSpPr/>
          <p:nvPr/>
        </p:nvSpPr>
        <p:spPr>
          <a:xfrm>
            <a:off x="1571298" y="3263725"/>
            <a:ext cx="592913" cy="889370"/>
          </a:xfrm>
          <a:custGeom>
            <a:avLst/>
            <a:gdLst/>
            <a:ahLst/>
            <a:cxnLst/>
            <a:rect l="l" t="t" r="r" b="b"/>
            <a:pathLst>
              <a:path w="1174" h="1761" extrusionOk="0">
                <a:moveTo>
                  <a:pt x="911" y="1"/>
                </a:moveTo>
                <a:cubicBezTo>
                  <a:pt x="896" y="1"/>
                  <a:pt x="886" y="6"/>
                  <a:pt x="870" y="6"/>
                </a:cubicBezTo>
                <a:cubicBezTo>
                  <a:pt x="850" y="16"/>
                  <a:pt x="815" y="21"/>
                  <a:pt x="779" y="36"/>
                </a:cubicBezTo>
                <a:cubicBezTo>
                  <a:pt x="734" y="51"/>
                  <a:pt x="688" y="66"/>
                  <a:pt x="648" y="87"/>
                </a:cubicBezTo>
                <a:cubicBezTo>
                  <a:pt x="597" y="112"/>
                  <a:pt x="552" y="137"/>
                  <a:pt x="506" y="163"/>
                </a:cubicBezTo>
                <a:cubicBezTo>
                  <a:pt x="456" y="193"/>
                  <a:pt x="410" y="228"/>
                  <a:pt x="365" y="264"/>
                </a:cubicBezTo>
                <a:cubicBezTo>
                  <a:pt x="319" y="304"/>
                  <a:pt x="279" y="345"/>
                  <a:pt x="238" y="390"/>
                </a:cubicBezTo>
                <a:cubicBezTo>
                  <a:pt x="81" y="567"/>
                  <a:pt x="1" y="800"/>
                  <a:pt x="6" y="1037"/>
                </a:cubicBezTo>
                <a:cubicBezTo>
                  <a:pt x="6" y="1093"/>
                  <a:pt x="11" y="1154"/>
                  <a:pt x="21" y="1209"/>
                </a:cubicBezTo>
                <a:cubicBezTo>
                  <a:pt x="31" y="1265"/>
                  <a:pt x="46" y="1321"/>
                  <a:pt x="61" y="1376"/>
                </a:cubicBezTo>
                <a:cubicBezTo>
                  <a:pt x="81" y="1427"/>
                  <a:pt x="102" y="1477"/>
                  <a:pt x="122" y="1528"/>
                </a:cubicBezTo>
                <a:cubicBezTo>
                  <a:pt x="142" y="1574"/>
                  <a:pt x="167" y="1614"/>
                  <a:pt x="188" y="1649"/>
                </a:cubicBezTo>
                <a:cubicBezTo>
                  <a:pt x="203" y="1685"/>
                  <a:pt x="228" y="1710"/>
                  <a:pt x="238" y="1730"/>
                </a:cubicBezTo>
                <a:cubicBezTo>
                  <a:pt x="253" y="1751"/>
                  <a:pt x="263" y="1761"/>
                  <a:pt x="263" y="1761"/>
                </a:cubicBezTo>
                <a:cubicBezTo>
                  <a:pt x="263" y="1761"/>
                  <a:pt x="279" y="1761"/>
                  <a:pt x="299" y="1756"/>
                </a:cubicBezTo>
                <a:cubicBezTo>
                  <a:pt x="324" y="1745"/>
                  <a:pt x="360" y="1740"/>
                  <a:pt x="395" y="1725"/>
                </a:cubicBezTo>
                <a:cubicBezTo>
                  <a:pt x="430" y="1710"/>
                  <a:pt x="481" y="1695"/>
                  <a:pt x="526" y="1675"/>
                </a:cubicBezTo>
                <a:cubicBezTo>
                  <a:pt x="572" y="1649"/>
                  <a:pt x="623" y="1624"/>
                  <a:pt x="668" y="1599"/>
                </a:cubicBezTo>
                <a:cubicBezTo>
                  <a:pt x="714" y="1568"/>
                  <a:pt x="764" y="1533"/>
                  <a:pt x="805" y="1498"/>
                </a:cubicBezTo>
                <a:cubicBezTo>
                  <a:pt x="850" y="1457"/>
                  <a:pt x="896" y="1417"/>
                  <a:pt x="931" y="1371"/>
                </a:cubicBezTo>
                <a:cubicBezTo>
                  <a:pt x="1088" y="1194"/>
                  <a:pt x="1174" y="962"/>
                  <a:pt x="1169" y="724"/>
                </a:cubicBezTo>
                <a:cubicBezTo>
                  <a:pt x="1169" y="668"/>
                  <a:pt x="1164" y="608"/>
                  <a:pt x="1154" y="552"/>
                </a:cubicBezTo>
                <a:cubicBezTo>
                  <a:pt x="1143" y="496"/>
                  <a:pt x="1128" y="441"/>
                  <a:pt x="1113" y="385"/>
                </a:cubicBezTo>
                <a:cubicBezTo>
                  <a:pt x="1093" y="335"/>
                  <a:pt x="1073" y="284"/>
                  <a:pt x="1052" y="233"/>
                </a:cubicBezTo>
                <a:cubicBezTo>
                  <a:pt x="1032" y="188"/>
                  <a:pt x="1002" y="147"/>
                  <a:pt x="987" y="112"/>
                </a:cubicBezTo>
                <a:cubicBezTo>
                  <a:pt x="966" y="82"/>
                  <a:pt x="946" y="51"/>
                  <a:pt x="931" y="31"/>
                </a:cubicBezTo>
                <a:cubicBezTo>
                  <a:pt x="916" y="11"/>
                  <a:pt x="911" y="1"/>
                  <a:pt x="91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3" name="Google Shape;2393;p40"/>
          <p:cNvSpPr/>
          <p:nvPr/>
        </p:nvSpPr>
        <p:spPr>
          <a:xfrm>
            <a:off x="815261" y="4022287"/>
            <a:ext cx="889370" cy="590388"/>
          </a:xfrm>
          <a:custGeom>
            <a:avLst/>
            <a:gdLst/>
            <a:ahLst/>
            <a:cxnLst/>
            <a:rect l="l" t="t" r="r" b="b"/>
            <a:pathLst>
              <a:path w="1761" h="1169" extrusionOk="0">
                <a:moveTo>
                  <a:pt x="1032" y="1"/>
                </a:moveTo>
                <a:cubicBezTo>
                  <a:pt x="916" y="1"/>
                  <a:pt x="800" y="21"/>
                  <a:pt x="688" y="61"/>
                </a:cubicBezTo>
                <a:cubicBezTo>
                  <a:pt x="577" y="102"/>
                  <a:pt x="476" y="163"/>
                  <a:pt x="385" y="238"/>
                </a:cubicBezTo>
                <a:cubicBezTo>
                  <a:pt x="339" y="279"/>
                  <a:pt x="299" y="319"/>
                  <a:pt x="264" y="365"/>
                </a:cubicBezTo>
                <a:cubicBezTo>
                  <a:pt x="193" y="451"/>
                  <a:pt x="132" y="547"/>
                  <a:pt x="87" y="648"/>
                </a:cubicBezTo>
                <a:cubicBezTo>
                  <a:pt x="66" y="688"/>
                  <a:pt x="51" y="729"/>
                  <a:pt x="36" y="774"/>
                </a:cubicBezTo>
                <a:cubicBezTo>
                  <a:pt x="21" y="810"/>
                  <a:pt x="16" y="845"/>
                  <a:pt x="6" y="865"/>
                </a:cubicBezTo>
                <a:cubicBezTo>
                  <a:pt x="1" y="891"/>
                  <a:pt x="1" y="906"/>
                  <a:pt x="1" y="906"/>
                </a:cubicBezTo>
                <a:lnTo>
                  <a:pt x="31" y="926"/>
                </a:lnTo>
                <a:cubicBezTo>
                  <a:pt x="51" y="941"/>
                  <a:pt x="82" y="967"/>
                  <a:pt x="112" y="982"/>
                </a:cubicBezTo>
                <a:cubicBezTo>
                  <a:pt x="147" y="997"/>
                  <a:pt x="188" y="1027"/>
                  <a:pt x="233" y="1048"/>
                </a:cubicBezTo>
                <a:cubicBezTo>
                  <a:pt x="284" y="1073"/>
                  <a:pt x="334" y="1093"/>
                  <a:pt x="385" y="1108"/>
                </a:cubicBezTo>
                <a:cubicBezTo>
                  <a:pt x="441" y="1128"/>
                  <a:pt x="496" y="1139"/>
                  <a:pt x="552" y="1149"/>
                </a:cubicBezTo>
                <a:cubicBezTo>
                  <a:pt x="607" y="1159"/>
                  <a:pt x="668" y="1164"/>
                  <a:pt x="724" y="1169"/>
                </a:cubicBezTo>
                <a:cubicBezTo>
                  <a:pt x="961" y="1169"/>
                  <a:pt x="1194" y="1083"/>
                  <a:pt x="1371" y="931"/>
                </a:cubicBezTo>
                <a:cubicBezTo>
                  <a:pt x="1417" y="891"/>
                  <a:pt x="1457" y="850"/>
                  <a:pt x="1492" y="805"/>
                </a:cubicBezTo>
                <a:cubicBezTo>
                  <a:pt x="1533" y="759"/>
                  <a:pt x="1563" y="714"/>
                  <a:pt x="1594" y="663"/>
                </a:cubicBezTo>
                <a:cubicBezTo>
                  <a:pt x="1624" y="618"/>
                  <a:pt x="1649" y="572"/>
                  <a:pt x="1669" y="522"/>
                </a:cubicBezTo>
                <a:cubicBezTo>
                  <a:pt x="1690" y="476"/>
                  <a:pt x="1705" y="431"/>
                  <a:pt x="1720" y="395"/>
                </a:cubicBezTo>
                <a:cubicBezTo>
                  <a:pt x="1735" y="360"/>
                  <a:pt x="1745" y="319"/>
                  <a:pt x="1750" y="299"/>
                </a:cubicBezTo>
                <a:cubicBezTo>
                  <a:pt x="1755" y="279"/>
                  <a:pt x="1760" y="259"/>
                  <a:pt x="1760" y="259"/>
                </a:cubicBezTo>
                <a:cubicBezTo>
                  <a:pt x="1760" y="259"/>
                  <a:pt x="1745" y="254"/>
                  <a:pt x="1730" y="238"/>
                </a:cubicBezTo>
                <a:cubicBezTo>
                  <a:pt x="1710" y="223"/>
                  <a:pt x="1680" y="203"/>
                  <a:pt x="1644" y="183"/>
                </a:cubicBezTo>
                <a:cubicBezTo>
                  <a:pt x="1614" y="168"/>
                  <a:pt x="1568" y="137"/>
                  <a:pt x="1523" y="122"/>
                </a:cubicBezTo>
                <a:cubicBezTo>
                  <a:pt x="1472" y="97"/>
                  <a:pt x="1422" y="77"/>
                  <a:pt x="1371" y="61"/>
                </a:cubicBezTo>
                <a:cubicBezTo>
                  <a:pt x="1321" y="41"/>
                  <a:pt x="1265" y="31"/>
                  <a:pt x="1204" y="21"/>
                </a:cubicBezTo>
                <a:cubicBezTo>
                  <a:pt x="1149" y="11"/>
                  <a:pt x="1088" y="6"/>
                  <a:pt x="103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4" name="Google Shape;2394;p40"/>
          <p:cNvSpPr/>
          <p:nvPr/>
        </p:nvSpPr>
        <p:spPr>
          <a:xfrm>
            <a:off x="1024345" y="3421801"/>
            <a:ext cx="964620" cy="950984"/>
          </a:xfrm>
          <a:custGeom>
            <a:avLst/>
            <a:gdLst/>
            <a:ahLst/>
            <a:cxnLst/>
            <a:rect l="l" t="t" r="r" b="b"/>
            <a:pathLst>
              <a:path w="1910" h="1883" extrusionOk="0">
                <a:moveTo>
                  <a:pt x="1866" y="1"/>
                </a:moveTo>
                <a:cubicBezTo>
                  <a:pt x="1851" y="1"/>
                  <a:pt x="1835" y="9"/>
                  <a:pt x="1827" y="27"/>
                </a:cubicBezTo>
                <a:lnTo>
                  <a:pt x="1286" y="1392"/>
                </a:lnTo>
                <a:cubicBezTo>
                  <a:pt x="1286" y="1393"/>
                  <a:pt x="1285" y="1393"/>
                  <a:pt x="1285" y="1394"/>
                </a:cubicBezTo>
                <a:lnTo>
                  <a:pt x="1285" y="1394"/>
                </a:lnTo>
                <a:lnTo>
                  <a:pt x="1164" y="1432"/>
                </a:lnTo>
                <a:lnTo>
                  <a:pt x="730" y="1579"/>
                </a:lnTo>
                <a:lnTo>
                  <a:pt x="42" y="1807"/>
                </a:lnTo>
                <a:cubicBezTo>
                  <a:pt x="1" y="1820"/>
                  <a:pt x="13" y="1880"/>
                  <a:pt x="50" y="1880"/>
                </a:cubicBezTo>
                <a:cubicBezTo>
                  <a:pt x="53" y="1880"/>
                  <a:pt x="58" y="1879"/>
                  <a:pt x="62" y="1877"/>
                </a:cubicBezTo>
                <a:lnTo>
                  <a:pt x="62" y="1883"/>
                </a:lnTo>
                <a:lnTo>
                  <a:pt x="805" y="1635"/>
                </a:lnTo>
                <a:cubicBezTo>
                  <a:pt x="896" y="1604"/>
                  <a:pt x="1311" y="1539"/>
                  <a:pt x="1352" y="1438"/>
                </a:cubicBezTo>
                <a:cubicBezTo>
                  <a:pt x="1534" y="972"/>
                  <a:pt x="1716" y="507"/>
                  <a:pt x="1898" y="47"/>
                </a:cubicBezTo>
                <a:cubicBezTo>
                  <a:pt x="1910" y="19"/>
                  <a:pt x="1889" y="1"/>
                  <a:pt x="186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5" name="Google Shape;2395;p40"/>
          <p:cNvSpPr/>
          <p:nvPr/>
        </p:nvSpPr>
        <p:spPr>
          <a:xfrm>
            <a:off x="-37743" y="5911621"/>
            <a:ext cx="1701469" cy="1560058"/>
          </a:xfrm>
          <a:custGeom>
            <a:avLst/>
            <a:gdLst/>
            <a:ahLst/>
            <a:cxnLst/>
            <a:rect l="l" t="t" r="r" b="b"/>
            <a:pathLst>
              <a:path w="3369" h="3089" extrusionOk="0">
                <a:moveTo>
                  <a:pt x="1414" y="0"/>
                </a:moveTo>
                <a:cubicBezTo>
                  <a:pt x="1129" y="0"/>
                  <a:pt x="825" y="422"/>
                  <a:pt x="825" y="422"/>
                </a:cubicBezTo>
                <a:cubicBezTo>
                  <a:pt x="810" y="361"/>
                  <a:pt x="865" y="204"/>
                  <a:pt x="865" y="204"/>
                </a:cubicBezTo>
                <a:lnTo>
                  <a:pt x="865" y="204"/>
                </a:lnTo>
                <a:cubicBezTo>
                  <a:pt x="587" y="361"/>
                  <a:pt x="516" y="750"/>
                  <a:pt x="516" y="750"/>
                </a:cubicBezTo>
                <a:cubicBezTo>
                  <a:pt x="466" y="685"/>
                  <a:pt x="476" y="553"/>
                  <a:pt x="476" y="553"/>
                </a:cubicBezTo>
                <a:lnTo>
                  <a:pt x="476" y="553"/>
                </a:lnTo>
                <a:cubicBezTo>
                  <a:pt x="248" y="786"/>
                  <a:pt x="299" y="1190"/>
                  <a:pt x="299" y="1190"/>
                </a:cubicBezTo>
                <a:cubicBezTo>
                  <a:pt x="243" y="1145"/>
                  <a:pt x="208" y="1079"/>
                  <a:pt x="198" y="1008"/>
                </a:cubicBezTo>
                <a:lnTo>
                  <a:pt x="198" y="1008"/>
                </a:lnTo>
                <a:cubicBezTo>
                  <a:pt x="1" y="1398"/>
                  <a:pt x="420" y="1691"/>
                  <a:pt x="420" y="1691"/>
                </a:cubicBezTo>
                <a:cubicBezTo>
                  <a:pt x="349" y="1686"/>
                  <a:pt x="284" y="1666"/>
                  <a:pt x="223" y="1635"/>
                </a:cubicBezTo>
                <a:lnTo>
                  <a:pt x="223" y="1635"/>
                </a:lnTo>
                <a:cubicBezTo>
                  <a:pt x="309" y="2116"/>
                  <a:pt x="1057" y="2177"/>
                  <a:pt x="1057" y="2177"/>
                </a:cubicBezTo>
                <a:cubicBezTo>
                  <a:pt x="1057" y="2177"/>
                  <a:pt x="1118" y="2925"/>
                  <a:pt x="1599" y="3011"/>
                </a:cubicBezTo>
                <a:cubicBezTo>
                  <a:pt x="1568" y="2950"/>
                  <a:pt x="1548" y="2885"/>
                  <a:pt x="1548" y="2814"/>
                </a:cubicBezTo>
                <a:lnTo>
                  <a:pt x="1548" y="2814"/>
                </a:lnTo>
                <a:cubicBezTo>
                  <a:pt x="1548" y="2814"/>
                  <a:pt x="1737" y="3089"/>
                  <a:pt x="2016" y="3089"/>
                </a:cubicBezTo>
                <a:cubicBezTo>
                  <a:pt x="2081" y="3089"/>
                  <a:pt x="2152" y="3074"/>
                  <a:pt x="2226" y="3036"/>
                </a:cubicBezTo>
                <a:cubicBezTo>
                  <a:pt x="2155" y="3026"/>
                  <a:pt x="2089" y="2991"/>
                  <a:pt x="2049" y="2935"/>
                </a:cubicBezTo>
                <a:lnTo>
                  <a:pt x="2049" y="2935"/>
                </a:lnTo>
                <a:cubicBezTo>
                  <a:pt x="2049" y="2935"/>
                  <a:pt x="2091" y="2941"/>
                  <a:pt x="2156" y="2941"/>
                </a:cubicBezTo>
                <a:cubicBezTo>
                  <a:pt x="2292" y="2941"/>
                  <a:pt x="2528" y="2915"/>
                  <a:pt x="2686" y="2758"/>
                </a:cubicBezTo>
                <a:lnTo>
                  <a:pt x="2686" y="2758"/>
                </a:lnTo>
                <a:cubicBezTo>
                  <a:pt x="2686" y="2758"/>
                  <a:pt x="2674" y="2759"/>
                  <a:pt x="2656" y="2759"/>
                </a:cubicBezTo>
                <a:cubicBezTo>
                  <a:pt x="2612" y="2759"/>
                  <a:pt x="2527" y="2754"/>
                  <a:pt x="2484" y="2718"/>
                </a:cubicBezTo>
                <a:cubicBezTo>
                  <a:pt x="2484" y="2718"/>
                  <a:pt x="2878" y="2647"/>
                  <a:pt x="3030" y="2369"/>
                </a:cubicBezTo>
                <a:lnTo>
                  <a:pt x="3030" y="2369"/>
                </a:lnTo>
                <a:cubicBezTo>
                  <a:pt x="3030" y="2369"/>
                  <a:pt x="2912" y="2412"/>
                  <a:pt x="2839" y="2412"/>
                </a:cubicBezTo>
                <a:cubicBezTo>
                  <a:pt x="2829" y="2412"/>
                  <a:pt x="2820" y="2411"/>
                  <a:pt x="2812" y="2409"/>
                </a:cubicBezTo>
                <a:cubicBezTo>
                  <a:pt x="2812" y="2409"/>
                  <a:pt x="3267" y="2086"/>
                  <a:pt x="3232" y="1792"/>
                </a:cubicBezTo>
                <a:lnTo>
                  <a:pt x="3232" y="1792"/>
                </a:lnTo>
                <a:cubicBezTo>
                  <a:pt x="3192" y="1838"/>
                  <a:pt x="3136" y="1873"/>
                  <a:pt x="3080" y="1898"/>
                </a:cubicBezTo>
                <a:cubicBezTo>
                  <a:pt x="3080" y="1898"/>
                  <a:pt x="3293" y="1646"/>
                  <a:pt x="3217" y="1372"/>
                </a:cubicBezTo>
                <a:lnTo>
                  <a:pt x="3217" y="1372"/>
                </a:lnTo>
                <a:cubicBezTo>
                  <a:pt x="3187" y="1433"/>
                  <a:pt x="3136" y="1484"/>
                  <a:pt x="3070" y="1509"/>
                </a:cubicBezTo>
                <a:cubicBezTo>
                  <a:pt x="3070" y="1509"/>
                  <a:pt x="3369" y="958"/>
                  <a:pt x="3025" y="214"/>
                </a:cubicBezTo>
                <a:cubicBezTo>
                  <a:pt x="2749" y="86"/>
                  <a:pt x="2499" y="45"/>
                  <a:pt x="2295" y="45"/>
                </a:cubicBezTo>
                <a:cubicBezTo>
                  <a:pt x="1944" y="45"/>
                  <a:pt x="1725" y="164"/>
                  <a:pt x="1725" y="164"/>
                </a:cubicBezTo>
                <a:cubicBezTo>
                  <a:pt x="1750" y="98"/>
                  <a:pt x="1801" y="48"/>
                  <a:pt x="1862" y="22"/>
                </a:cubicBezTo>
                <a:cubicBezTo>
                  <a:pt x="1818" y="9"/>
                  <a:pt x="1775" y="4"/>
                  <a:pt x="1733" y="4"/>
                </a:cubicBezTo>
                <a:cubicBezTo>
                  <a:pt x="1514" y="4"/>
                  <a:pt x="1336" y="154"/>
                  <a:pt x="1336" y="154"/>
                </a:cubicBezTo>
                <a:cubicBezTo>
                  <a:pt x="1361" y="98"/>
                  <a:pt x="1396" y="42"/>
                  <a:pt x="1447" y="2"/>
                </a:cubicBezTo>
                <a:cubicBezTo>
                  <a:pt x="1436" y="1"/>
                  <a:pt x="1425" y="0"/>
                  <a:pt x="1414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40"/>
          <p:cNvSpPr/>
          <p:nvPr/>
        </p:nvSpPr>
        <p:spPr>
          <a:xfrm>
            <a:off x="171341" y="6104040"/>
            <a:ext cx="1242390" cy="1222694"/>
          </a:xfrm>
          <a:custGeom>
            <a:avLst/>
            <a:gdLst/>
            <a:ahLst/>
            <a:cxnLst/>
            <a:rect l="l" t="t" r="r" b="b"/>
            <a:pathLst>
              <a:path w="2460" h="2421" extrusionOk="0">
                <a:moveTo>
                  <a:pt x="2395" y="0"/>
                </a:moveTo>
                <a:cubicBezTo>
                  <a:pt x="2384" y="0"/>
                  <a:pt x="2373" y="5"/>
                  <a:pt x="2363" y="15"/>
                </a:cubicBezTo>
                <a:lnTo>
                  <a:pt x="32" y="2347"/>
                </a:lnTo>
                <a:cubicBezTo>
                  <a:pt x="0" y="2378"/>
                  <a:pt x="29" y="2421"/>
                  <a:pt x="65" y="2421"/>
                </a:cubicBezTo>
                <a:cubicBezTo>
                  <a:pt x="75" y="2421"/>
                  <a:pt x="87" y="2417"/>
                  <a:pt x="97" y="2407"/>
                </a:cubicBezTo>
                <a:lnTo>
                  <a:pt x="2429" y="76"/>
                </a:lnTo>
                <a:cubicBezTo>
                  <a:pt x="2459" y="45"/>
                  <a:pt x="2429" y="0"/>
                  <a:pt x="2395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7" name="Google Shape;2397;p40"/>
          <p:cNvSpPr/>
          <p:nvPr/>
        </p:nvSpPr>
        <p:spPr>
          <a:xfrm>
            <a:off x="479413" y="6565641"/>
            <a:ext cx="469179" cy="461098"/>
          </a:xfrm>
          <a:custGeom>
            <a:avLst/>
            <a:gdLst/>
            <a:ahLst/>
            <a:cxnLst/>
            <a:rect l="l" t="t" r="r" b="b"/>
            <a:pathLst>
              <a:path w="929" h="913" extrusionOk="0">
                <a:moveTo>
                  <a:pt x="130" y="755"/>
                </a:moveTo>
                <a:cubicBezTo>
                  <a:pt x="133" y="755"/>
                  <a:pt x="135" y="755"/>
                  <a:pt x="138" y="756"/>
                </a:cubicBezTo>
                <a:lnTo>
                  <a:pt x="138" y="756"/>
                </a:lnTo>
                <a:lnTo>
                  <a:pt x="130" y="755"/>
                </a:lnTo>
                <a:close/>
                <a:moveTo>
                  <a:pt x="42" y="0"/>
                </a:moveTo>
                <a:cubicBezTo>
                  <a:pt x="21" y="0"/>
                  <a:pt x="1" y="14"/>
                  <a:pt x="3" y="42"/>
                </a:cubicBezTo>
                <a:cubicBezTo>
                  <a:pt x="33" y="295"/>
                  <a:pt x="59" y="548"/>
                  <a:pt x="84" y="796"/>
                </a:cubicBezTo>
                <a:cubicBezTo>
                  <a:pt x="84" y="821"/>
                  <a:pt x="104" y="836"/>
                  <a:pt x="130" y="836"/>
                </a:cubicBezTo>
                <a:lnTo>
                  <a:pt x="873" y="912"/>
                </a:lnTo>
                <a:cubicBezTo>
                  <a:pt x="875" y="912"/>
                  <a:pt x="876" y="912"/>
                  <a:pt x="878" y="912"/>
                </a:cubicBezTo>
                <a:cubicBezTo>
                  <a:pt x="929" y="912"/>
                  <a:pt x="927" y="831"/>
                  <a:pt x="873" y="826"/>
                </a:cubicBezTo>
                <a:lnTo>
                  <a:pt x="169" y="759"/>
                </a:lnTo>
                <a:lnTo>
                  <a:pt x="169" y="759"/>
                </a:lnTo>
                <a:cubicBezTo>
                  <a:pt x="165" y="736"/>
                  <a:pt x="165" y="712"/>
                  <a:pt x="160" y="684"/>
                </a:cubicBezTo>
                <a:cubicBezTo>
                  <a:pt x="150" y="603"/>
                  <a:pt x="145" y="522"/>
                  <a:pt x="135" y="442"/>
                </a:cubicBezTo>
                <a:cubicBezTo>
                  <a:pt x="119" y="310"/>
                  <a:pt x="104" y="174"/>
                  <a:pt x="89" y="42"/>
                </a:cubicBezTo>
                <a:cubicBezTo>
                  <a:pt x="87" y="14"/>
                  <a:pt x="64" y="0"/>
                  <a:pt x="4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8" name="Google Shape;2398;p40"/>
          <p:cNvSpPr/>
          <p:nvPr/>
        </p:nvSpPr>
        <p:spPr>
          <a:xfrm>
            <a:off x="898592" y="6147473"/>
            <a:ext cx="468674" cy="460088"/>
          </a:xfrm>
          <a:custGeom>
            <a:avLst/>
            <a:gdLst/>
            <a:ahLst/>
            <a:cxnLst/>
            <a:rect l="l" t="t" r="r" b="b"/>
            <a:pathLst>
              <a:path w="928" h="911" extrusionOk="0">
                <a:moveTo>
                  <a:pt x="40" y="1"/>
                </a:moveTo>
                <a:cubicBezTo>
                  <a:pt x="19" y="1"/>
                  <a:pt x="0" y="14"/>
                  <a:pt x="2" y="41"/>
                </a:cubicBezTo>
                <a:cubicBezTo>
                  <a:pt x="28" y="294"/>
                  <a:pt x="58" y="546"/>
                  <a:pt x="83" y="794"/>
                </a:cubicBezTo>
                <a:cubicBezTo>
                  <a:pt x="83" y="819"/>
                  <a:pt x="104" y="835"/>
                  <a:pt x="124" y="835"/>
                </a:cubicBezTo>
                <a:lnTo>
                  <a:pt x="872" y="911"/>
                </a:lnTo>
                <a:cubicBezTo>
                  <a:pt x="874" y="911"/>
                  <a:pt x="875" y="911"/>
                  <a:pt x="877" y="911"/>
                </a:cubicBezTo>
                <a:cubicBezTo>
                  <a:pt x="928" y="911"/>
                  <a:pt x="926" y="829"/>
                  <a:pt x="872" y="825"/>
                </a:cubicBezTo>
                <a:lnTo>
                  <a:pt x="164" y="757"/>
                </a:lnTo>
                <a:lnTo>
                  <a:pt x="164" y="757"/>
                </a:lnTo>
                <a:cubicBezTo>
                  <a:pt x="163" y="734"/>
                  <a:pt x="159" y="711"/>
                  <a:pt x="159" y="688"/>
                </a:cubicBezTo>
                <a:cubicBezTo>
                  <a:pt x="149" y="607"/>
                  <a:pt x="139" y="526"/>
                  <a:pt x="129" y="440"/>
                </a:cubicBezTo>
                <a:cubicBezTo>
                  <a:pt x="119" y="309"/>
                  <a:pt x="104" y="177"/>
                  <a:pt x="88" y="41"/>
                </a:cubicBezTo>
                <a:cubicBezTo>
                  <a:pt x="86" y="15"/>
                  <a:pt x="62" y="1"/>
                  <a:pt x="40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9" name="Google Shape;2399;p40"/>
          <p:cNvSpPr/>
          <p:nvPr/>
        </p:nvSpPr>
        <p:spPr>
          <a:xfrm>
            <a:off x="1972296" y="5009630"/>
            <a:ext cx="503522" cy="504027"/>
          </a:xfrm>
          <a:custGeom>
            <a:avLst/>
            <a:gdLst/>
            <a:ahLst/>
            <a:cxnLst/>
            <a:rect l="l" t="t" r="r" b="b"/>
            <a:pathLst>
              <a:path w="997" h="998" extrusionOk="0">
                <a:moveTo>
                  <a:pt x="711" y="1"/>
                </a:moveTo>
                <a:cubicBezTo>
                  <a:pt x="690" y="1"/>
                  <a:pt x="669" y="1"/>
                  <a:pt x="648" y="3"/>
                </a:cubicBezTo>
                <a:cubicBezTo>
                  <a:pt x="567" y="13"/>
                  <a:pt x="486" y="33"/>
                  <a:pt x="410" y="69"/>
                </a:cubicBezTo>
                <a:cubicBezTo>
                  <a:pt x="329" y="104"/>
                  <a:pt x="263" y="149"/>
                  <a:pt x="203" y="205"/>
                </a:cubicBezTo>
                <a:cubicBezTo>
                  <a:pt x="112" y="296"/>
                  <a:pt x="51" y="407"/>
                  <a:pt x="21" y="529"/>
                </a:cubicBezTo>
                <a:cubicBezTo>
                  <a:pt x="16" y="569"/>
                  <a:pt x="6" y="610"/>
                  <a:pt x="0" y="650"/>
                </a:cubicBezTo>
                <a:cubicBezTo>
                  <a:pt x="0" y="691"/>
                  <a:pt x="0" y="731"/>
                  <a:pt x="0" y="766"/>
                </a:cubicBezTo>
                <a:cubicBezTo>
                  <a:pt x="6" y="807"/>
                  <a:pt x="6" y="842"/>
                  <a:pt x="11" y="868"/>
                </a:cubicBezTo>
                <a:cubicBezTo>
                  <a:pt x="16" y="898"/>
                  <a:pt x="21" y="923"/>
                  <a:pt x="21" y="943"/>
                </a:cubicBezTo>
                <a:cubicBezTo>
                  <a:pt x="17" y="960"/>
                  <a:pt x="29" y="976"/>
                  <a:pt x="45" y="976"/>
                </a:cubicBezTo>
                <a:cubicBezTo>
                  <a:pt x="49" y="976"/>
                  <a:pt x="52" y="976"/>
                  <a:pt x="56" y="974"/>
                </a:cubicBezTo>
                <a:cubicBezTo>
                  <a:pt x="71" y="979"/>
                  <a:pt x="102" y="984"/>
                  <a:pt x="127" y="989"/>
                </a:cubicBezTo>
                <a:cubicBezTo>
                  <a:pt x="157" y="994"/>
                  <a:pt x="193" y="994"/>
                  <a:pt x="228" y="994"/>
                </a:cubicBezTo>
                <a:cubicBezTo>
                  <a:pt x="248" y="997"/>
                  <a:pt x="267" y="998"/>
                  <a:pt x="286" y="998"/>
                </a:cubicBezTo>
                <a:cubicBezTo>
                  <a:pt x="305" y="998"/>
                  <a:pt x="324" y="997"/>
                  <a:pt x="344" y="994"/>
                </a:cubicBezTo>
                <a:cubicBezTo>
                  <a:pt x="385" y="989"/>
                  <a:pt x="425" y="984"/>
                  <a:pt x="466" y="974"/>
                </a:cubicBezTo>
                <a:cubicBezTo>
                  <a:pt x="587" y="949"/>
                  <a:pt x="703" y="883"/>
                  <a:pt x="789" y="797"/>
                </a:cubicBezTo>
                <a:cubicBezTo>
                  <a:pt x="850" y="736"/>
                  <a:pt x="896" y="665"/>
                  <a:pt x="931" y="589"/>
                </a:cubicBezTo>
                <a:cubicBezTo>
                  <a:pt x="961" y="514"/>
                  <a:pt x="982" y="433"/>
                  <a:pt x="992" y="352"/>
                </a:cubicBezTo>
                <a:cubicBezTo>
                  <a:pt x="997" y="276"/>
                  <a:pt x="992" y="205"/>
                  <a:pt x="987" y="134"/>
                </a:cubicBezTo>
                <a:cubicBezTo>
                  <a:pt x="982" y="104"/>
                  <a:pt x="971" y="79"/>
                  <a:pt x="971" y="64"/>
                </a:cubicBezTo>
                <a:cubicBezTo>
                  <a:pt x="971" y="53"/>
                  <a:pt x="971" y="43"/>
                  <a:pt x="966" y="33"/>
                </a:cubicBezTo>
                <a:cubicBezTo>
                  <a:pt x="956" y="28"/>
                  <a:pt x="946" y="23"/>
                  <a:pt x="936" y="23"/>
                </a:cubicBezTo>
                <a:cubicBezTo>
                  <a:pt x="921" y="18"/>
                  <a:pt x="896" y="8"/>
                  <a:pt x="865" y="8"/>
                </a:cubicBezTo>
                <a:cubicBezTo>
                  <a:pt x="815" y="4"/>
                  <a:pt x="763" y="1"/>
                  <a:pt x="71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0" name="Google Shape;2400;p40"/>
          <p:cNvSpPr/>
          <p:nvPr/>
        </p:nvSpPr>
        <p:spPr>
          <a:xfrm>
            <a:off x="2173804" y="4926299"/>
            <a:ext cx="394939" cy="381303"/>
          </a:xfrm>
          <a:custGeom>
            <a:avLst/>
            <a:gdLst/>
            <a:ahLst/>
            <a:cxnLst/>
            <a:rect l="l" t="t" r="r" b="b"/>
            <a:pathLst>
              <a:path w="782" h="755" extrusionOk="0">
                <a:moveTo>
                  <a:pt x="732" y="1"/>
                </a:moveTo>
                <a:cubicBezTo>
                  <a:pt x="727" y="1"/>
                  <a:pt x="723" y="2"/>
                  <a:pt x="719" y="6"/>
                </a:cubicBezTo>
                <a:lnTo>
                  <a:pt x="21" y="704"/>
                </a:lnTo>
                <a:cubicBezTo>
                  <a:pt x="0" y="721"/>
                  <a:pt x="31" y="754"/>
                  <a:pt x="51" y="754"/>
                </a:cubicBezTo>
                <a:cubicBezTo>
                  <a:pt x="55" y="754"/>
                  <a:pt x="59" y="753"/>
                  <a:pt x="62" y="749"/>
                </a:cubicBezTo>
                <a:lnTo>
                  <a:pt x="62" y="754"/>
                </a:lnTo>
                <a:lnTo>
                  <a:pt x="765" y="52"/>
                </a:lnTo>
                <a:cubicBezTo>
                  <a:pt x="781" y="35"/>
                  <a:pt x="753" y="1"/>
                  <a:pt x="73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1" name="Google Shape;2401;p40"/>
          <p:cNvSpPr/>
          <p:nvPr/>
        </p:nvSpPr>
        <p:spPr>
          <a:xfrm>
            <a:off x="5021696" y="795620"/>
            <a:ext cx="503522" cy="501501"/>
          </a:xfrm>
          <a:custGeom>
            <a:avLst/>
            <a:gdLst/>
            <a:ahLst/>
            <a:cxnLst/>
            <a:rect l="l" t="t" r="r" b="b"/>
            <a:pathLst>
              <a:path w="997" h="993" extrusionOk="0">
                <a:moveTo>
                  <a:pt x="267" y="0"/>
                </a:moveTo>
                <a:cubicBezTo>
                  <a:pt x="255" y="0"/>
                  <a:pt x="242" y="1"/>
                  <a:pt x="228" y="3"/>
                </a:cubicBezTo>
                <a:cubicBezTo>
                  <a:pt x="193" y="3"/>
                  <a:pt x="158" y="8"/>
                  <a:pt x="127" y="8"/>
                </a:cubicBezTo>
                <a:cubicBezTo>
                  <a:pt x="102" y="13"/>
                  <a:pt x="77" y="18"/>
                  <a:pt x="56" y="23"/>
                </a:cubicBezTo>
                <a:cubicBezTo>
                  <a:pt x="41" y="28"/>
                  <a:pt x="31" y="28"/>
                  <a:pt x="31" y="28"/>
                </a:cubicBezTo>
                <a:cubicBezTo>
                  <a:pt x="31" y="28"/>
                  <a:pt x="26" y="38"/>
                  <a:pt x="26" y="53"/>
                </a:cubicBezTo>
                <a:cubicBezTo>
                  <a:pt x="21" y="73"/>
                  <a:pt x="16" y="99"/>
                  <a:pt x="11" y="129"/>
                </a:cubicBezTo>
                <a:cubicBezTo>
                  <a:pt x="6" y="159"/>
                  <a:pt x="6" y="190"/>
                  <a:pt x="6" y="230"/>
                </a:cubicBezTo>
                <a:cubicBezTo>
                  <a:pt x="1" y="266"/>
                  <a:pt x="6" y="306"/>
                  <a:pt x="6" y="346"/>
                </a:cubicBezTo>
                <a:cubicBezTo>
                  <a:pt x="11" y="387"/>
                  <a:pt x="16" y="427"/>
                  <a:pt x="26" y="468"/>
                </a:cubicBezTo>
                <a:cubicBezTo>
                  <a:pt x="36" y="508"/>
                  <a:pt x="51" y="549"/>
                  <a:pt x="66" y="584"/>
                </a:cubicBezTo>
                <a:cubicBezTo>
                  <a:pt x="102" y="660"/>
                  <a:pt x="147" y="731"/>
                  <a:pt x="208" y="791"/>
                </a:cubicBezTo>
                <a:cubicBezTo>
                  <a:pt x="264" y="847"/>
                  <a:pt x="335" y="898"/>
                  <a:pt x="410" y="928"/>
                </a:cubicBezTo>
                <a:cubicBezTo>
                  <a:pt x="486" y="963"/>
                  <a:pt x="567" y="984"/>
                  <a:pt x="653" y="989"/>
                </a:cubicBezTo>
                <a:cubicBezTo>
                  <a:pt x="682" y="991"/>
                  <a:pt x="713" y="992"/>
                  <a:pt x="743" y="992"/>
                </a:cubicBezTo>
                <a:cubicBezTo>
                  <a:pt x="786" y="992"/>
                  <a:pt x="829" y="990"/>
                  <a:pt x="871" y="984"/>
                </a:cubicBezTo>
                <a:cubicBezTo>
                  <a:pt x="896" y="984"/>
                  <a:pt x="926" y="974"/>
                  <a:pt x="941" y="974"/>
                </a:cubicBezTo>
                <a:cubicBezTo>
                  <a:pt x="951" y="968"/>
                  <a:pt x="957" y="968"/>
                  <a:pt x="967" y="968"/>
                </a:cubicBezTo>
                <a:cubicBezTo>
                  <a:pt x="972" y="958"/>
                  <a:pt x="972" y="948"/>
                  <a:pt x="977" y="938"/>
                </a:cubicBezTo>
                <a:cubicBezTo>
                  <a:pt x="977" y="923"/>
                  <a:pt x="982" y="898"/>
                  <a:pt x="987" y="867"/>
                </a:cubicBezTo>
                <a:cubicBezTo>
                  <a:pt x="997" y="797"/>
                  <a:pt x="997" y="721"/>
                  <a:pt x="992" y="650"/>
                </a:cubicBezTo>
                <a:cubicBezTo>
                  <a:pt x="982" y="569"/>
                  <a:pt x="962" y="488"/>
                  <a:pt x="931" y="412"/>
                </a:cubicBezTo>
                <a:cubicBezTo>
                  <a:pt x="896" y="331"/>
                  <a:pt x="850" y="266"/>
                  <a:pt x="790" y="205"/>
                </a:cubicBezTo>
                <a:cubicBezTo>
                  <a:pt x="734" y="144"/>
                  <a:pt x="663" y="99"/>
                  <a:pt x="587" y="63"/>
                </a:cubicBezTo>
                <a:cubicBezTo>
                  <a:pt x="547" y="48"/>
                  <a:pt x="512" y="33"/>
                  <a:pt x="471" y="23"/>
                </a:cubicBezTo>
                <a:cubicBezTo>
                  <a:pt x="431" y="18"/>
                  <a:pt x="385" y="8"/>
                  <a:pt x="345" y="3"/>
                </a:cubicBezTo>
                <a:cubicBezTo>
                  <a:pt x="318" y="3"/>
                  <a:pt x="293" y="0"/>
                  <a:pt x="26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40"/>
          <p:cNvSpPr/>
          <p:nvPr/>
        </p:nvSpPr>
        <p:spPr>
          <a:xfrm>
            <a:off x="5222700" y="1001169"/>
            <a:ext cx="393424" cy="383323"/>
          </a:xfrm>
          <a:custGeom>
            <a:avLst/>
            <a:gdLst/>
            <a:ahLst/>
            <a:cxnLst/>
            <a:rect l="l" t="t" r="r" b="b"/>
            <a:pathLst>
              <a:path w="779" h="759" extrusionOk="0">
                <a:moveTo>
                  <a:pt x="56" y="0"/>
                </a:moveTo>
                <a:cubicBezTo>
                  <a:pt x="33" y="0"/>
                  <a:pt x="0" y="39"/>
                  <a:pt x="17" y="56"/>
                </a:cubicBezTo>
                <a:lnTo>
                  <a:pt x="720" y="754"/>
                </a:lnTo>
                <a:cubicBezTo>
                  <a:pt x="724" y="757"/>
                  <a:pt x="728" y="759"/>
                  <a:pt x="732" y="759"/>
                </a:cubicBezTo>
                <a:cubicBezTo>
                  <a:pt x="753" y="759"/>
                  <a:pt x="778" y="725"/>
                  <a:pt x="766" y="708"/>
                </a:cubicBezTo>
                <a:lnTo>
                  <a:pt x="68" y="5"/>
                </a:lnTo>
                <a:cubicBezTo>
                  <a:pt x="65" y="2"/>
                  <a:pt x="61" y="0"/>
                  <a:pt x="5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3" name="Google Shape;2403;p40"/>
          <p:cNvSpPr/>
          <p:nvPr/>
        </p:nvSpPr>
        <p:spPr>
          <a:xfrm>
            <a:off x="7177184" y="3871786"/>
            <a:ext cx="669679" cy="419180"/>
          </a:xfrm>
          <a:custGeom>
            <a:avLst/>
            <a:gdLst/>
            <a:ahLst/>
            <a:cxnLst/>
            <a:rect l="l" t="t" r="r" b="b"/>
            <a:pathLst>
              <a:path w="1326" h="830" extrusionOk="0">
                <a:moveTo>
                  <a:pt x="666" y="0"/>
                </a:moveTo>
                <a:cubicBezTo>
                  <a:pt x="583" y="0"/>
                  <a:pt x="499" y="16"/>
                  <a:pt x="421" y="46"/>
                </a:cubicBezTo>
                <a:cubicBezTo>
                  <a:pt x="345" y="76"/>
                  <a:pt x="274" y="122"/>
                  <a:pt x="208" y="172"/>
                </a:cubicBezTo>
                <a:cubicBezTo>
                  <a:pt x="153" y="223"/>
                  <a:pt x="102" y="273"/>
                  <a:pt x="62" y="329"/>
                </a:cubicBezTo>
                <a:cubicBezTo>
                  <a:pt x="41" y="354"/>
                  <a:pt x="26" y="375"/>
                  <a:pt x="16" y="390"/>
                </a:cubicBezTo>
                <a:cubicBezTo>
                  <a:pt x="11" y="395"/>
                  <a:pt x="6" y="405"/>
                  <a:pt x="1" y="415"/>
                </a:cubicBezTo>
                <a:lnTo>
                  <a:pt x="16" y="440"/>
                </a:lnTo>
                <a:cubicBezTo>
                  <a:pt x="26" y="455"/>
                  <a:pt x="41" y="476"/>
                  <a:pt x="62" y="501"/>
                </a:cubicBezTo>
                <a:cubicBezTo>
                  <a:pt x="102" y="557"/>
                  <a:pt x="153" y="607"/>
                  <a:pt x="208" y="658"/>
                </a:cubicBezTo>
                <a:cubicBezTo>
                  <a:pt x="274" y="708"/>
                  <a:pt x="345" y="754"/>
                  <a:pt x="421" y="784"/>
                </a:cubicBezTo>
                <a:cubicBezTo>
                  <a:pt x="497" y="815"/>
                  <a:pt x="583" y="830"/>
                  <a:pt x="663" y="830"/>
                </a:cubicBezTo>
                <a:cubicBezTo>
                  <a:pt x="749" y="830"/>
                  <a:pt x="830" y="815"/>
                  <a:pt x="911" y="784"/>
                </a:cubicBezTo>
                <a:cubicBezTo>
                  <a:pt x="947" y="769"/>
                  <a:pt x="987" y="749"/>
                  <a:pt x="1023" y="729"/>
                </a:cubicBezTo>
                <a:cubicBezTo>
                  <a:pt x="1058" y="703"/>
                  <a:pt x="1088" y="683"/>
                  <a:pt x="1124" y="658"/>
                </a:cubicBezTo>
                <a:cubicBezTo>
                  <a:pt x="1149" y="632"/>
                  <a:pt x="1179" y="602"/>
                  <a:pt x="1205" y="577"/>
                </a:cubicBezTo>
                <a:cubicBezTo>
                  <a:pt x="1230" y="552"/>
                  <a:pt x="1250" y="526"/>
                  <a:pt x="1270" y="501"/>
                </a:cubicBezTo>
                <a:cubicBezTo>
                  <a:pt x="1286" y="476"/>
                  <a:pt x="1301" y="455"/>
                  <a:pt x="1311" y="440"/>
                </a:cubicBezTo>
                <a:cubicBezTo>
                  <a:pt x="1321" y="425"/>
                  <a:pt x="1326" y="415"/>
                  <a:pt x="1326" y="415"/>
                </a:cubicBezTo>
                <a:cubicBezTo>
                  <a:pt x="1326" y="415"/>
                  <a:pt x="1321" y="405"/>
                  <a:pt x="1311" y="390"/>
                </a:cubicBezTo>
                <a:cubicBezTo>
                  <a:pt x="1301" y="380"/>
                  <a:pt x="1286" y="354"/>
                  <a:pt x="1270" y="334"/>
                </a:cubicBezTo>
                <a:cubicBezTo>
                  <a:pt x="1250" y="304"/>
                  <a:pt x="1230" y="278"/>
                  <a:pt x="1205" y="258"/>
                </a:cubicBezTo>
                <a:cubicBezTo>
                  <a:pt x="1179" y="228"/>
                  <a:pt x="1149" y="203"/>
                  <a:pt x="1124" y="177"/>
                </a:cubicBezTo>
                <a:cubicBezTo>
                  <a:pt x="1088" y="147"/>
                  <a:pt x="1058" y="127"/>
                  <a:pt x="1023" y="101"/>
                </a:cubicBezTo>
                <a:cubicBezTo>
                  <a:pt x="987" y="81"/>
                  <a:pt x="947" y="61"/>
                  <a:pt x="911" y="46"/>
                </a:cubicBezTo>
                <a:cubicBezTo>
                  <a:pt x="833" y="16"/>
                  <a:pt x="749" y="0"/>
                  <a:pt x="66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4" name="Google Shape;2404;p40"/>
          <p:cNvSpPr/>
          <p:nvPr/>
        </p:nvSpPr>
        <p:spPr>
          <a:xfrm>
            <a:off x="7039310" y="4063195"/>
            <a:ext cx="529278" cy="33837"/>
          </a:xfrm>
          <a:custGeom>
            <a:avLst/>
            <a:gdLst/>
            <a:ahLst/>
            <a:cxnLst/>
            <a:rect l="l" t="t" r="r" b="b"/>
            <a:pathLst>
              <a:path w="1048" h="67" extrusionOk="0">
                <a:moveTo>
                  <a:pt x="31" y="1"/>
                </a:moveTo>
                <a:cubicBezTo>
                  <a:pt x="1" y="1"/>
                  <a:pt x="1" y="66"/>
                  <a:pt x="31" y="66"/>
                </a:cubicBezTo>
                <a:lnTo>
                  <a:pt x="1022" y="66"/>
                </a:lnTo>
                <a:cubicBezTo>
                  <a:pt x="1048" y="66"/>
                  <a:pt x="1048" y="1"/>
                  <a:pt x="102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40"/>
          <p:cNvSpPr/>
          <p:nvPr/>
        </p:nvSpPr>
        <p:spPr>
          <a:xfrm>
            <a:off x="9607917" y="5514159"/>
            <a:ext cx="390393" cy="383323"/>
          </a:xfrm>
          <a:custGeom>
            <a:avLst/>
            <a:gdLst/>
            <a:ahLst/>
            <a:cxnLst/>
            <a:rect l="l" t="t" r="r" b="b"/>
            <a:pathLst>
              <a:path w="773" h="759" extrusionOk="0">
                <a:moveTo>
                  <a:pt x="46" y="0"/>
                </a:moveTo>
                <a:cubicBezTo>
                  <a:pt x="25" y="0"/>
                  <a:pt x="0" y="34"/>
                  <a:pt x="13" y="51"/>
                </a:cubicBezTo>
                <a:lnTo>
                  <a:pt x="710" y="754"/>
                </a:lnTo>
                <a:cubicBezTo>
                  <a:pt x="714" y="757"/>
                  <a:pt x="718" y="759"/>
                  <a:pt x="723" y="759"/>
                </a:cubicBezTo>
                <a:cubicBezTo>
                  <a:pt x="745" y="759"/>
                  <a:pt x="773" y="725"/>
                  <a:pt x="756" y="708"/>
                </a:cubicBezTo>
                <a:lnTo>
                  <a:pt x="761" y="708"/>
                </a:lnTo>
                <a:cubicBezTo>
                  <a:pt x="523" y="470"/>
                  <a:pt x="291" y="238"/>
                  <a:pt x="58" y="5"/>
                </a:cubicBezTo>
                <a:cubicBezTo>
                  <a:pt x="54" y="2"/>
                  <a:pt x="50" y="0"/>
                  <a:pt x="46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40"/>
          <p:cNvSpPr/>
          <p:nvPr/>
        </p:nvSpPr>
        <p:spPr>
          <a:xfrm>
            <a:off x="2534399" y="6904520"/>
            <a:ext cx="689880" cy="691395"/>
          </a:xfrm>
          <a:custGeom>
            <a:avLst/>
            <a:gdLst/>
            <a:ahLst/>
            <a:cxnLst/>
            <a:rect l="l" t="t" r="r" b="b"/>
            <a:pathLst>
              <a:path w="1366" h="1369" extrusionOk="0">
                <a:moveTo>
                  <a:pt x="1278" y="1"/>
                </a:moveTo>
                <a:cubicBezTo>
                  <a:pt x="1267" y="1"/>
                  <a:pt x="1256" y="2"/>
                  <a:pt x="1244" y="3"/>
                </a:cubicBezTo>
                <a:cubicBezTo>
                  <a:pt x="1209" y="3"/>
                  <a:pt x="1168" y="8"/>
                  <a:pt x="1123" y="13"/>
                </a:cubicBezTo>
                <a:cubicBezTo>
                  <a:pt x="1077" y="23"/>
                  <a:pt x="1027" y="34"/>
                  <a:pt x="981" y="44"/>
                </a:cubicBezTo>
                <a:cubicBezTo>
                  <a:pt x="926" y="59"/>
                  <a:pt x="875" y="79"/>
                  <a:pt x="824" y="99"/>
                </a:cubicBezTo>
                <a:cubicBezTo>
                  <a:pt x="774" y="120"/>
                  <a:pt x="723" y="145"/>
                  <a:pt x="673" y="175"/>
                </a:cubicBezTo>
                <a:cubicBezTo>
                  <a:pt x="566" y="236"/>
                  <a:pt x="470" y="307"/>
                  <a:pt x="389" y="393"/>
                </a:cubicBezTo>
                <a:cubicBezTo>
                  <a:pt x="303" y="479"/>
                  <a:pt x="228" y="575"/>
                  <a:pt x="172" y="676"/>
                </a:cubicBezTo>
                <a:cubicBezTo>
                  <a:pt x="116" y="777"/>
                  <a:pt x="71" y="878"/>
                  <a:pt x="46" y="984"/>
                </a:cubicBezTo>
                <a:cubicBezTo>
                  <a:pt x="20" y="1070"/>
                  <a:pt x="5" y="1161"/>
                  <a:pt x="0" y="1252"/>
                </a:cubicBezTo>
                <a:lnTo>
                  <a:pt x="0" y="1338"/>
                </a:lnTo>
                <a:lnTo>
                  <a:pt x="0" y="1369"/>
                </a:lnTo>
                <a:lnTo>
                  <a:pt x="116" y="1369"/>
                </a:lnTo>
                <a:cubicBezTo>
                  <a:pt x="440" y="1348"/>
                  <a:pt x="743" y="1207"/>
                  <a:pt x="971" y="979"/>
                </a:cubicBezTo>
                <a:cubicBezTo>
                  <a:pt x="1057" y="893"/>
                  <a:pt x="1133" y="797"/>
                  <a:pt x="1194" y="696"/>
                </a:cubicBezTo>
                <a:cubicBezTo>
                  <a:pt x="1219" y="645"/>
                  <a:pt x="1244" y="595"/>
                  <a:pt x="1269" y="539"/>
                </a:cubicBezTo>
                <a:cubicBezTo>
                  <a:pt x="1290" y="489"/>
                  <a:pt x="1305" y="438"/>
                  <a:pt x="1320" y="388"/>
                </a:cubicBezTo>
                <a:cubicBezTo>
                  <a:pt x="1335" y="337"/>
                  <a:pt x="1345" y="291"/>
                  <a:pt x="1350" y="241"/>
                </a:cubicBezTo>
                <a:cubicBezTo>
                  <a:pt x="1355" y="200"/>
                  <a:pt x="1360" y="160"/>
                  <a:pt x="1366" y="120"/>
                </a:cubicBezTo>
                <a:lnTo>
                  <a:pt x="1366" y="34"/>
                </a:lnTo>
                <a:lnTo>
                  <a:pt x="1366" y="3"/>
                </a:lnTo>
                <a:lnTo>
                  <a:pt x="1330" y="3"/>
                </a:lnTo>
                <a:cubicBezTo>
                  <a:pt x="1317" y="3"/>
                  <a:pt x="1299" y="1"/>
                  <a:pt x="127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7" name="Google Shape;2407;p40"/>
          <p:cNvSpPr/>
          <p:nvPr/>
        </p:nvSpPr>
        <p:spPr>
          <a:xfrm>
            <a:off x="2384404" y="7190369"/>
            <a:ext cx="562611" cy="548470"/>
          </a:xfrm>
          <a:custGeom>
            <a:avLst/>
            <a:gdLst/>
            <a:ahLst/>
            <a:cxnLst/>
            <a:rect l="l" t="t" r="r" b="b"/>
            <a:pathLst>
              <a:path w="1114" h="1086" extrusionOk="0">
                <a:moveTo>
                  <a:pt x="1068" y="1"/>
                </a:moveTo>
                <a:cubicBezTo>
                  <a:pt x="1060" y="1"/>
                  <a:pt x="1052" y="5"/>
                  <a:pt x="1046" y="14"/>
                </a:cubicBezTo>
                <a:lnTo>
                  <a:pt x="24" y="1030"/>
                </a:lnTo>
                <a:cubicBezTo>
                  <a:pt x="1" y="1053"/>
                  <a:pt x="22" y="1086"/>
                  <a:pt x="47" y="1086"/>
                </a:cubicBezTo>
                <a:cubicBezTo>
                  <a:pt x="55" y="1086"/>
                  <a:pt x="62" y="1083"/>
                  <a:pt x="69" y="1076"/>
                </a:cubicBezTo>
                <a:lnTo>
                  <a:pt x="1091" y="59"/>
                </a:lnTo>
                <a:cubicBezTo>
                  <a:pt x="1114" y="33"/>
                  <a:pt x="1091" y="1"/>
                  <a:pt x="1068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40"/>
          <p:cNvSpPr/>
          <p:nvPr/>
        </p:nvSpPr>
        <p:spPr>
          <a:xfrm>
            <a:off x="6985776" y="-333132"/>
            <a:ext cx="690385" cy="690890"/>
          </a:xfrm>
          <a:custGeom>
            <a:avLst/>
            <a:gdLst/>
            <a:ahLst/>
            <a:cxnLst/>
            <a:rect l="l" t="t" r="r" b="b"/>
            <a:pathLst>
              <a:path w="1367" h="1368" extrusionOk="0">
                <a:moveTo>
                  <a:pt x="1282" y="0"/>
                </a:moveTo>
                <a:cubicBezTo>
                  <a:pt x="1272" y="0"/>
                  <a:pt x="1262" y="1"/>
                  <a:pt x="1250" y="2"/>
                </a:cubicBezTo>
                <a:cubicBezTo>
                  <a:pt x="1214" y="2"/>
                  <a:pt x="1174" y="7"/>
                  <a:pt x="1128" y="12"/>
                </a:cubicBezTo>
                <a:cubicBezTo>
                  <a:pt x="1083" y="23"/>
                  <a:pt x="1032" y="33"/>
                  <a:pt x="982" y="43"/>
                </a:cubicBezTo>
                <a:cubicBezTo>
                  <a:pt x="931" y="58"/>
                  <a:pt x="881" y="78"/>
                  <a:pt x="830" y="98"/>
                </a:cubicBezTo>
                <a:cubicBezTo>
                  <a:pt x="774" y="119"/>
                  <a:pt x="724" y="144"/>
                  <a:pt x="673" y="174"/>
                </a:cubicBezTo>
                <a:cubicBezTo>
                  <a:pt x="572" y="235"/>
                  <a:pt x="476" y="306"/>
                  <a:pt x="390" y="392"/>
                </a:cubicBezTo>
                <a:cubicBezTo>
                  <a:pt x="304" y="478"/>
                  <a:pt x="233" y="574"/>
                  <a:pt x="173" y="675"/>
                </a:cubicBezTo>
                <a:cubicBezTo>
                  <a:pt x="72" y="852"/>
                  <a:pt x="16" y="1049"/>
                  <a:pt x="1" y="1251"/>
                </a:cubicBezTo>
                <a:lnTo>
                  <a:pt x="1" y="1337"/>
                </a:lnTo>
                <a:lnTo>
                  <a:pt x="1" y="1368"/>
                </a:lnTo>
                <a:lnTo>
                  <a:pt x="31" y="1363"/>
                </a:lnTo>
                <a:lnTo>
                  <a:pt x="117" y="1363"/>
                </a:lnTo>
                <a:cubicBezTo>
                  <a:pt x="208" y="1358"/>
                  <a:pt x="294" y="1348"/>
                  <a:pt x="385" y="1322"/>
                </a:cubicBezTo>
                <a:cubicBezTo>
                  <a:pt x="491" y="1292"/>
                  <a:pt x="592" y="1251"/>
                  <a:pt x="694" y="1196"/>
                </a:cubicBezTo>
                <a:cubicBezTo>
                  <a:pt x="795" y="1135"/>
                  <a:pt x="891" y="1059"/>
                  <a:pt x="977" y="978"/>
                </a:cubicBezTo>
                <a:cubicBezTo>
                  <a:pt x="1063" y="892"/>
                  <a:pt x="1134" y="796"/>
                  <a:pt x="1194" y="695"/>
                </a:cubicBezTo>
                <a:cubicBezTo>
                  <a:pt x="1225" y="645"/>
                  <a:pt x="1250" y="594"/>
                  <a:pt x="1270" y="538"/>
                </a:cubicBezTo>
                <a:cubicBezTo>
                  <a:pt x="1290" y="488"/>
                  <a:pt x="1311" y="437"/>
                  <a:pt x="1321" y="382"/>
                </a:cubicBezTo>
                <a:cubicBezTo>
                  <a:pt x="1336" y="336"/>
                  <a:pt x="1346" y="291"/>
                  <a:pt x="1351" y="240"/>
                </a:cubicBezTo>
                <a:cubicBezTo>
                  <a:pt x="1361" y="194"/>
                  <a:pt x="1366" y="154"/>
                  <a:pt x="1366" y="119"/>
                </a:cubicBezTo>
                <a:lnTo>
                  <a:pt x="1366" y="33"/>
                </a:lnTo>
                <a:lnTo>
                  <a:pt x="1366" y="2"/>
                </a:lnTo>
                <a:lnTo>
                  <a:pt x="1336" y="2"/>
                </a:lnTo>
                <a:cubicBezTo>
                  <a:pt x="1319" y="2"/>
                  <a:pt x="1302" y="0"/>
                  <a:pt x="1282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9" name="Google Shape;2409;p40"/>
          <p:cNvSpPr/>
          <p:nvPr/>
        </p:nvSpPr>
        <p:spPr>
          <a:xfrm>
            <a:off x="6836286" y="-46272"/>
            <a:ext cx="560086" cy="546955"/>
          </a:xfrm>
          <a:custGeom>
            <a:avLst/>
            <a:gdLst/>
            <a:ahLst/>
            <a:cxnLst/>
            <a:rect l="l" t="t" r="r" b="b"/>
            <a:pathLst>
              <a:path w="1109" h="1083" extrusionOk="0">
                <a:moveTo>
                  <a:pt x="1063" y="1"/>
                </a:moveTo>
                <a:cubicBezTo>
                  <a:pt x="1055" y="1"/>
                  <a:pt x="1047" y="4"/>
                  <a:pt x="1040" y="11"/>
                </a:cubicBezTo>
                <a:lnTo>
                  <a:pt x="24" y="1027"/>
                </a:lnTo>
                <a:cubicBezTo>
                  <a:pt x="0" y="1051"/>
                  <a:pt x="22" y="1083"/>
                  <a:pt x="47" y="1083"/>
                </a:cubicBezTo>
                <a:cubicBezTo>
                  <a:pt x="54" y="1083"/>
                  <a:pt x="62" y="1080"/>
                  <a:pt x="69" y="1073"/>
                </a:cubicBezTo>
                <a:lnTo>
                  <a:pt x="1086" y="56"/>
                </a:lnTo>
                <a:cubicBezTo>
                  <a:pt x="1109" y="33"/>
                  <a:pt x="1088" y="1"/>
                  <a:pt x="1063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0" name="Google Shape;2410;p40"/>
          <p:cNvSpPr/>
          <p:nvPr/>
        </p:nvSpPr>
        <p:spPr>
          <a:xfrm>
            <a:off x="5320676" y="5679811"/>
            <a:ext cx="689880" cy="690385"/>
          </a:xfrm>
          <a:custGeom>
            <a:avLst/>
            <a:gdLst/>
            <a:ahLst/>
            <a:cxnLst/>
            <a:rect l="l" t="t" r="r" b="b"/>
            <a:pathLst>
              <a:path w="1366" h="1367" extrusionOk="0">
                <a:moveTo>
                  <a:pt x="1244" y="1"/>
                </a:moveTo>
                <a:cubicBezTo>
                  <a:pt x="1153" y="6"/>
                  <a:pt x="1067" y="21"/>
                  <a:pt x="982" y="46"/>
                </a:cubicBezTo>
                <a:cubicBezTo>
                  <a:pt x="870" y="72"/>
                  <a:pt x="769" y="117"/>
                  <a:pt x="673" y="173"/>
                </a:cubicBezTo>
                <a:cubicBezTo>
                  <a:pt x="461" y="289"/>
                  <a:pt x="289" y="466"/>
                  <a:pt x="167" y="673"/>
                </a:cubicBezTo>
                <a:cubicBezTo>
                  <a:pt x="112" y="769"/>
                  <a:pt x="71" y="876"/>
                  <a:pt x="41" y="982"/>
                </a:cubicBezTo>
                <a:cubicBezTo>
                  <a:pt x="31" y="1027"/>
                  <a:pt x="21" y="1078"/>
                  <a:pt x="11" y="1123"/>
                </a:cubicBezTo>
                <a:cubicBezTo>
                  <a:pt x="5" y="1169"/>
                  <a:pt x="0" y="1214"/>
                  <a:pt x="0" y="1250"/>
                </a:cubicBezTo>
                <a:lnTo>
                  <a:pt x="0" y="1331"/>
                </a:lnTo>
                <a:lnTo>
                  <a:pt x="0" y="1366"/>
                </a:lnTo>
                <a:lnTo>
                  <a:pt x="117" y="1366"/>
                </a:lnTo>
                <a:cubicBezTo>
                  <a:pt x="152" y="1361"/>
                  <a:pt x="193" y="1361"/>
                  <a:pt x="238" y="1351"/>
                </a:cubicBezTo>
                <a:cubicBezTo>
                  <a:pt x="284" y="1346"/>
                  <a:pt x="334" y="1336"/>
                  <a:pt x="380" y="1321"/>
                </a:cubicBezTo>
                <a:cubicBezTo>
                  <a:pt x="491" y="1290"/>
                  <a:pt x="592" y="1250"/>
                  <a:pt x="693" y="1194"/>
                </a:cubicBezTo>
                <a:cubicBezTo>
                  <a:pt x="794" y="1134"/>
                  <a:pt x="890" y="1063"/>
                  <a:pt x="976" y="977"/>
                </a:cubicBezTo>
                <a:cubicBezTo>
                  <a:pt x="1057" y="891"/>
                  <a:pt x="1133" y="795"/>
                  <a:pt x="1194" y="694"/>
                </a:cubicBezTo>
                <a:cubicBezTo>
                  <a:pt x="1290" y="517"/>
                  <a:pt x="1351" y="319"/>
                  <a:pt x="1366" y="117"/>
                </a:cubicBezTo>
                <a:lnTo>
                  <a:pt x="1366" y="31"/>
                </a:lnTo>
                <a:lnTo>
                  <a:pt x="1366" y="1"/>
                </a:ln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1" name="Google Shape;2411;p40"/>
          <p:cNvSpPr/>
          <p:nvPr/>
        </p:nvSpPr>
        <p:spPr>
          <a:xfrm>
            <a:off x="5599455" y="5536886"/>
            <a:ext cx="561096" cy="546955"/>
          </a:xfrm>
          <a:custGeom>
            <a:avLst/>
            <a:gdLst/>
            <a:ahLst/>
            <a:cxnLst/>
            <a:rect l="l" t="t" r="r" b="b"/>
            <a:pathLst>
              <a:path w="1111" h="1083" extrusionOk="0">
                <a:moveTo>
                  <a:pt x="1064" y="1"/>
                </a:moveTo>
                <a:cubicBezTo>
                  <a:pt x="1056" y="1"/>
                  <a:pt x="1048" y="4"/>
                  <a:pt x="1041" y="11"/>
                </a:cubicBezTo>
                <a:lnTo>
                  <a:pt x="20" y="1027"/>
                </a:lnTo>
                <a:cubicBezTo>
                  <a:pt x="0" y="1050"/>
                  <a:pt x="20" y="1083"/>
                  <a:pt x="44" y="1083"/>
                </a:cubicBezTo>
                <a:cubicBezTo>
                  <a:pt x="51" y="1083"/>
                  <a:pt x="58" y="1080"/>
                  <a:pt x="65" y="1073"/>
                </a:cubicBezTo>
                <a:lnTo>
                  <a:pt x="1087" y="56"/>
                </a:lnTo>
                <a:cubicBezTo>
                  <a:pt x="1110" y="33"/>
                  <a:pt x="1089" y="1"/>
                  <a:pt x="1064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2" name="Google Shape;2412;p40"/>
          <p:cNvSpPr/>
          <p:nvPr/>
        </p:nvSpPr>
        <p:spPr>
          <a:xfrm>
            <a:off x="5246436" y="2328906"/>
            <a:ext cx="692910" cy="690385"/>
          </a:xfrm>
          <a:custGeom>
            <a:avLst/>
            <a:gdLst/>
            <a:ahLst/>
            <a:cxnLst/>
            <a:rect l="l" t="t" r="r" b="b"/>
            <a:pathLst>
              <a:path w="1372" h="1367" extrusionOk="0">
                <a:moveTo>
                  <a:pt x="6" y="1"/>
                </a:moveTo>
                <a:lnTo>
                  <a:pt x="6" y="36"/>
                </a:lnTo>
                <a:cubicBezTo>
                  <a:pt x="1" y="62"/>
                  <a:pt x="1" y="92"/>
                  <a:pt x="6" y="117"/>
                </a:cubicBezTo>
                <a:cubicBezTo>
                  <a:pt x="6" y="153"/>
                  <a:pt x="11" y="193"/>
                  <a:pt x="16" y="239"/>
                </a:cubicBezTo>
                <a:cubicBezTo>
                  <a:pt x="26" y="284"/>
                  <a:pt x="36" y="335"/>
                  <a:pt x="46" y="385"/>
                </a:cubicBezTo>
                <a:cubicBezTo>
                  <a:pt x="61" y="436"/>
                  <a:pt x="82" y="491"/>
                  <a:pt x="102" y="537"/>
                </a:cubicBezTo>
                <a:cubicBezTo>
                  <a:pt x="122" y="593"/>
                  <a:pt x="147" y="643"/>
                  <a:pt x="178" y="694"/>
                </a:cubicBezTo>
                <a:cubicBezTo>
                  <a:pt x="238" y="800"/>
                  <a:pt x="309" y="896"/>
                  <a:pt x="395" y="977"/>
                </a:cubicBezTo>
                <a:cubicBezTo>
                  <a:pt x="481" y="1063"/>
                  <a:pt x="577" y="1134"/>
                  <a:pt x="678" y="1194"/>
                </a:cubicBezTo>
                <a:cubicBezTo>
                  <a:pt x="775" y="1250"/>
                  <a:pt x="881" y="1290"/>
                  <a:pt x="987" y="1321"/>
                </a:cubicBezTo>
                <a:cubicBezTo>
                  <a:pt x="1073" y="1346"/>
                  <a:pt x="1164" y="1361"/>
                  <a:pt x="1255" y="1366"/>
                </a:cubicBezTo>
                <a:lnTo>
                  <a:pt x="1371" y="1366"/>
                </a:lnTo>
                <a:cubicBezTo>
                  <a:pt x="1371" y="1366"/>
                  <a:pt x="1366" y="1361"/>
                  <a:pt x="1366" y="1336"/>
                </a:cubicBezTo>
                <a:lnTo>
                  <a:pt x="1366" y="1250"/>
                </a:lnTo>
                <a:cubicBezTo>
                  <a:pt x="1361" y="1164"/>
                  <a:pt x="1346" y="1073"/>
                  <a:pt x="1326" y="987"/>
                </a:cubicBezTo>
                <a:cubicBezTo>
                  <a:pt x="1295" y="876"/>
                  <a:pt x="1250" y="775"/>
                  <a:pt x="1199" y="678"/>
                </a:cubicBezTo>
                <a:cubicBezTo>
                  <a:pt x="1139" y="572"/>
                  <a:pt x="1063" y="476"/>
                  <a:pt x="982" y="395"/>
                </a:cubicBezTo>
                <a:cubicBezTo>
                  <a:pt x="896" y="309"/>
                  <a:pt x="800" y="233"/>
                  <a:pt x="699" y="173"/>
                </a:cubicBezTo>
                <a:cubicBezTo>
                  <a:pt x="648" y="147"/>
                  <a:pt x="592" y="122"/>
                  <a:pt x="542" y="97"/>
                </a:cubicBezTo>
                <a:cubicBezTo>
                  <a:pt x="491" y="77"/>
                  <a:pt x="441" y="62"/>
                  <a:pt x="385" y="46"/>
                </a:cubicBezTo>
                <a:cubicBezTo>
                  <a:pt x="340" y="31"/>
                  <a:pt x="289" y="21"/>
                  <a:pt x="244" y="16"/>
                </a:cubicBezTo>
                <a:cubicBezTo>
                  <a:pt x="198" y="6"/>
                  <a:pt x="158" y="1"/>
                  <a:pt x="122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3" name="Google Shape;2413;p40"/>
          <p:cNvSpPr/>
          <p:nvPr/>
        </p:nvSpPr>
        <p:spPr>
          <a:xfrm>
            <a:off x="5527741" y="2614755"/>
            <a:ext cx="559076" cy="547460"/>
          </a:xfrm>
          <a:custGeom>
            <a:avLst/>
            <a:gdLst/>
            <a:ahLst/>
            <a:cxnLst/>
            <a:rect l="l" t="t" r="r" b="b"/>
            <a:pathLst>
              <a:path w="1107" h="1084" extrusionOk="0">
                <a:moveTo>
                  <a:pt x="47" y="0"/>
                </a:moveTo>
                <a:cubicBezTo>
                  <a:pt x="22" y="0"/>
                  <a:pt x="0" y="29"/>
                  <a:pt x="20" y="57"/>
                </a:cubicBezTo>
                <a:lnTo>
                  <a:pt x="1042" y="1073"/>
                </a:lnTo>
                <a:cubicBezTo>
                  <a:pt x="1049" y="1080"/>
                  <a:pt x="1056" y="1083"/>
                  <a:pt x="1064" y="1083"/>
                </a:cubicBezTo>
                <a:cubicBezTo>
                  <a:pt x="1087" y="1083"/>
                  <a:pt x="1107" y="1051"/>
                  <a:pt x="1087" y="1028"/>
                </a:cubicBezTo>
                <a:lnTo>
                  <a:pt x="66" y="6"/>
                </a:lnTo>
                <a:cubicBezTo>
                  <a:pt x="60" y="2"/>
                  <a:pt x="53" y="0"/>
                  <a:pt x="47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4" name="Google Shape;2414;p40"/>
          <p:cNvSpPr/>
          <p:nvPr/>
        </p:nvSpPr>
        <p:spPr>
          <a:xfrm>
            <a:off x="797585" y="1077430"/>
            <a:ext cx="692405" cy="690385"/>
          </a:xfrm>
          <a:custGeom>
            <a:avLst/>
            <a:gdLst/>
            <a:ahLst/>
            <a:cxnLst/>
            <a:rect l="l" t="t" r="r" b="b"/>
            <a:pathLst>
              <a:path w="1371" h="1367" extrusionOk="0">
                <a:moveTo>
                  <a:pt x="0" y="1"/>
                </a:moveTo>
                <a:cubicBezTo>
                  <a:pt x="0" y="1"/>
                  <a:pt x="5" y="11"/>
                  <a:pt x="5" y="31"/>
                </a:cubicBezTo>
                <a:cubicBezTo>
                  <a:pt x="5" y="56"/>
                  <a:pt x="0" y="82"/>
                  <a:pt x="5" y="117"/>
                </a:cubicBezTo>
                <a:cubicBezTo>
                  <a:pt x="10" y="208"/>
                  <a:pt x="25" y="299"/>
                  <a:pt x="51" y="385"/>
                </a:cubicBezTo>
                <a:cubicBezTo>
                  <a:pt x="76" y="491"/>
                  <a:pt x="122" y="598"/>
                  <a:pt x="177" y="694"/>
                </a:cubicBezTo>
                <a:cubicBezTo>
                  <a:pt x="233" y="795"/>
                  <a:pt x="309" y="891"/>
                  <a:pt x="395" y="977"/>
                </a:cubicBezTo>
                <a:cubicBezTo>
                  <a:pt x="476" y="1063"/>
                  <a:pt x="572" y="1134"/>
                  <a:pt x="673" y="1194"/>
                </a:cubicBezTo>
                <a:cubicBezTo>
                  <a:pt x="723" y="1225"/>
                  <a:pt x="774" y="1250"/>
                  <a:pt x="830" y="1270"/>
                </a:cubicBezTo>
                <a:cubicBezTo>
                  <a:pt x="926" y="1311"/>
                  <a:pt x="1027" y="1336"/>
                  <a:pt x="1128" y="1356"/>
                </a:cubicBezTo>
                <a:cubicBezTo>
                  <a:pt x="1173" y="1361"/>
                  <a:pt x="1214" y="1366"/>
                  <a:pt x="1249" y="1366"/>
                </a:cubicBezTo>
                <a:lnTo>
                  <a:pt x="1366" y="1366"/>
                </a:lnTo>
                <a:lnTo>
                  <a:pt x="1366" y="1336"/>
                </a:lnTo>
                <a:cubicBezTo>
                  <a:pt x="1366" y="1311"/>
                  <a:pt x="1371" y="1285"/>
                  <a:pt x="1366" y="1250"/>
                </a:cubicBezTo>
                <a:cubicBezTo>
                  <a:pt x="1366" y="1215"/>
                  <a:pt x="1361" y="1174"/>
                  <a:pt x="1356" y="1129"/>
                </a:cubicBezTo>
                <a:cubicBezTo>
                  <a:pt x="1345" y="1078"/>
                  <a:pt x="1335" y="1032"/>
                  <a:pt x="1325" y="982"/>
                </a:cubicBezTo>
                <a:cubicBezTo>
                  <a:pt x="1310" y="931"/>
                  <a:pt x="1290" y="881"/>
                  <a:pt x="1270" y="830"/>
                </a:cubicBezTo>
                <a:cubicBezTo>
                  <a:pt x="1249" y="775"/>
                  <a:pt x="1224" y="724"/>
                  <a:pt x="1194" y="673"/>
                </a:cubicBezTo>
                <a:cubicBezTo>
                  <a:pt x="1133" y="572"/>
                  <a:pt x="1062" y="476"/>
                  <a:pt x="976" y="390"/>
                </a:cubicBezTo>
                <a:cubicBezTo>
                  <a:pt x="890" y="304"/>
                  <a:pt x="794" y="233"/>
                  <a:pt x="693" y="173"/>
                </a:cubicBezTo>
                <a:cubicBezTo>
                  <a:pt x="592" y="117"/>
                  <a:pt x="491" y="77"/>
                  <a:pt x="385" y="46"/>
                </a:cubicBezTo>
                <a:cubicBezTo>
                  <a:pt x="294" y="21"/>
                  <a:pt x="208" y="6"/>
                  <a:pt x="11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5" name="Google Shape;2415;p40"/>
          <p:cNvSpPr/>
          <p:nvPr/>
        </p:nvSpPr>
        <p:spPr>
          <a:xfrm>
            <a:off x="647589" y="934505"/>
            <a:ext cx="560591" cy="549480"/>
          </a:xfrm>
          <a:custGeom>
            <a:avLst/>
            <a:gdLst/>
            <a:ahLst/>
            <a:cxnLst/>
            <a:rect l="l" t="t" r="r" b="b"/>
            <a:pathLst>
              <a:path w="1110" h="1088" extrusionOk="0">
                <a:moveTo>
                  <a:pt x="47" y="1"/>
                </a:moveTo>
                <a:cubicBezTo>
                  <a:pt x="22" y="1"/>
                  <a:pt x="1" y="33"/>
                  <a:pt x="24" y="56"/>
                </a:cubicBezTo>
                <a:lnTo>
                  <a:pt x="1041" y="1078"/>
                </a:lnTo>
                <a:cubicBezTo>
                  <a:pt x="1048" y="1085"/>
                  <a:pt x="1056" y="1088"/>
                  <a:pt x="1063" y="1088"/>
                </a:cubicBezTo>
                <a:cubicBezTo>
                  <a:pt x="1088" y="1088"/>
                  <a:pt x="1109" y="1056"/>
                  <a:pt x="1086" y="1032"/>
                </a:cubicBezTo>
                <a:lnTo>
                  <a:pt x="70" y="11"/>
                </a:lnTo>
                <a:cubicBezTo>
                  <a:pt x="63" y="4"/>
                  <a:pt x="55" y="1"/>
                  <a:pt x="47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6" name="Google Shape;2416;p40"/>
          <p:cNvSpPr/>
          <p:nvPr/>
        </p:nvSpPr>
        <p:spPr>
          <a:xfrm>
            <a:off x="6720128" y="7003001"/>
            <a:ext cx="784827" cy="680789"/>
          </a:xfrm>
          <a:custGeom>
            <a:avLst/>
            <a:gdLst/>
            <a:ahLst/>
            <a:cxnLst/>
            <a:rect l="l" t="t" r="r" b="b"/>
            <a:pathLst>
              <a:path w="1554" h="1348" extrusionOk="0">
                <a:moveTo>
                  <a:pt x="1103" y="0"/>
                </a:moveTo>
                <a:lnTo>
                  <a:pt x="552" y="552"/>
                </a:lnTo>
                <a:lnTo>
                  <a:pt x="1" y="1098"/>
                </a:lnTo>
                <a:cubicBezTo>
                  <a:pt x="1" y="1098"/>
                  <a:pt x="239" y="1347"/>
                  <a:pt x="697" y="1347"/>
                </a:cubicBezTo>
                <a:cubicBezTo>
                  <a:pt x="854" y="1347"/>
                  <a:pt x="1037" y="1318"/>
                  <a:pt x="1245" y="1239"/>
                </a:cubicBezTo>
                <a:cubicBezTo>
                  <a:pt x="1553" y="425"/>
                  <a:pt x="1103" y="0"/>
                  <a:pt x="110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40"/>
          <p:cNvSpPr/>
          <p:nvPr/>
        </p:nvSpPr>
        <p:spPr>
          <a:xfrm>
            <a:off x="6574678" y="6894419"/>
            <a:ext cx="703011" cy="663113"/>
          </a:xfrm>
          <a:custGeom>
            <a:avLst/>
            <a:gdLst/>
            <a:ahLst/>
            <a:cxnLst/>
            <a:rect l="l" t="t" r="r" b="b"/>
            <a:pathLst>
              <a:path w="1392" h="1313" extrusionOk="0">
                <a:moveTo>
                  <a:pt x="856" y="1"/>
                </a:moveTo>
                <a:cubicBezTo>
                  <a:pt x="656" y="1"/>
                  <a:pt x="456" y="78"/>
                  <a:pt x="304" y="231"/>
                </a:cubicBezTo>
                <a:cubicBezTo>
                  <a:pt x="6" y="529"/>
                  <a:pt x="1" y="1009"/>
                  <a:pt x="289" y="1313"/>
                </a:cubicBezTo>
                <a:lnTo>
                  <a:pt x="1391" y="215"/>
                </a:lnTo>
                <a:cubicBezTo>
                  <a:pt x="1240" y="72"/>
                  <a:pt x="1048" y="1"/>
                  <a:pt x="856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2418;p40"/>
          <p:cNvSpPr/>
          <p:nvPr/>
        </p:nvSpPr>
        <p:spPr>
          <a:xfrm>
            <a:off x="6581748" y="6871692"/>
            <a:ext cx="242923" cy="226761"/>
          </a:xfrm>
          <a:custGeom>
            <a:avLst/>
            <a:gdLst/>
            <a:ahLst/>
            <a:cxnLst/>
            <a:rect l="l" t="t" r="r" b="b"/>
            <a:pathLst>
              <a:path w="481" h="449" extrusionOk="0">
                <a:moveTo>
                  <a:pt x="55" y="1"/>
                </a:moveTo>
                <a:cubicBezTo>
                  <a:pt x="26" y="1"/>
                  <a:pt x="0" y="36"/>
                  <a:pt x="27" y="63"/>
                </a:cubicBezTo>
                <a:lnTo>
                  <a:pt x="401" y="437"/>
                </a:lnTo>
                <a:cubicBezTo>
                  <a:pt x="409" y="445"/>
                  <a:pt x="418" y="449"/>
                  <a:pt x="427" y="449"/>
                </a:cubicBezTo>
                <a:cubicBezTo>
                  <a:pt x="455" y="449"/>
                  <a:pt x="480" y="410"/>
                  <a:pt x="457" y="387"/>
                </a:cubicBezTo>
                <a:lnTo>
                  <a:pt x="83" y="13"/>
                </a:lnTo>
                <a:cubicBezTo>
                  <a:pt x="74" y="4"/>
                  <a:pt x="64" y="1"/>
                  <a:pt x="55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40"/>
          <p:cNvSpPr/>
          <p:nvPr/>
        </p:nvSpPr>
        <p:spPr>
          <a:xfrm>
            <a:off x="2774291" y="3133426"/>
            <a:ext cx="784322" cy="681294"/>
          </a:xfrm>
          <a:custGeom>
            <a:avLst/>
            <a:gdLst/>
            <a:ahLst/>
            <a:cxnLst/>
            <a:rect l="l" t="t" r="r" b="b"/>
            <a:pathLst>
              <a:path w="1553" h="1349" extrusionOk="0">
                <a:moveTo>
                  <a:pt x="451" y="1"/>
                </a:moveTo>
                <a:cubicBezTo>
                  <a:pt x="451" y="1"/>
                  <a:pt x="0" y="426"/>
                  <a:pt x="309" y="1240"/>
                </a:cubicBezTo>
                <a:cubicBezTo>
                  <a:pt x="518" y="1319"/>
                  <a:pt x="703" y="1349"/>
                  <a:pt x="860" y="1349"/>
                </a:cubicBezTo>
                <a:cubicBezTo>
                  <a:pt x="1316" y="1349"/>
                  <a:pt x="1553" y="1103"/>
                  <a:pt x="1553" y="1103"/>
                </a:cubicBezTo>
                <a:lnTo>
                  <a:pt x="1002" y="552"/>
                </a:lnTo>
                <a:lnTo>
                  <a:pt x="451" y="1"/>
                </a:ln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40"/>
          <p:cNvSpPr/>
          <p:nvPr/>
        </p:nvSpPr>
        <p:spPr>
          <a:xfrm>
            <a:off x="3001556" y="3025348"/>
            <a:ext cx="703011" cy="665638"/>
          </a:xfrm>
          <a:custGeom>
            <a:avLst/>
            <a:gdLst/>
            <a:ahLst/>
            <a:cxnLst/>
            <a:rect l="l" t="t" r="r" b="b"/>
            <a:pathLst>
              <a:path w="1392" h="1318" extrusionOk="0">
                <a:moveTo>
                  <a:pt x="531" y="0"/>
                </a:moveTo>
                <a:cubicBezTo>
                  <a:pt x="340" y="0"/>
                  <a:pt x="149" y="71"/>
                  <a:pt x="1" y="215"/>
                </a:cubicBezTo>
                <a:lnTo>
                  <a:pt x="1103" y="1317"/>
                </a:lnTo>
                <a:cubicBezTo>
                  <a:pt x="1391" y="1009"/>
                  <a:pt x="1381" y="528"/>
                  <a:pt x="1083" y="230"/>
                </a:cubicBezTo>
                <a:cubicBezTo>
                  <a:pt x="930" y="78"/>
                  <a:pt x="731" y="0"/>
                  <a:pt x="531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40"/>
          <p:cNvSpPr/>
          <p:nvPr/>
        </p:nvSpPr>
        <p:spPr>
          <a:xfrm>
            <a:off x="3454573" y="3003632"/>
            <a:ext cx="239387" cy="224741"/>
          </a:xfrm>
          <a:custGeom>
            <a:avLst/>
            <a:gdLst/>
            <a:ahLst/>
            <a:cxnLst/>
            <a:rect l="l" t="t" r="r" b="b"/>
            <a:pathLst>
              <a:path w="474" h="445" extrusionOk="0">
                <a:moveTo>
                  <a:pt x="423" y="0"/>
                </a:moveTo>
                <a:cubicBezTo>
                  <a:pt x="415" y="0"/>
                  <a:pt x="406" y="3"/>
                  <a:pt x="398" y="10"/>
                </a:cubicBezTo>
                <a:lnTo>
                  <a:pt x="24" y="384"/>
                </a:lnTo>
                <a:cubicBezTo>
                  <a:pt x="1" y="412"/>
                  <a:pt x="22" y="445"/>
                  <a:pt x="50" y="445"/>
                </a:cubicBezTo>
                <a:cubicBezTo>
                  <a:pt x="58" y="445"/>
                  <a:pt x="66" y="442"/>
                  <a:pt x="75" y="435"/>
                </a:cubicBezTo>
                <a:lnTo>
                  <a:pt x="454" y="61"/>
                </a:lnTo>
                <a:cubicBezTo>
                  <a:pt x="473" y="33"/>
                  <a:pt x="451" y="0"/>
                  <a:pt x="423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2422;p40"/>
          <p:cNvSpPr/>
          <p:nvPr/>
        </p:nvSpPr>
        <p:spPr>
          <a:xfrm>
            <a:off x="3044989" y="3597048"/>
            <a:ext cx="2843357" cy="2633766"/>
          </a:xfrm>
          <a:custGeom>
            <a:avLst/>
            <a:gdLst/>
            <a:ahLst/>
            <a:cxnLst/>
            <a:rect l="l" t="t" r="r" b="b"/>
            <a:pathLst>
              <a:path w="5630" h="5215" extrusionOk="0">
                <a:moveTo>
                  <a:pt x="4899" y="0"/>
                </a:moveTo>
                <a:cubicBezTo>
                  <a:pt x="4506" y="0"/>
                  <a:pt x="4105" y="413"/>
                  <a:pt x="3839" y="570"/>
                </a:cubicBezTo>
                <a:cubicBezTo>
                  <a:pt x="3746" y="626"/>
                  <a:pt x="3648" y="645"/>
                  <a:pt x="3549" y="645"/>
                </a:cubicBezTo>
                <a:cubicBezTo>
                  <a:pt x="3356" y="645"/>
                  <a:pt x="3158" y="574"/>
                  <a:pt x="2976" y="574"/>
                </a:cubicBezTo>
                <a:cubicBezTo>
                  <a:pt x="2890" y="574"/>
                  <a:pt x="2808" y="590"/>
                  <a:pt x="2731" y="635"/>
                </a:cubicBezTo>
                <a:cubicBezTo>
                  <a:pt x="2403" y="822"/>
                  <a:pt x="2509" y="1343"/>
                  <a:pt x="2261" y="1647"/>
                </a:cubicBezTo>
                <a:cubicBezTo>
                  <a:pt x="2132" y="1808"/>
                  <a:pt x="1991" y="1828"/>
                  <a:pt x="1835" y="1828"/>
                </a:cubicBezTo>
                <a:cubicBezTo>
                  <a:pt x="1783" y="1828"/>
                  <a:pt x="1729" y="1826"/>
                  <a:pt x="1674" y="1826"/>
                </a:cubicBezTo>
                <a:cubicBezTo>
                  <a:pt x="1583" y="1826"/>
                  <a:pt x="1487" y="1832"/>
                  <a:pt x="1386" y="1864"/>
                </a:cubicBezTo>
                <a:cubicBezTo>
                  <a:pt x="1042" y="1970"/>
                  <a:pt x="1285" y="2638"/>
                  <a:pt x="1315" y="3022"/>
                </a:cubicBezTo>
                <a:cubicBezTo>
                  <a:pt x="1341" y="3402"/>
                  <a:pt x="961" y="3376"/>
                  <a:pt x="481" y="3386"/>
                </a:cubicBezTo>
                <a:cubicBezTo>
                  <a:pt x="0" y="3397"/>
                  <a:pt x="127" y="3882"/>
                  <a:pt x="319" y="4454"/>
                </a:cubicBezTo>
                <a:cubicBezTo>
                  <a:pt x="385" y="4631"/>
                  <a:pt x="400" y="4828"/>
                  <a:pt x="355" y="5010"/>
                </a:cubicBezTo>
                <a:cubicBezTo>
                  <a:pt x="428" y="4992"/>
                  <a:pt x="502" y="4982"/>
                  <a:pt x="577" y="4982"/>
                </a:cubicBezTo>
                <a:cubicBezTo>
                  <a:pt x="689" y="4982"/>
                  <a:pt x="800" y="5003"/>
                  <a:pt x="906" y="5045"/>
                </a:cubicBezTo>
                <a:cubicBezTo>
                  <a:pt x="1187" y="5137"/>
                  <a:pt x="1447" y="5215"/>
                  <a:pt x="1641" y="5215"/>
                </a:cubicBezTo>
                <a:cubicBezTo>
                  <a:pt x="1843" y="5215"/>
                  <a:pt x="1973" y="5129"/>
                  <a:pt x="1978" y="4883"/>
                </a:cubicBezTo>
                <a:cubicBezTo>
                  <a:pt x="1988" y="4421"/>
                  <a:pt x="1960" y="4047"/>
                  <a:pt x="2301" y="4047"/>
                </a:cubicBezTo>
                <a:cubicBezTo>
                  <a:pt x="2314" y="4047"/>
                  <a:pt x="2328" y="4048"/>
                  <a:pt x="2342" y="4049"/>
                </a:cubicBezTo>
                <a:cubicBezTo>
                  <a:pt x="2572" y="4064"/>
                  <a:pt x="2902" y="4159"/>
                  <a:pt x="3153" y="4159"/>
                </a:cubicBezTo>
                <a:cubicBezTo>
                  <a:pt x="3322" y="4159"/>
                  <a:pt x="3455" y="4116"/>
                  <a:pt x="3500" y="3978"/>
                </a:cubicBezTo>
                <a:cubicBezTo>
                  <a:pt x="3606" y="3634"/>
                  <a:pt x="3414" y="3346"/>
                  <a:pt x="3712" y="3103"/>
                </a:cubicBezTo>
                <a:cubicBezTo>
                  <a:pt x="4016" y="2855"/>
                  <a:pt x="4532" y="2962"/>
                  <a:pt x="4724" y="2633"/>
                </a:cubicBezTo>
                <a:cubicBezTo>
                  <a:pt x="4921" y="2309"/>
                  <a:pt x="4577" y="1884"/>
                  <a:pt x="4795" y="1525"/>
                </a:cubicBezTo>
                <a:cubicBezTo>
                  <a:pt x="4997" y="1182"/>
                  <a:pt x="5629" y="610"/>
                  <a:pt x="5240" y="125"/>
                </a:cubicBezTo>
                <a:cubicBezTo>
                  <a:pt x="5129" y="36"/>
                  <a:pt x="5015" y="0"/>
                  <a:pt x="4899" y="0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3" name="Google Shape;2423;p40"/>
          <p:cNvSpPr/>
          <p:nvPr/>
        </p:nvSpPr>
        <p:spPr>
          <a:xfrm>
            <a:off x="2939942" y="3877847"/>
            <a:ext cx="2539830" cy="2524678"/>
          </a:xfrm>
          <a:custGeom>
            <a:avLst/>
            <a:gdLst/>
            <a:ahLst/>
            <a:cxnLst/>
            <a:rect l="l" t="t" r="r" b="b"/>
            <a:pathLst>
              <a:path w="5029" h="4999" extrusionOk="0">
                <a:moveTo>
                  <a:pt x="4961" y="1"/>
                </a:moveTo>
                <a:cubicBezTo>
                  <a:pt x="4951" y="1"/>
                  <a:pt x="4941" y="5"/>
                  <a:pt x="4932" y="14"/>
                </a:cubicBezTo>
                <a:lnTo>
                  <a:pt x="3905" y="1040"/>
                </a:lnTo>
                <a:lnTo>
                  <a:pt x="3905" y="1030"/>
                </a:lnTo>
                <a:cubicBezTo>
                  <a:pt x="3900" y="954"/>
                  <a:pt x="3890" y="873"/>
                  <a:pt x="3885" y="797"/>
                </a:cubicBezTo>
                <a:cubicBezTo>
                  <a:pt x="3875" y="666"/>
                  <a:pt x="3865" y="540"/>
                  <a:pt x="3850" y="408"/>
                </a:cubicBezTo>
                <a:cubicBezTo>
                  <a:pt x="3850" y="380"/>
                  <a:pt x="3827" y="366"/>
                  <a:pt x="3805" y="366"/>
                </a:cubicBezTo>
                <a:cubicBezTo>
                  <a:pt x="3783" y="366"/>
                  <a:pt x="3761" y="380"/>
                  <a:pt x="3764" y="408"/>
                </a:cubicBezTo>
                <a:cubicBezTo>
                  <a:pt x="3784" y="646"/>
                  <a:pt x="3804" y="883"/>
                  <a:pt x="3824" y="1121"/>
                </a:cubicBezTo>
                <a:lnTo>
                  <a:pt x="2444" y="2502"/>
                </a:lnTo>
                <a:lnTo>
                  <a:pt x="2444" y="2492"/>
                </a:lnTo>
                <a:cubicBezTo>
                  <a:pt x="2439" y="2416"/>
                  <a:pt x="2429" y="2335"/>
                  <a:pt x="2424" y="2254"/>
                </a:cubicBezTo>
                <a:cubicBezTo>
                  <a:pt x="2413" y="2128"/>
                  <a:pt x="2403" y="2001"/>
                  <a:pt x="2393" y="1870"/>
                </a:cubicBezTo>
                <a:cubicBezTo>
                  <a:pt x="2391" y="1842"/>
                  <a:pt x="2368" y="1828"/>
                  <a:pt x="2346" y="1828"/>
                </a:cubicBezTo>
                <a:cubicBezTo>
                  <a:pt x="2325" y="1828"/>
                  <a:pt x="2305" y="1842"/>
                  <a:pt x="2307" y="1870"/>
                </a:cubicBezTo>
                <a:lnTo>
                  <a:pt x="2368" y="2583"/>
                </a:lnTo>
                <a:lnTo>
                  <a:pt x="987" y="3968"/>
                </a:lnTo>
                <a:lnTo>
                  <a:pt x="987" y="3958"/>
                </a:lnTo>
                <a:cubicBezTo>
                  <a:pt x="977" y="3877"/>
                  <a:pt x="972" y="3796"/>
                  <a:pt x="967" y="3721"/>
                </a:cubicBezTo>
                <a:cubicBezTo>
                  <a:pt x="957" y="3594"/>
                  <a:pt x="942" y="3463"/>
                  <a:pt x="932" y="3331"/>
                </a:cubicBezTo>
                <a:cubicBezTo>
                  <a:pt x="929" y="3303"/>
                  <a:pt x="906" y="3289"/>
                  <a:pt x="885" y="3289"/>
                </a:cubicBezTo>
                <a:cubicBezTo>
                  <a:pt x="863" y="3289"/>
                  <a:pt x="843" y="3303"/>
                  <a:pt x="846" y="3331"/>
                </a:cubicBezTo>
                <a:lnTo>
                  <a:pt x="911" y="4044"/>
                </a:lnTo>
                <a:lnTo>
                  <a:pt x="31" y="4919"/>
                </a:lnTo>
                <a:cubicBezTo>
                  <a:pt x="0" y="4954"/>
                  <a:pt x="29" y="4998"/>
                  <a:pt x="65" y="4998"/>
                </a:cubicBezTo>
                <a:cubicBezTo>
                  <a:pt x="75" y="4998"/>
                  <a:pt x="87" y="4994"/>
                  <a:pt x="97" y="4985"/>
                </a:cubicBezTo>
                <a:lnTo>
                  <a:pt x="972" y="4110"/>
                </a:lnTo>
                <a:lnTo>
                  <a:pt x="1675" y="4160"/>
                </a:lnTo>
                <a:cubicBezTo>
                  <a:pt x="1677" y="4161"/>
                  <a:pt x="1678" y="4161"/>
                  <a:pt x="1680" y="4161"/>
                </a:cubicBezTo>
                <a:cubicBezTo>
                  <a:pt x="1731" y="4161"/>
                  <a:pt x="1729" y="4079"/>
                  <a:pt x="1675" y="4075"/>
                </a:cubicBezTo>
                <a:lnTo>
                  <a:pt x="1048" y="4029"/>
                </a:lnTo>
                <a:lnTo>
                  <a:pt x="2429" y="2648"/>
                </a:lnTo>
                <a:lnTo>
                  <a:pt x="3132" y="2699"/>
                </a:lnTo>
                <a:cubicBezTo>
                  <a:pt x="3133" y="2699"/>
                  <a:pt x="3135" y="2699"/>
                  <a:pt x="3136" y="2699"/>
                </a:cubicBezTo>
                <a:cubicBezTo>
                  <a:pt x="3187" y="2699"/>
                  <a:pt x="3186" y="2613"/>
                  <a:pt x="3132" y="2613"/>
                </a:cubicBezTo>
                <a:lnTo>
                  <a:pt x="2510" y="2562"/>
                </a:lnTo>
                <a:lnTo>
                  <a:pt x="3890" y="1187"/>
                </a:lnTo>
                <a:lnTo>
                  <a:pt x="4593" y="1237"/>
                </a:lnTo>
                <a:cubicBezTo>
                  <a:pt x="4595" y="1238"/>
                  <a:pt x="4596" y="1238"/>
                  <a:pt x="4598" y="1238"/>
                </a:cubicBezTo>
                <a:cubicBezTo>
                  <a:pt x="4649" y="1238"/>
                  <a:pt x="4647" y="1156"/>
                  <a:pt x="4593" y="1151"/>
                </a:cubicBezTo>
                <a:lnTo>
                  <a:pt x="3971" y="1106"/>
                </a:lnTo>
                <a:cubicBezTo>
                  <a:pt x="4310" y="762"/>
                  <a:pt x="4654" y="423"/>
                  <a:pt x="4993" y="79"/>
                </a:cubicBezTo>
                <a:cubicBezTo>
                  <a:pt x="5028" y="48"/>
                  <a:pt x="4996" y="1"/>
                  <a:pt x="4961" y="1"/>
                </a:cubicBezTo>
                <a:close/>
              </a:path>
            </a:pathLst>
          </a:custGeom>
          <a:solidFill>
            <a:srgbClr val="FFF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5" name="Google Shape;2425;p40"/>
          <p:cNvSpPr/>
          <p:nvPr/>
        </p:nvSpPr>
        <p:spPr>
          <a:xfrm>
            <a:off x="76200" y="329981"/>
            <a:ext cx="8991600" cy="62232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Picture 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952500"/>
            <a:ext cx="8153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30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623887"/>
          </a:xfrm>
        </p:spPr>
        <p:txBody>
          <a:bodyPr/>
          <a:lstStyle/>
          <a:p>
            <a:pPr eaLnBrk="1" hangingPunct="1"/>
            <a:r>
              <a:rPr lang="en-GB" sz="2200" b="1" u="sng"/>
              <a:t>Definitions</a:t>
            </a:r>
            <a:r>
              <a:rPr lang="ro-RO" sz="2200" u="sng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90819"/>
            <a:ext cx="8264974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8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700087"/>
          </a:xfrm>
        </p:spPr>
        <p:txBody>
          <a:bodyPr/>
          <a:lstStyle/>
          <a:p>
            <a:pPr eaLnBrk="1" hangingPunct="1"/>
            <a:r>
              <a:rPr lang="en-US" sz="2400" b="1" u="sng"/>
              <a:t>Models of a formula</a:t>
            </a:r>
            <a:endParaRPr lang="ro-RO" sz="2400" b="1" u="sng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8153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64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003300"/>
            <a:ext cx="8534400" cy="762000"/>
          </a:xfrm>
        </p:spPr>
        <p:txBody>
          <a:bodyPr/>
          <a:lstStyle/>
          <a:p>
            <a:pPr eaLnBrk="1" hangingPunct="1"/>
            <a:r>
              <a:rPr lang="en-US" sz="2400" b="1" u="sng" dirty="0"/>
              <a:t>Theorems </a:t>
            </a:r>
            <a:br>
              <a:rPr lang="en-US" sz="2400" b="1" u="sng" dirty="0"/>
            </a:br>
            <a:br>
              <a:rPr lang="en-US" sz="2400" b="1" u="sng" dirty="0"/>
            </a:br>
            <a:r>
              <a:rPr lang="en-US" sz="2000" b="1" dirty="0"/>
              <a:t>Semantic tableaux method – a </a:t>
            </a:r>
            <a:r>
              <a:rPr lang="en-US" sz="2000" b="1" i="1" dirty="0"/>
              <a:t>refutation</a:t>
            </a:r>
            <a:r>
              <a:rPr lang="en-US" sz="2000" b="1" dirty="0"/>
              <a:t> proof method</a:t>
            </a:r>
            <a:endParaRPr lang="ro-RO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24" y="1765300"/>
            <a:ext cx="7815842" cy="415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26110"/>
      </p:ext>
    </p:extLst>
  </p:cSld>
  <p:clrMapOvr>
    <a:masterClrMapping/>
  </p:clrMapOvr>
</p:sld>
</file>

<file path=ppt/theme/theme1.xml><?xml version="1.0" encoding="utf-8"?>
<a:theme xmlns:a="http://schemas.openxmlformats.org/drawingml/2006/main" name="Thanksgiving Cards Collection by Slidesgo">
  <a:themeElements>
    <a:clrScheme name="Simple Light">
      <a:dk1>
        <a:srgbClr val="59342C"/>
      </a:dk1>
      <a:lt1>
        <a:srgbClr val="FFF7F1"/>
      </a:lt1>
      <a:dk2>
        <a:srgbClr val="FFFFFF"/>
      </a:dk2>
      <a:lt2>
        <a:srgbClr val="59342C"/>
      </a:lt2>
      <a:accent1>
        <a:srgbClr val="F2D2B6"/>
      </a:accent1>
      <a:accent2>
        <a:srgbClr val="D9AC59"/>
      </a:accent2>
      <a:accent3>
        <a:srgbClr val="F2762E"/>
      </a:accent3>
      <a:accent4>
        <a:srgbClr val="A62F14"/>
      </a:accent4>
      <a:accent5>
        <a:srgbClr val="59342C"/>
      </a:accent5>
      <a:accent6>
        <a:srgbClr val="F2D2B6"/>
      </a:accent6>
      <a:hlink>
        <a:srgbClr val="5934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F4383B09E06749B7DD530C84419D64" ma:contentTypeVersion="2" ma:contentTypeDescription="Create a new document." ma:contentTypeScope="" ma:versionID="5fa607c6e864671fc7f64cb9e7c4d3a7">
  <xsd:schema xmlns:xsd="http://www.w3.org/2001/XMLSchema" xmlns:xs="http://www.w3.org/2001/XMLSchema" xmlns:p="http://schemas.microsoft.com/office/2006/metadata/properties" xmlns:ns2="468a07fd-8133-444d-9e08-49d6dbf795fe" targetNamespace="http://schemas.microsoft.com/office/2006/metadata/properties" ma:root="true" ma:fieldsID="702f9e85bfb647bfeb4e8a847635d217" ns2:_="">
    <xsd:import namespace="468a07fd-8133-444d-9e08-49d6dbf79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a07fd-8133-444d-9e08-49d6dbf79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69EB34-D551-4BC1-8ED3-7A1547436A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44CFFC-74FE-46E3-88AD-05010EA765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8a07fd-8133-444d-9e08-49d6dbf79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D9459-CA36-4AF0-8EA3-1A9F2AB7D41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139</Words>
  <Application>Microsoft Office PowerPoint</Application>
  <PresentationFormat>On-screen Show (4:3)</PresentationFormat>
  <Paragraphs>29</Paragraphs>
  <Slides>14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Thanksgiving Cards Collection by Slidesgo</vt:lpstr>
      <vt:lpstr>SEMANTIC  TABLEAUX</vt:lpstr>
      <vt:lpstr>THEORY ASPECTS</vt:lpstr>
      <vt:lpstr>Semantic Tableaux Method</vt:lpstr>
      <vt:lpstr>Construction of a semantic tableau</vt:lpstr>
      <vt:lpstr>Decomposition rules for formulas</vt:lpstr>
      <vt:lpstr>PowerPoint Presentation</vt:lpstr>
      <vt:lpstr>Definitions </vt:lpstr>
      <vt:lpstr>Models of a formula</vt:lpstr>
      <vt:lpstr>Theorems   Semantic tableaux method – a refutation proof method</vt:lpstr>
      <vt:lpstr>Solution</vt:lpstr>
      <vt:lpstr>Problem statement:</vt:lpstr>
      <vt:lpstr>PowerPoint Presentation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FIRST-ORDER (PREDICATE)  LOGIC</dc:title>
  <cp:lastModifiedBy>ALEXANDRU-HORATIU CANTOR</cp:lastModifiedBy>
  <cp:revision>24</cp:revision>
  <dcterms:modified xsi:type="dcterms:W3CDTF">2021-11-14T12:44:22Z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</Properties>
</file>