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61" r:id="rId7"/>
    <p:sldId id="258" r:id="rId8"/>
    <p:sldId id="262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-125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Theory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Problem statement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Solution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Theory</a:t>
          </a:r>
          <a:r>
            <a:rPr lang="en-US" sz="34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Problem statement</a:t>
          </a:r>
          <a:endParaRPr lang="en-US" sz="34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Solution</a:t>
          </a:r>
          <a:endParaRPr lang="en-US" sz="34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29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06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Logic circuits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CEBFF"/>
                </a:solidFill>
              </a:rPr>
              <a:t>Cibotariu </a:t>
            </a:r>
            <a:r>
              <a:rPr lang="en-US" dirty="0" err="1" smtClean="0">
                <a:solidFill>
                  <a:srgbClr val="7CEBFF"/>
                </a:solidFill>
              </a:rPr>
              <a:t>andrei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chapters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xmlns="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15970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46485" y="2630904"/>
            <a:ext cx="617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1.</a:t>
            </a:r>
            <a:endParaRPr lang="en-US" sz="3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95137" y="3703224"/>
            <a:ext cx="617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2.</a:t>
            </a:r>
            <a:endParaRPr lang="en-US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6485" y="4775544"/>
            <a:ext cx="617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3</a:t>
            </a:r>
            <a:r>
              <a:rPr lang="en-US" sz="3000" b="1" dirty="0" smtClean="0"/>
              <a:t>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theory</a:t>
            </a:r>
            <a:endParaRPr lang="en-US" dirty="0">
              <a:solidFill>
                <a:srgbClr val="FFFE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690" y="2293520"/>
            <a:ext cx="5714741" cy="367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430" y="2293521"/>
            <a:ext cx="6143235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71" y="2951447"/>
            <a:ext cx="9683362" cy="1171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177" y="4748656"/>
            <a:ext cx="6768950" cy="53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69" y="2218431"/>
            <a:ext cx="7339263" cy="40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8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0782" y="2649399"/>
            <a:ext cx="4235614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we simplify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given</a:t>
            </a:r>
            <a:r>
              <a:rPr lang="es-ES" dirty="0" smtClean="0"/>
              <a:t> </a:t>
            </a:r>
            <a:r>
              <a:rPr lang="es-ES" dirty="0" err="1" smtClean="0"/>
              <a:t>boolean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(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Karnaugh</a:t>
            </a:r>
            <a:r>
              <a:rPr lang="es-ES" dirty="0" smtClean="0"/>
              <a:t>),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obtain</a:t>
            </a:r>
            <a:r>
              <a:rPr lang="es-ES" i="1" dirty="0" smtClean="0"/>
              <a:t>:</a:t>
            </a:r>
          </a:p>
          <a:p>
            <a:pPr algn="ctr"/>
            <a:endParaRPr lang="es-ES" i="1" dirty="0" smtClean="0"/>
          </a:p>
          <a:p>
            <a:pPr algn="ctr"/>
            <a:r>
              <a:rPr lang="es-ES" sz="2500" b="1" i="1" dirty="0" smtClean="0"/>
              <a:t>f</a:t>
            </a:r>
            <a:r>
              <a:rPr lang="es-ES" sz="2500" b="1" baseline="-25000" dirty="0" smtClean="0"/>
              <a:t>8</a:t>
            </a:r>
            <a:r>
              <a:rPr lang="es-ES" sz="2500" b="1" dirty="0" smtClean="0"/>
              <a:t>(</a:t>
            </a:r>
            <a:r>
              <a:rPr lang="es-ES" sz="2500" b="1" i="1" dirty="0" smtClean="0"/>
              <a:t>x</a:t>
            </a:r>
            <a:r>
              <a:rPr lang="es-ES" sz="2500" b="1" dirty="0"/>
              <a:t>, </a:t>
            </a:r>
            <a:r>
              <a:rPr lang="es-ES" sz="2500" b="1" i="1" dirty="0"/>
              <a:t>y</a:t>
            </a:r>
            <a:r>
              <a:rPr lang="es-ES" sz="2500" b="1" dirty="0"/>
              <a:t>, </a:t>
            </a:r>
            <a:r>
              <a:rPr lang="es-ES" sz="2500" b="1" i="1" dirty="0"/>
              <a:t>z</a:t>
            </a:r>
            <a:r>
              <a:rPr lang="es-ES" sz="2500" b="1" dirty="0" smtClean="0"/>
              <a:t>) = </a:t>
            </a:r>
            <a:r>
              <a:rPr lang="es-ES" sz="2500" b="1" i="1" dirty="0"/>
              <a:t>y </a:t>
            </a:r>
            <a:r>
              <a:rPr lang="en-US" sz="2500" b="1" dirty="0">
                <a:sym typeface="Symbol" panose="05050102010706020507" pitchFamily="18" charset="2"/>
              </a:rPr>
              <a:t></a:t>
            </a:r>
            <a:r>
              <a:rPr lang="en-US" sz="2500" b="1" dirty="0"/>
              <a:t> </a:t>
            </a:r>
            <a:r>
              <a:rPr lang="es-ES" sz="2500" b="1" dirty="0"/>
              <a:t>¯</a:t>
            </a:r>
            <a:r>
              <a:rPr lang="es-ES" sz="2500" b="1" i="1" dirty="0" smtClean="0"/>
              <a:t>z</a:t>
            </a:r>
            <a:r>
              <a:rPr lang="es-ES" i="1" dirty="0" smtClean="0"/>
              <a:t>,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which is in both CNF and DNF.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The logic circuit associated to this function is: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895" y="2739794"/>
            <a:ext cx="1401060" cy="3066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16" y="2649399"/>
            <a:ext cx="4033593" cy="324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1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70" y="3154156"/>
            <a:ext cx="6354062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2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xmlns="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4F6225-8150-4A3D-A2A5-B8E981E99455}"/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74</Words>
  <Application>Microsoft Office PowerPoint</Application>
  <PresentationFormat>Widescreen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Symbol</vt:lpstr>
      <vt:lpstr>Wingdings 2</vt:lpstr>
      <vt:lpstr>Dividend</vt:lpstr>
      <vt:lpstr>Logic circuits</vt:lpstr>
      <vt:lpstr>chapters</vt:lpstr>
      <vt:lpstr>theory</vt:lpstr>
      <vt:lpstr>Problem statement</vt:lpstr>
      <vt:lpstr>solution</vt:lpstr>
      <vt:lpstr>solution</vt:lpstr>
      <vt:lpstr>solution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2022-01-08T15:32:41Z</dcterms:created>
  <dcterms:modified xsi:type="dcterms:W3CDTF">2022-01-11T15:03:13Z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