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258" r:id="rId3"/>
    <p:sldId id="257" r:id="rId4"/>
    <p:sldId id="259" r:id="rId5"/>
    <p:sldId id="262" r:id="rId6"/>
    <p:sldId id="263" r:id="rId7"/>
    <p:sldId id="265" r:id="rId8"/>
    <p:sldId id="269" r:id="rId9"/>
    <p:sldId id="267" r:id="rId10"/>
    <p:sldId id="266" r:id="rId11"/>
    <p:sldId id="268" r:id="rId12"/>
    <p:sldId id="270" r:id="rId13"/>
    <p:sldId id="271" r:id="rId14"/>
    <p:sldId id="272" r:id="rId15"/>
    <p:sldId id="273" r:id="rId16"/>
    <p:sldId id="292" r:id="rId17"/>
    <p:sldId id="293" r:id="rId18"/>
    <p:sldId id="260" r:id="rId19"/>
    <p:sldId id="275" r:id="rId20"/>
    <p:sldId id="276" r:id="rId21"/>
    <p:sldId id="283" r:id="rId22"/>
    <p:sldId id="282" r:id="rId23"/>
    <p:sldId id="284" r:id="rId24"/>
    <p:sldId id="285" r:id="rId25"/>
    <p:sldId id="286" r:id="rId26"/>
    <p:sldId id="287" r:id="rId27"/>
    <p:sldId id="288" r:id="rId28"/>
    <p:sldId id="294" r:id="rId29"/>
    <p:sldId id="278" r:id="rId30"/>
    <p:sldId id="296" r:id="rId31"/>
    <p:sldId id="279" r:id="rId32"/>
    <p:sldId id="297" r:id="rId33"/>
    <p:sldId id="281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12059DA-401D-4467-82A0-506B03CAA5C1}">
          <p14:sldIdLst/>
        </p14:section>
        <p14:section name="Раздел без заголовка" id="{D3D3FF65-D9AF-43E6-865F-0E09AD575DE2}">
          <p14:sldIdLst>
            <p14:sldId id="337"/>
            <p14:sldId id="258"/>
            <p14:sldId id="257"/>
            <p14:sldId id="259"/>
            <p14:sldId id="262"/>
            <p14:sldId id="263"/>
            <p14:sldId id="265"/>
            <p14:sldId id="269"/>
            <p14:sldId id="267"/>
            <p14:sldId id="266"/>
            <p14:sldId id="268"/>
            <p14:sldId id="270"/>
            <p14:sldId id="271"/>
            <p14:sldId id="272"/>
            <p14:sldId id="273"/>
            <p14:sldId id="292"/>
            <p14:sldId id="293"/>
            <p14:sldId id="260"/>
            <p14:sldId id="275"/>
            <p14:sldId id="276"/>
            <p14:sldId id="283"/>
            <p14:sldId id="282"/>
            <p14:sldId id="284"/>
            <p14:sldId id="285"/>
            <p14:sldId id="286"/>
            <p14:sldId id="287"/>
            <p14:sldId id="288"/>
            <p14:sldId id="294"/>
            <p14:sldId id="278"/>
            <p14:sldId id="296"/>
            <p14:sldId id="279"/>
            <p14:sldId id="297"/>
            <p14:sldId id="281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6F6"/>
    <a:srgbClr val="0944D9"/>
    <a:srgbClr val="447B17"/>
    <a:srgbClr val="91DF53"/>
    <a:srgbClr val="9EBAFB"/>
    <a:srgbClr val="749CF9"/>
    <a:srgbClr val="497CF8"/>
    <a:srgbClr val="3067F0"/>
    <a:srgbClr val="2D67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3A299-6DA6-4B9A-B6BB-F5C3FD0EDD8F}" v="123" dt="2021-10-04T11:06:45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рина Янкелевич" userId="545c27596886da00" providerId="LiveId" clId="{6DA3A299-6DA6-4B9A-B6BB-F5C3FD0EDD8F}"/>
    <pc:docChg chg="undo redo custSel addSld delSld modSld sldOrd addSection delSection modSection">
      <pc:chgData name="Ирина Янкелевич" userId="545c27596886da00" providerId="LiveId" clId="{6DA3A299-6DA6-4B9A-B6BB-F5C3FD0EDD8F}" dt="2021-10-18T08:17:37.816" v="1310" actId="1036"/>
      <pc:docMkLst>
        <pc:docMk/>
      </pc:docMkLst>
      <pc:sldChg chg="modSp mod">
        <pc:chgData name="Ирина Янкелевич" userId="545c27596886da00" providerId="LiveId" clId="{6DA3A299-6DA6-4B9A-B6BB-F5C3FD0EDD8F}" dt="2021-08-11T07:52:12.613" v="817" actId="20577"/>
        <pc:sldMkLst>
          <pc:docMk/>
          <pc:sldMk cId="3758778989" sldId="262"/>
        </pc:sldMkLst>
        <pc:spChg chg="mod">
          <ac:chgData name="Ирина Янкелевич" userId="545c27596886da00" providerId="LiveId" clId="{6DA3A299-6DA6-4B9A-B6BB-F5C3FD0EDD8F}" dt="2021-08-11T07:52:12.613" v="817" actId="20577"/>
          <ac:spMkLst>
            <pc:docMk/>
            <pc:sldMk cId="3758778989" sldId="262"/>
            <ac:spMk id="39" creationId="{32A69FFD-236F-4BB2-9C06-3F20D217FA98}"/>
          </ac:spMkLst>
        </pc:spChg>
      </pc:sldChg>
      <pc:sldChg chg="modSp mod">
        <pc:chgData name="Ирина Янкелевич" userId="545c27596886da00" providerId="LiveId" clId="{6DA3A299-6DA6-4B9A-B6BB-F5C3FD0EDD8F}" dt="2021-10-18T08:17:37.816" v="1310" actId="1036"/>
        <pc:sldMkLst>
          <pc:docMk/>
          <pc:sldMk cId="502196304" sldId="270"/>
        </pc:sldMkLst>
        <pc:spChg chg="mod">
          <ac:chgData name="Ирина Янкелевич" userId="545c27596886da00" providerId="LiveId" clId="{6DA3A299-6DA6-4B9A-B6BB-F5C3FD0EDD8F}" dt="2021-10-18T08:17:37.816" v="1310" actId="1036"/>
          <ac:spMkLst>
            <pc:docMk/>
            <pc:sldMk cId="502196304" sldId="270"/>
            <ac:spMk id="38" creationId="{9699BF93-BF4B-40BF-918D-AE23A70311DA}"/>
          </ac:spMkLst>
        </pc:spChg>
      </pc:sldChg>
      <pc:sldChg chg="addSp delSp modSp mod setBg">
        <pc:chgData name="Ирина Янкелевич" userId="545c27596886da00" providerId="LiveId" clId="{6DA3A299-6DA6-4B9A-B6BB-F5C3FD0EDD8F}" dt="2021-10-04T10:12:27.987" v="1145" actId="20577"/>
        <pc:sldMkLst>
          <pc:docMk/>
          <pc:sldMk cId="1267395583" sldId="281"/>
        </pc:sldMkLst>
        <pc:spChg chg="add mod">
          <ac:chgData name="Ирина Янкелевич" userId="545c27596886da00" providerId="LiveId" clId="{6DA3A299-6DA6-4B9A-B6BB-F5C3FD0EDD8F}" dt="2021-10-04T10:12:20.421" v="1137" actId="6549"/>
          <ac:spMkLst>
            <pc:docMk/>
            <pc:sldMk cId="1267395583" sldId="281"/>
            <ac:spMk id="2" creationId="{872912FF-3094-4F11-A89B-DCD29AD606AC}"/>
          </ac:spMkLst>
        </pc:spChg>
        <pc:spChg chg="add del mo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3" creationId="{953B5899-1A02-40D0-8F64-4236EF8DCD89}"/>
          </ac:spMkLst>
        </pc:spChg>
        <pc:spChg chg="mod">
          <ac:chgData name="Ирина Янкелевич" userId="545c27596886da00" providerId="LiveId" clId="{6DA3A299-6DA6-4B9A-B6BB-F5C3FD0EDD8F}" dt="2021-10-04T10:12:27.987" v="1145" actId="20577"/>
          <ac:spMkLst>
            <pc:docMk/>
            <pc:sldMk cId="1267395583" sldId="281"/>
            <ac:spMk id="5" creationId="{77F5129D-2FB9-47E7-81BE-04119C651EA2}"/>
          </ac:spMkLst>
        </pc:spChg>
        <pc:spChg chg="add del mo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7" creationId="{A34FB8D5-A213-40C1-92C9-67A811E72538}"/>
          </ac:spMkLst>
        </pc:spChg>
        <pc:spChg chg="add del mo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9" creationId="{B3B7053A-C121-46C3-BBBF-DAFE2925BEA5}"/>
          </ac:spMkLst>
        </pc:spChg>
        <pc:spChg chg="add del mo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11" creationId="{A559B427-11AC-4576-93EF-7E878EBECCF4}"/>
          </ac:spMkLst>
        </pc:spChg>
        <pc:spChg chg="add del">
          <ac:chgData name="Ирина Янкелевич" userId="545c27596886da00" providerId="LiveId" clId="{6DA3A299-6DA6-4B9A-B6BB-F5C3FD0EDD8F}" dt="2021-08-07T15:50:42.486" v="31" actId="22"/>
          <ac:spMkLst>
            <pc:docMk/>
            <pc:sldMk cId="1267395583" sldId="281"/>
            <ac:spMk id="13" creationId="{C84866F0-444D-4D57-B38C-4DA69056ECD9}"/>
          </ac:spMkLst>
        </pc:spChg>
        <pc:spChg chg="add del mo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15" creationId="{519C426D-1DC1-4CB3-BF76-75C2738D73FB}"/>
          </ac:spMkLst>
        </pc:spChg>
        <pc:spChg chg="add del mo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16" creationId="{26FBE67F-971B-49D2-B195-8F75920C943D}"/>
          </ac:spMkLst>
        </pc:spChg>
        <pc:spChg chg="add del mo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17" creationId="{8FA49981-BB60-4B1F-89FC-0524D2470212}"/>
          </ac:spMkLst>
        </pc:spChg>
        <pc:spChg chg="add del mod">
          <ac:chgData name="Ирина Янкелевич" userId="545c27596886da00" providerId="LiveId" clId="{6DA3A299-6DA6-4B9A-B6BB-F5C3FD0EDD8F}" dt="2021-10-04T10:09:40.197" v="836" actId="478"/>
          <ac:spMkLst>
            <pc:docMk/>
            <pc:sldMk cId="1267395583" sldId="281"/>
            <ac:spMk id="18" creationId="{CE1A983C-4F3A-4B65-9C95-8DC7D626AB63}"/>
          </ac:spMkLst>
        </pc:spChg>
        <pc:spChg chg="add del mod or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19" creationId="{0DF4C263-1375-4D29-A875-51C15F6DAD01}"/>
          </ac:spMkLst>
        </pc:spChg>
        <pc:spChg chg="add del mo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20" creationId="{64682A41-A739-4DDF-A115-52888CA2AE30}"/>
          </ac:spMkLst>
        </pc:spChg>
        <pc:spChg chg="add del mo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21" creationId="{C3C379A8-E2E5-41A7-B59A-AD1DF7E501BD}"/>
          </ac:spMkLst>
        </pc:spChg>
        <pc:spChg chg="add del mo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22" creationId="{4B3AB983-FBB3-40FF-B16D-89373536F8E1}"/>
          </ac:spMkLst>
        </pc:spChg>
        <pc:spChg chg="add del mo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23" creationId="{E6C21FFB-961D-4D20-B5E1-38BF97DE4B1B}"/>
          </ac:spMkLst>
        </pc:spChg>
        <pc:spChg chg="add del mo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24" creationId="{D722E6C6-8BE4-49DF-8163-A93545646777}"/>
          </ac:spMkLst>
        </pc:spChg>
        <pc:spChg chg="add del mo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26" creationId="{7492CBB5-45A5-460E-9BBC-8C8409ABD2A3}"/>
          </ac:spMkLst>
        </pc:spChg>
        <pc:spChg chg="add del mo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27" creationId="{4C6AA840-9F3E-4196-98EF-A292F7ABF593}"/>
          </ac:spMkLst>
        </pc:spChg>
        <pc:spChg chg="add del mo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29" creationId="{8F1463A5-C62C-43B4-9213-F231E703A3CE}"/>
          </ac:spMkLst>
        </pc:spChg>
        <pc:spChg chg="add del mod">
          <ac:chgData name="Ирина Янкелевич" userId="545c27596886da00" providerId="LiveId" clId="{6DA3A299-6DA6-4B9A-B6BB-F5C3FD0EDD8F}" dt="2021-10-04T10:09:29.099" v="834" actId="478"/>
          <ac:spMkLst>
            <pc:docMk/>
            <pc:sldMk cId="1267395583" sldId="281"/>
            <ac:spMk id="30" creationId="{90AA0545-B0D7-403E-8FAD-DE7A950AD3C1}"/>
          </ac:spMkLst>
        </pc:spChg>
        <pc:spChg chg="add del mod">
          <ac:chgData name="Ирина Янкелевич" userId="545c27596886da00" providerId="LiveId" clId="{6DA3A299-6DA6-4B9A-B6BB-F5C3FD0EDD8F}" dt="2021-08-07T16:07:24.546" v="298" actId="478"/>
          <ac:spMkLst>
            <pc:docMk/>
            <pc:sldMk cId="1267395583" sldId="281"/>
            <ac:spMk id="38" creationId="{9C43062F-0455-4984-A665-F1D0E31AFE07}"/>
          </ac:spMkLst>
        </pc:spChg>
        <pc:spChg chg="add del mod">
          <ac:chgData name="Ирина Янкелевич" userId="545c27596886da00" providerId="LiveId" clId="{6DA3A299-6DA6-4B9A-B6BB-F5C3FD0EDD8F}" dt="2021-08-07T16:08:50.564" v="318" actId="478"/>
          <ac:spMkLst>
            <pc:docMk/>
            <pc:sldMk cId="1267395583" sldId="281"/>
            <ac:spMk id="39" creationId="{BE741273-C864-45C8-A41D-B38DE11535C2}"/>
          </ac:spMkLst>
        </pc:spChg>
        <pc:spChg chg="add del mod">
          <ac:chgData name="Ирина Янкелевич" userId="545c27596886da00" providerId="LiveId" clId="{6DA3A299-6DA6-4B9A-B6BB-F5C3FD0EDD8F}" dt="2021-08-07T16:08:51.851" v="319" actId="478"/>
          <ac:spMkLst>
            <pc:docMk/>
            <pc:sldMk cId="1267395583" sldId="281"/>
            <ac:spMk id="40" creationId="{E3FFC067-98DA-4053-80DE-9CDEAE59CAE7}"/>
          </ac:spMkLst>
        </pc:spChg>
        <pc:spChg chg="add del mod">
          <ac:chgData name="Ирина Янкелевич" userId="545c27596886da00" providerId="LiveId" clId="{6DA3A299-6DA6-4B9A-B6BB-F5C3FD0EDD8F}" dt="2021-08-07T16:08:52.861" v="320" actId="478"/>
          <ac:spMkLst>
            <pc:docMk/>
            <pc:sldMk cId="1267395583" sldId="281"/>
            <ac:spMk id="41" creationId="{3B79D60E-41DB-440D-9581-84CDEB2A449C}"/>
          </ac:spMkLst>
        </pc:spChg>
        <pc:spChg chg="add del mod">
          <ac:chgData name="Ирина Янкелевич" userId="545c27596886da00" providerId="LiveId" clId="{6DA3A299-6DA6-4B9A-B6BB-F5C3FD0EDD8F}" dt="2021-08-07T16:08:53.749" v="321" actId="478"/>
          <ac:spMkLst>
            <pc:docMk/>
            <pc:sldMk cId="1267395583" sldId="281"/>
            <ac:spMk id="42" creationId="{2F51ADA1-C5ED-4CA1-83BD-B38DECBAC518}"/>
          </ac:spMkLst>
        </pc:spChg>
        <pc:spChg chg="add del mod">
          <ac:chgData name="Ирина Янкелевич" userId="545c27596886da00" providerId="LiveId" clId="{6DA3A299-6DA6-4B9A-B6BB-F5C3FD0EDD8F}" dt="2021-08-07T16:06:40.466" v="286" actId="478"/>
          <ac:spMkLst>
            <pc:docMk/>
            <pc:sldMk cId="1267395583" sldId="281"/>
            <ac:spMk id="43" creationId="{4EC7FC15-42E4-42D4-91FD-D3994AA25653}"/>
          </ac:spMkLst>
        </pc:spChg>
        <pc:spChg chg="add del mod">
          <ac:chgData name="Ирина Янкелевич" userId="545c27596886da00" providerId="LiveId" clId="{6DA3A299-6DA6-4B9A-B6BB-F5C3FD0EDD8F}" dt="2021-08-07T16:08:48.687" v="316" actId="478"/>
          <ac:spMkLst>
            <pc:docMk/>
            <pc:sldMk cId="1267395583" sldId="281"/>
            <ac:spMk id="44" creationId="{09CE1E72-8CC3-4AC6-A26E-BFC54DD7B07F}"/>
          </ac:spMkLst>
        </pc:spChg>
        <pc:spChg chg="add del mod">
          <ac:chgData name="Ирина Янкелевич" userId="545c27596886da00" providerId="LiveId" clId="{6DA3A299-6DA6-4B9A-B6BB-F5C3FD0EDD8F}" dt="2021-08-07T16:08:46.185" v="315" actId="478"/>
          <ac:spMkLst>
            <pc:docMk/>
            <pc:sldMk cId="1267395583" sldId="281"/>
            <ac:spMk id="45" creationId="{F56DB8FA-460A-4D4C-B45A-1555C20DE065}"/>
          </ac:spMkLst>
        </pc:spChg>
        <pc:spChg chg="add del mod">
          <ac:chgData name="Ирина Янкелевич" userId="545c27596886da00" providerId="LiveId" clId="{6DA3A299-6DA6-4B9A-B6BB-F5C3FD0EDD8F}" dt="2021-08-07T16:08:49.849" v="317" actId="478"/>
          <ac:spMkLst>
            <pc:docMk/>
            <pc:sldMk cId="1267395583" sldId="281"/>
            <ac:spMk id="46" creationId="{6FECE490-21D0-48C1-8E14-4BDF54D6510D}"/>
          </ac:spMkLst>
        </pc:spChg>
        <pc:spChg chg="add del mod ord">
          <ac:chgData name="Ирина Янкелевич" userId="545c27596886da00" providerId="LiveId" clId="{6DA3A299-6DA6-4B9A-B6BB-F5C3FD0EDD8F}" dt="2021-10-04T10:09:26.487" v="833" actId="478"/>
          <ac:spMkLst>
            <pc:docMk/>
            <pc:sldMk cId="1267395583" sldId="281"/>
            <ac:spMk id="47" creationId="{2EFE6085-88C7-4130-B15B-51F0874BED4A}"/>
          </ac:spMkLst>
        </pc:spChg>
        <pc:cxnChg chg="add del mod">
          <ac:chgData name="Ирина Янкелевич" userId="545c27596886da00" providerId="LiveId" clId="{6DA3A299-6DA6-4B9A-B6BB-F5C3FD0EDD8F}" dt="2021-08-07T16:03:05.321" v="240" actId="478"/>
          <ac:cxnSpMkLst>
            <pc:docMk/>
            <pc:sldMk cId="1267395583" sldId="281"/>
            <ac:cxnSpMk id="32" creationId="{C74688BB-41A4-4775-B305-E93A0A5BD6F9}"/>
          </ac:cxnSpMkLst>
        </pc:cxnChg>
        <pc:cxnChg chg="add del mod">
          <ac:chgData name="Ирина Янкелевич" userId="545c27596886da00" providerId="LiveId" clId="{6DA3A299-6DA6-4B9A-B6BB-F5C3FD0EDD8F}" dt="2021-08-07T16:03:38.352" v="247" actId="478"/>
          <ac:cxnSpMkLst>
            <pc:docMk/>
            <pc:sldMk cId="1267395583" sldId="281"/>
            <ac:cxnSpMk id="34" creationId="{494AA59C-06D3-4090-AE2B-878354104F98}"/>
          </ac:cxnSpMkLst>
        </pc:cxnChg>
        <pc:cxnChg chg="add del mod">
          <ac:chgData name="Ирина Янкелевич" userId="545c27596886da00" providerId="LiveId" clId="{6DA3A299-6DA6-4B9A-B6BB-F5C3FD0EDD8F}" dt="2021-08-07T16:03:28.621" v="245" actId="478"/>
          <ac:cxnSpMkLst>
            <pc:docMk/>
            <pc:sldMk cId="1267395583" sldId="281"/>
            <ac:cxnSpMk id="35" creationId="{371C79EF-A802-4DAC-A49C-4575B522BD5B}"/>
          </ac:cxnSpMkLst>
        </pc:cxnChg>
      </pc:sldChg>
      <pc:sldChg chg="modSp mod">
        <pc:chgData name="Ирина Янкелевич" userId="545c27596886da00" providerId="LiveId" clId="{6DA3A299-6DA6-4B9A-B6BB-F5C3FD0EDD8F}" dt="2021-08-07T16:15:42.629" v="443" actId="14100"/>
        <pc:sldMkLst>
          <pc:docMk/>
          <pc:sldMk cId="1022721500" sldId="287"/>
        </pc:sldMkLst>
        <pc:spChg chg="mod">
          <ac:chgData name="Ирина Янкелевич" userId="545c27596886da00" providerId="LiveId" clId="{6DA3A299-6DA6-4B9A-B6BB-F5C3FD0EDD8F}" dt="2021-08-07T16:15:20.119" v="440" actId="1076"/>
          <ac:spMkLst>
            <pc:docMk/>
            <pc:sldMk cId="1022721500" sldId="287"/>
            <ac:spMk id="49" creationId="{D67CAE09-50D9-4BC0-9F3C-78BEB61A802D}"/>
          </ac:spMkLst>
        </pc:spChg>
        <pc:picChg chg="mod">
          <ac:chgData name="Ирина Янкелевич" userId="545c27596886da00" providerId="LiveId" clId="{6DA3A299-6DA6-4B9A-B6BB-F5C3FD0EDD8F}" dt="2021-08-07T16:15:42.629" v="443" actId="14100"/>
          <ac:picMkLst>
            <pc:docMk/>
            <pc:sldMk cId="1022721500" sldId="287"/>
            <ac:picMk id="42" creationId="{8D16F5A0-ED12-4ACA-AD87-11B377DE2988}"/>
          </ac:picMkLst>
        </pc:picChg>
      </pc:sldChg>
      <pc:sldChg chg="addSp delSp modSp mod">
        <pc:chgData name="Ирина Янкелевич" userId="545c27596886da00" providerId="LiveId" clId="{6DA3A299-6DA6-4B9A-B6BB-F5C3FD0EDD8F}" dt="2021-08-07T16:16:06.897" v="447"/>
        <pc:sldMkLst>
          <pc:docMk/>
          <pc:sldMk cId="2484112297" sldId="288"/>
        </pc:sldMkLst>
        <pc:spChg chg="add mod">
          <ac:chgData name="Ирина Янкелевич" userId="545c27596886da00" providerId="LiveId" clId="{6DA3A299-6DA6-4B9A-B6BB-F5C3FD0EDD8F}" dt="2021-08-07T16:16:06.897" v="447"/>
          <ac:spMkLst>
            <pc:docMk/>
            <pc:sldMk cId="2484112297" sldId="288"/>
            <ac:spMk id="14" creationId="{A21030E2-743C-486A-BB29-DDD960EBE3D8}"/>
          </ac:spMkLst>
        </pc:spChg>
        <pc:spChg chg="add mod">
          <ac:chgData name="Ирина Янкелевич" userId="545c27596886da00" providerId="LiveId" clId="{6DA3A299-6DA6-4B9A-B6BB-F5C3FD0EDD8F}" dt="2021-08-07T16:16:06.897" v="447"/>
          <ac:spMkLst>
            <pc:docMk/>
            <pc:sldMk cId="2484112297" sldId="288"/>
            <ac:spMk id="15" creationId="{16733AC0-8C13-4360-A65B-45A30DB19D28}"/>
          </ac:spMkLst>
        </pc:spChg>
        <pc:spChg chg="add mod">
          <ac:chgData name="Ирина Янкелевич" userId="545c27596886da00" providerId="LiveId" clId="{6DA3A299-6DA6-4B9A-B6BB-F5C3FD0EDD8F}" dt="2021-08-07T16:16:06.897" v="447"/>
          <ac:spMkLst>
            <pc:docMk/>
            <pc:sldMk cId="2484112297" sldId="288"/>
            <ac:spMk id="16" creationId="{9C962103-A5F6-4D4B-8C3C-0657E4EE0806}"/>
          </ac:spMkLst>
        </pc:spChg>
        <pc:spChg chg="add mod">
          <ac:chgData name="Ирина Янкелевич" userId="545c27596886da00" providerId="LiveId" clId="{6DA3A299-6DA6-4B9A-B6BB-F5C3FD0EDD8F}" dt="2021-08-07T16:16:06.897" v="447"/>
          <ac:spMkLst>
            <pc:docMk/>
            <pc:sldMk cId="2484112297" sldId="288"/>
            <ac:spMk id="17" creationId="{CE3BEC4C-9485-4C05-BF40-6480EAF16091}"/>
          </ac:spMkLst>
        </pc:spChg>
        <pc:spChg chg="add mod">
          <ac:chgData name="Ирина Янкелевич" userId="545c27596886da00" providerId="LiveId" clId="{6DA3A299-6DA6-4B9A-B6BB-F5C3FD0EDD8F}" dt="2021-08-07T16:16:06.897" v="447"/>
          <ac:spMkLst>
            <pc:docMk/>
            <pc:sldMk cId="2484112297" sldId="288"/>
            <ac:spMk id="18" creationId="{A0AE194F-6A6D-4EF9-9A35-95765F0887CD}"/>
          </ac:spMkLst>
        </pc:spChg>
        <pc:spChg chg="add mod">
          <ac:chgData name="Ирина Янкелевич" userId="545c27596886da00" providerId="LiveId" clId="{6DA3A299-6DA6-4B9A-B6BB-F5C3FD0EDD8F}" dt="2021-08-07T16:16:06.897" v="447"/>
          <ac:spMkLst>
            <pc:docMk/>
            <pc:sldMk cId="2484112297" sldId="288"/>
            <ac:spMk id="19" creationId="{E8BB80E6-2CBD-45FF-9D14-205554FFD2AF}"/>
          </ac:spMkLst>
        </pc:spChg>
        <pc:spChg chg="add mod">
          <ac:chgData name="Ирина Янкелевич" userId="545c27596886da00" providerId="LiveId" clId="{6DA3A299-6DA6-4B9A-B6BB-F5C3FD0EDD8F}" dt="2021-08-07T16:16:06.897" v="447"/>
          <ac:spMkLst>
            <pc:docMk/>
            <pc:sldMk cId="2484112297" sldId="288"/>
            <ac:spMk id="20" creationId="{AE3082FA-5B9A-492E-B258-8ECB00FE165D}"/>
          </ac:spMkLst>
        </pc:spChg>
        <pc:spChg chg="del">
          <ac:chgData name="Ирина Янкелевич" userId="545c27596886da00" providerId="LiveId" clId="{6DA3A299-6DA6-4B9A-B6BB-F5C3FD0EDD8F}" dt="2021-08-07T16:16:05.270" v="446" actId="478"/>
          <ac:spMkLst>
            <pc:docMk/>
            <pc:sldMk cId="2484112297" sldId="288"/>
            <ac:spMk id="43" creationId="{6DF42923-FEE0-4F21-AEC9-A793277E3805}"/>
          </ac:spMkLst>
        </pc:spChg>
        <pc:spChg chg="del">
          <ac:chgData name="Ирина Янкелевич" userId="545c27596886da00" providerId="LiveId" clId="{6DA3A299-6DA6-4B9A-B6BB-F5C3FD0EDD8F}" dt="2021-08-07T16:16:05.270" v="446" actId="478"/>
          <ac:spMkLst>
            <pc:docMk/>
            <pc:sldMk cId="2484112297" sldId="288"/>
            <ac:spMk id="44" creationId="{9F3DE422-FA20-47B2-914C-DE45B97390EF}"/>
          </ac:spMkLst>
        </pc:spChg>
        <pc:spChg chg="del">
          <ac:chgData name="Ирина Янкелевич" userId="545c27596886da00" providerId="LiveId" clId="{6DA3A299-6DA6-4B9A-B6BB-F5C3FD0EDD8F}" dt="2021-08-07T16:16:05.270" v="446" actId="478"/>
          <ac:spMkLst>
            <pc:docMk/>
            <pc:sldMk cId="2484112297" sldId="288"/>
            <ac:spMk id="45" creationId="{84104902-F57F-4D81-AD05-642B54CDAC45}"/>
          </ac:spMkLst>
        </pc:spChg>
        <pc:spChg chg="del">
          <ac:chgData name="Ирина Янкелевич" userId="545c27596886da00" providerId="LiveId" clId="{6DA3A299-6DA6-4B9A-B6BB-F5C3FD0EDD8F}" dt="2021-08-07T16:16:05.270" v="446" actId="478"/>
          <ac:spMkLst>
            <pc:docMk/>
            <pc:sldMk cId="2484112297" sldId="288"/>
            <ac:spMk id="46" creationId="{2CFDC9E8-39EE-4E26-AE98-44067D9E66DC}"/>
          </ac:spMkLst>
        </pc:spChg>
        <pc:spChg chg="del">
          <ac:chgData name="Ирина Янкелевич" userId="545c27596886da00" providerId="LiveId" clId="{6DA3A299-6DA6-4B9A-B6BB-F5C3FD0EDD8F}" dt="2021-08-07T16:16:05.270" v="446" actId="478"/>
          <ac:spMkLst>
            <pc:docMk/>
            <pc:sldMk cId="2484112297" sldId="288"/>
            <ac:spMk id="47" creationId="{FC7E96D4-4B0F-4C8C-AB3D-C4D53D293F3F}"/>
          </ac:spMkLst>
        </pc:spChg>
        <pc:spChg chg="del">
          <ac:chgData name="Ирина Янкелевич" userId="545c27596886da00" providerId="LiveId" clId="{6DA3A299-6DA6-4B9A-B6BB-F5C3FD0EDD8F}" dt="2021-08-07T16:16:05.270" v="446" actId="478"/>
          <ac:spMkLst>
            <pc:docMk/>
            <pc:sldMk cId="2484112297" sldId="288"/>
            <ac:spMk id="48" creationId="{190C3316-D520-43C7-B089-1AB3C0797687}"/>
          </ac:spMkLst>
        </pc:spChg>
        <pc:spChg chg="del">
          <ac:chgData name="Ирина Янкелевич" userId="545c27596886da00" providerId="LiveId" clId="{6DA3A299-6DA6-4B9A-B6BB-F5C3FD0EDD8F}" dt="2021-08-07T16:16:05.270" v="446" actId="478"/>
          <ac:spMkLst>
            <pc:docMk/>
            <pc:sldMk cId="2484112297" sldId="288"/>
            <ac:spMk id="49" creationId="{C568F9BB-CD6C-4D9A-991E-E0C308E76005}"/>
          </ac:spMkLst>
        </pc:spChg>
        <pc:picChg chg="add mod">
          <ac:chgData name="Ирина Янкелевич" userId="545c27596886da00" providerId="LiveId" clId="{6DA3A299-6DA6-4B9A-B6BB-F5C3FD0EDD8F}" dt="2021-08-07T16:15:55.855" v="445"/>
          <ac:picMkLst>
            <pc:docMk/>
            <pc:sldMk cId="2484112297" sldId="288"/>
            <ac:picMk id="13" creationId="{0BAA8472-230C-4366-89D9-C0249A2B93CA}"/>
          </ac:picMkLst>
        </pc:picChg>
        <pc:picChg chg="del">
          <ac:chgData name="Ирина Янкелевич" userId="545c27596886da00" providerId="LiveId" clId="{6DA3A299-6DA6-4B9A-B6BB-F5C3FD0EDD8F}" dt="2021-08-07T16:15:54.598" v="444" actId="478"/>
          <ac:picMkLst>
            <pc:docMk/>
            <pc:sldMk cId="2484112297" sldId="288"/>
            <ac:picMk id="42" creationId="{C540E934-5B83-4BD8-8925-782510ACE328}"/>
          </ac:picMkLst>
        </pc:picChg>
      </pc:sldChg>
      <pc:sldChg chg="addSp delSp modSp del mod">
        <pc:chgData name="Ирина Янкелевич" userId="545c27596886da00" providerId="LiveId" clId="{6DA3A299-6DA6-4B9A-B6BB-F5C3FD0EDD8F}" dt="2021-10-04T11:06:58.224" v="1305" actId="47"/>
        <pc:sldMkLst>
          <pc:docMk/>
          <pc:sldMk cId="4069040505" sldId="289"/>
        </pc:sldMkLst>
        <pc:spChg chg="mod">
          <ac:chgData name="Ирина Янкелевич" userId="545c27596886da00" providerId="LiveId" clId="{6DA3A299-6DA6-4B9A-B6BB-F5C3FD0EDD8F}" dt="2021-10-04T10:17:15.773" v="1171" actId="1076"/>
          <ac:spMkLst>
            <pc:docMk/>
            <pc:sldMk cId="4069040505" sldId="289"/>
            <ac:spMk id="4" creationId="{B079C644-2CD4-41AE-A985-40E3D2DECBAC}"/>
          </ac:spMkLst>
        </pc:spChg>
        <pc:spChg chg="mod">
          <ac:chgData name="Ирина Янкелевич" userId="545c27596886da00" providerId="LiveId" clId="{6DA3A299-6DA6-4B9A-B6BB-F5C3FD0EDD8F}" dt="2021-10-04T10:49:01.470" v="1214" actId="1076"/>
          <ac:spMkLst>
            <pc:docMk/>
            <pc:sldMk cId="4069040505" sldId="289"/>
            <ac:spMk id="5" creationId="{C74C5C6B-18F0-49B0-A723-51722A49F23E}"/>
          </ac:spMkLst>
        </pc:spChg>
        <pc:spChg chg="del mod">
          <ac:chgData name="Ирина Янкелевич" userId="545c27596886da00" providerId="LiveId" clId="{6DA3A299-6DA6-4B9A-B6BB-F5C3FD0EDD8F}" dt="2021-10-04T10:14:20.938" v="1155" actId="478"/>
          <ac:spMkLst>
            <pc:docMk/>
            <pc:sldMk cId="4069040505" sldId="289"/>
            <ac:spMk id="6" creationId="{30E3BCD7-48BF-4174-A03F-56437F22DA52}"/>
          </ac:spMkLst>
        </pc:spChg>
        <pc:picChg chg="add del mod">
          <ac:chgData name="Ирина Янкелевич" userId="545c27596886da00" providerId="LiveId" clId="{6DA3A299-6DA6-4B9A-B6BB-F5C3FD0EDD8F}" dt="2021-10-04T10:16:52.444" v="1162" actId="478"/>
          <ac:picMkLst>
            <pc:docMk/>
            <pc:sldMk cId="4069040505" sldId="289"/>
            <ac:picMk id="3" creationId="{C91D1CB6-18F8-4E3A-90FB-433F1CDC6D64}"/>
          </ac:picMkLst>
        </pc:picChg>
        <pc:picChg chg="add mod">
          <ac:chgData name="Ирина Янкелевич" userId="545c27596886da00" providerId="LiveId" clId="{6DA3A299-6DA6-4B9A-B6BB-F5C3FD0EDD8F}" dt="2021-10-04T10:17:12.190" v="1169" actId="1076"/>
          <ac:picMkLst>
            <pc:docMk/>
            <pc:sldMk cId="4069040505" sldId="289"/>
            <ac:picMk id="8" creationId="{4A759E1B-1BB7-4DB2-854E-176087CB6977}"/>
          </ac:picMkLst>
        </pc:picChg>
      </pc:sldChg>
      <pc:sldChg chg="modSp mod">
        <pc:chgData name="Ирина Янкелевич" userId="545c27596886da00" providerId="LiveId" clId="{6DA3A299-6DA6-4B9A-B6BB-F5C3FD0EDD8F}" dt="2021-08-09T11:06:11.335" v="800" actId="20577"/>
        <pc:sldMkLst>
          <pc:docMk/>
          <pc:sldMk cId="236491809" sldId="296"/>
        </pc:sldMkLst>
        <pc:spChg chg="mod">
          <ac:chgData name="Ирина Янкелевич" userId="545c27596886da00" providerId="LiveId" clId="{6DA3A299-6DA6-4B9A-B6BB-F5C3FD0EDD8F}" dt="2021-08-09T11:06:11.335" v="800" actId="20577"/>
          <ac:spMkLst>
            <pc:docMk/>
            <pc:sldMk cId="236491809" sldId="296"/>
            <ac:spMk id="6" creationId="{3C251C9E-CC50-498A-AE6A-B1750052D292}"/>
          </ac:spMkLst>
        </pc:spChg>
      </pc:sldChg>
      <pc:sldChg chg="addSp modSp mod">
        <pc:chgData name="Ирина Янкелевич" userId="545c27596886da00" providerId="LiveId" clId="{6DA3A299-6DA6-4B9A-B6BB-F5C3FD0EDD8F}" dt="2021-09-02T09:21:10.014" v="832" actId="14100"/>
        <pc:sldMkLst>
          <pc:docMk/>
          <pc:sldMk cId="2243220107" sldId="297"/>
        </pc:sldMkLst>
        <pc:spChg chg="add mod">
          <ac:chgData name="Ирина Янкелевич" userId="545c27596886da00" providerId="LiveId" clId="{6DA3A299-6DA6-4B9A-B6BB-F5C3FD0EDD8F}" dt="2021-09-02T08:33:30.562" v="826" actId="1076"/>
          <ac:spMkLst>
            <pc:docMk/>
            <pc:sldMk cId="2243220107" sldId="297"/>
            <ac:spMk id="2" creationId="{728353BC-949A-4487-87C3-8B06193E49E6}"/>
          </ac:spMkLst>
        </pc:spChg>
        <pc:spChg chg="mod">
          <ac:chgData name="Ирина Янкелевич" userId="545c27596886da00" providerId="LiveId" clId="{6DA3A299-6DA6-4B9A-B6BB-F5C3FD0EDD8F}" dt="2021-09-02T08:33:30.562" v="826" actId="1076"/>
          <ac:spMkLst>
            <pc:docMk/>
            <pc:sldMk cId="2243220107" sldId="297"/>
            <ac:spMk id="3" creationId="{19A63E14-78C3-4A30-BCBC-7F06982F296E}"/>
          </ac:spMkLst>
        </pc:spChg>
        <pc:spChg chg="mod">
          <ac:chgData name="Ирина Янкелевич" userId="545c27596886da00" providerId="LiveId" clId="{6DA3A299-6DA6-4B9A-B6BB-F5C3FD0EDD8F}" dt="2021-09-02T08:33:30.562" v="826" actId="1076"/>
          <ac:spMkLst>
            <pc:docMk/>
            <pc:sldMk cId="2243220107" sldId="297"/>
            <ac:spMk id="11" creationId="{7264A46A-A899-458E-B37E-25FF5F03BEB5}"/>
          </ac:spMkLst>
        </pc:spChg>
        <pc:spChg chg="mod">
          <ac:chgData name="Ирина Янкелевич" userId="545c27596886da00" providerId="LiveId" clId="{6DA3A299-6DA6-4B9A-B6BB-F5C3FD0EDD8F}" dt="2021-09-02T08:33:30.562" v="826" actId="1076"/>
          <ac:spMkLst>
            <pc:docMk/>
            <pc:sldMk cId="2243220107" sldId="297"/>
            <ac:spMk id="12" creationId="{52C7AF6B-8E36-40A7-92CA-8F0E55404528}"/>
          </ac:spMkLst>
        </pc:spChg>
        <pc:spChg chg="mod">
          <ac:chgData name="Ирина Янкелевич" userId="545c27596886da00" providerId="LiveId" clId="{6DA3A299-6DA6-4B9A-B6BB-F5C3FD0EDD8F}" dt="2021-09-02T08:33:30.562" v="826" actId="1076"/>
          <ac:spMkLst>
            <pc:docMk/>
            <pc:sldMk cId="2243220107" sldId="297"/>
            <ac:spMk id="13" creationId="{11433E64-7BF8-47DB-A3D7-EA5C2A6B137D}"/>
          </ac:spMkLst>
        </pc:spChg>
        <pc:spChg chg="mod">
          <ac:chgData name="Ирина Янкелевич" userId="545c27596886da00" providerId="LiveId" clId="{6DA3A299-6DA6-4B9A-B6BB-F5C3FD0EDD8F}" dt="2021-09-02T09:21:08.288" v="830" actId="14100"/>
          <ac:spMkLst>
            <pc:docMk/>
            <pc:sldMk cId="2243220107" sldId="297"/>
            <ac:spMk id="14" creationId="{6E9024FD-20E3-4016-A588-901AA8914435}"/>
          </ac:spMkLst>
        </pc:spChg>
        <pc:spChg chg="mod">
          <ac:chgData name="Ирина Янкелевич" userId="545c27596886da00" providerId="LiveId" clId="{6DA3A299-6DA6-4B9A-B6BB-F5C3FD0EDD8F}" dt="2021-09-02T08:33:30.562" v="826" actId="1076"/>
          <ac:spMkLst>
            <pc:docMk/>
            <pc:sldMk cId="2243220107" sldId="297"/>
            <ac:spMk id="15" creationId="{DEF9FAEB-5AEE-4285-A146-C465D4B8EFDA}"/>
          </ac:spMkLst>
        </pc:spChg>
        <pc:spChg chg="mod">
          <ac:chgData name="Ирина Янкелевич" userId="545c27596886da00" providerId="LiveId" clId="{6DA3A299-6DA6-4B9A-B6BB-F5C3FD0EDD8F}" dt="2021-09-02T08:33:30.562" v="826" actId="1076"/>
          <ac:spMkLst>
            <pc:docMk/>
            <pc:sldMk cId="2243220107" sldId="297"/>
            <ac:spMk id="16" creationId="{44F8BE7D-18E5-4A57-8A6C-D0086718A5F0}"/>
          </ac:spMkLst>
        </pc:spChg>
        <pc:spChg chg="mod">
          <ac:chgData name="Ирина Янкелевич" userId="545c27596886da00" providerId="LiveId" clId="{6DA3A299-6DA6-4B9A-B6BB-F5C3FD0EDD8F}" dt="2021-09-02T08:33:30.562" v="826" actId="1076"/>
          <ac:spMkLst>
            <pc:docMk/>
            <pc:sldMk cId="2243220107" sldId="297"/>
            <ac:spMk id="17" creationId="{00510B7E-B635-4CEB-9617-B582C8F9CA18}"/>
          </ac:spMkLst>
        </pc:spChg>
        <pc:spChg chg="mod">
          <ac:chgData name="Ирина Янкелевич" userId="545c27596886da00" providerId="LiveId" clId="{6DA3A299-6DA6-4B9A-B6BB-F5C3FD0EDD8F}" dt="2021-09-02T08:33:30.562" v="826" actId="1076"/>
          <ac:spMkLst>
            <pc:docMk/>
            <pc:sldMk cId="2243220107" sldId="297"/>
            <ac:spMk id="18" creationId="{92318D71-4A46-4CDF-BDC6-0CB74A161AF0}"/>
          </ac:spMkLst>
        </pc:spChg>
        <pc:spChg chg="mod">
          <ac:chgData name="Ирина Янкелевич" userId="545c27596886da00" providerId="LiveId" clId="{6DA3A299-6DA6-4B9A-B6BB-F5C3FD0EDD8F}" dt="2021-09-02T08:33:30.562" v="826" actId="1076"/>
          <ac:spMkLst>
            <pc:docMk/>
            <pc:sldMk cId="2243220107" sldId="297"/>
            <ac:spMk id="19" creationId="{B980C67A-B9A5-4FD8-8593-8A45DEF3A982}"/>
          </ac:spMkLst>
        </pc:spChg>
        <pc:spChg chg="mod">
          <ac:chgData name="Ирина Янкелевич" userId="545c27596886da00" providerId="LiveId" clId="{6DA3A299-6DA6-4B9A-B6BB-F5C3FD0EDD8F}" dt="2021-09-02T08:33:30.562" v="826" actId="1076"/>
          <ac:spMkLst>
            <pc:docMk/>
            <pc:sldMk cId="2243220107" sldId="297"/>
            <ac:spMk id="20" creationId="{DEB5A91D-AEFB-4157-B3DA-623061D7312F}"/>
          </ac:spMkLst>
        </pc:spChg>
        <pc:spChg chg="mod">
          <ac:chgData name="Ирина Янкелевич" userId="545c27596886da00" providerId="LiveId" clId="{6DA3A299-6DA6-4B9A-B6BB-F5C3FD0EDD8F}" dt="2021-09-02T08:33:30.562" v="826" actId="1076"/>
          <ac:spMkLst>
            <pc:docMk/>
            <pc:sldMk cId="2243220107" sldId="297"/>
            <ac:spMk id="21" creationId="{73CAE7B5-C0E4-4B77-9F7A-4F0BC8CD5D32}"/>
          </ac:spMkLst>
        </pc:spChg>
        <pc:spChg chg="mod">
          <ac:chgData name="Ирина Янкелевич" userId="545c27596886da00" providerId="LiveId" clId="{6DA3A299-6DA6-4B9A-B6BB-F5C3FD0EDD8F}" dt="2021-09-02T09:21:10.014" v="832" actId="14100"/>
          <ac:spMkLst>
            <pc:docMk/>
            <pc:sldMk cId="2243220107" sldId="297"/>
            <ac:spMk id="22" creationId="{6F271F18-931E-407E-B445-701247F08C9E}"/>
          </ac:spMkLst>
        </pc:spChg>
        <pc:spChg chg="mod">
          <ac:chgData name="Ирина Янкелевич" userId="545c27596886da00" providerId="LiveId" clId="{6DA3A299-6DA6-4B9A-B6BB-F5C3FD0EDD8F}" dt="2021-09-02T08:33:30.562" v="826" actId="1076"/>
          <ac:spMkLst>
            <pc:docMk/>
            <pc:sldMk cId="2243220107" sldId="297"/>
            <ac:spMk id="23" creationId="{81048DED-4903-4750-BED8-00F6F93E3164}"/>
          </ac:spMkLst>
        </pc:spChg>
        <pc:spChg chg="mod">
          <ac:chgData name="Ирина Янкелевич" userId="545c27596886da00" providerId="LiveId" clId="{6DA3A299-6DA6-4B9A-B6BB-F5C3FD0EDD8F}" dt="2021-09-02T09:21:09.488" v="831" actId="14100"/>
          <ac:spMkLst>
            <pc:docMk/>
            <pc:sldMk cId="2243220107" sldId="297"/>
            <ac:spMk id="24" creationId="{5BBC6C06-77CC-482F-ABC7-803609A3FDA1}"/>
          </ac:spMkLst>
        </pc:spChg>
        <pc:spChg chg="mod">
          <ac:chgData name="Ирина Янкелевич" userId="545c27596886da00" providerId="LiveId" clId="{6DA3A299-6DA6-4B9A-B6BB-F5C3FD0EDD8F}" dt="2021-09-02T08:33:30.562" v="826" actId="1076"/>
          <ac:spMkLst>
            <pc:docMk/>
            <pc:sldMk cId="2243220107" sldId="297"/>
            <ac:spMk id="25" creationId="{34261CB1-A8F5-470F-AFEA-4556D0B0A666}"/>
          </ac:spMkLst>
        </pc:spChg>
        <pc:spChg chg="mod">
          <ac:chgData name="Ирина Янкелевич" userId="545c27596886da00" providerId="LiveId" clId="{6DA3A299-6DA6-4B9A-B6BB-F5C3FD0EDD8F}" dt="2021-09-02T08:32:42.424" v="818" actId="1076"/>
          <ac:spMkLst>
            <pc:docMk/>
            <pc:sldMk cId="2243220107" sldId="297"/>
            <ac:spMk id="26" creationId="{1F1C72EF-3F9C-453D-BC80-622FEE99216A}"/>
          </ac:spMkLst>
        </pc:spChg>
        <pc:spChg chg="mod">
          <ac:chgData name="Ирина Янкелевич" userId="545c27596886da00" providerId="LiveId" clId="{6DA3A299-6DA6-4B9A-B6BB-F5C3FD0EDD8F}" dt="2021-09-02T08:32:42.424" v="818" actId="1076"/>
          <ac:spMkLst>
            <pc:docMk/>
            <pc:sldMk cId="2243220107" sldId="297"/>
            <ac:spMk id="29" creationId="{FED6E10C-C218-460F-9ECC-1783FD90AC38}"/>
          </ac:spMkLst>
        </pc:spChg>
        <pc:spChg chg="mod">
          <ac:chgData name="Ирина Янкелевич" userId="545c27596886da00" providerId="LiveId" clId="{6DA3A299-6DA6-4B9A-B6BB-F5C3FD0EDD8F}" dt="2021-09-02T08:32:42.424" v="818" actId="1076"/>
          <ac:spMkLst>
            <pc:docMk/>
            <pc:sldMk cId="2243220107" sldId="297"/>
            <ac:spMk id="30" creationId="{E260058F-27F2-4CBD-9F3B-6DB54FBD5853}"/>
          </ac:spMkLst>
        </pc:spChg>
        <pc:spChg chg="mod">
          <ac:chgData name="Ирина Янкелевич" userId="545c27596886da00" providerId="LiveId" clId="{6DA3A299-6DA6-4B9A-B6BB-F5C3FD0EDD8F}" dt="2021-09-02T08:32:42.424" v="818" actId="1076"/>
          <ac:spMkLst>
            <pc:docMk/>
            <pc:sldMk cId="2243220107" sldId="297"/>
            <ac:spMk id="31" creationId="{0A9C4FA4-3258-484F-8433-E11B2E46D341}"/>
          </ac:spMkLst>
        </pc:spChg>
        <pc:spChg chg="mod">
          <ac:chgData name="Ирина Янкелевич" userId="545c27596886da00" providerId="LiveId" clId="{6DA3A299-6DA6-4B9A-B6BB-F5C3FD0EDD8F}" dt="2021-09-02T08:32:42.424" v="818" actId="1076"/>
          <ac:spMkLst>
            <pc:docMk/>
            <pc:sldMk cId="2243220107" sldId="297"/>
            <ac:spMk id="32" creationId="{FF8A5132-3E19-4BF8-A6BF-77CC2517B28F}"/>
          </ac:spMkLst>
        </pc:spChg>
        <pc:spChg chg="mod">
          <ac:chgData name="Ирина Янкелевич" userId="545c27596886da00" providerId="LiveId" clId="{6DA3A299-6DA6-4B9A-B6BB-F5C3FD0EDD8F}" dt="2021-09-02T08:32:42.424" v="818" actId="1076"/>
          <ac:spMkLst>
            <pc:docMk/>
            <pc:sldMk cId="2243220107" sldId="297"/>
            <ac:spMk id="33" creationId="{C86242D7-67EE-4273-BE5B-5BB8EEED8180}"/>
          </ac:spMkLst>
        </pc:spChg>
        <pc:picChg chg="mod">
          <ac:chgData name="Ирина Янкелевич" userId="545c27596886da00" providerId="LiveId" clId="{6DA3A299-6DA6-4B9A-B6BB-F5C3FD0EDD8F}" dt="2021-09-02T08:33:30.562" v="826" actId="1076"/>
          <ac:picMkLst>
            <pc:docMk/>
            <pc:sldMk cId="2243220107" sldId="297"/>
            <ac:picMk id="6" creationId="{F6244CA2-340A-4196-84DD-0AB32A047298}"/>
          </ac:picMkLst>
        </pc:picChg>
        <pc:picChg chg="mod">
          <ac:chgData name="Ирина Янкелевич" userId="545c27596886da00" providerId="LiveId" clId="{6DA3A299-6DA6-4B9A-B6BB-F5C3FD0EDD8F}" dt="2021-09-02T08:32:42.424" v="818" actId="1076"/>
          <ac:picMkLst>
            <pc:docMk/>
            <pc:sldMk cId="2243220107" sldId="297"/>
            <ac:picMk id="28" creationId="{64D4628B-E758-497E-B4EB-ADABFCCB2ACC}"/>
          </ac:picMkLst>
        </pc:picChg>
        <pc:cxnChg chg="mod">
          <ac:chgData name="Ирина Янкелевич" userId="545c27596886da00" providerId="LiveId" clId="{6DA3A299-6DA6-4B9A-B6BB-F5C3FD0EDD8F}" dt="2021-09-02T08:33:11.756" v="824" actId="1076"/>
          <ac:cxnSpMkLst>
            <pc:docMk/>
            <pc:sldMk cId="2243220107" sldId="297"/>
            <ac:cxnSpMk id="27" creationId="{FCE95B33-A12B-430C-B231-BA6FCE91B173}"/>
          </ac:cxnSpMkLst>
        </pc:cxnChg>
      </pc:sldChg>
      <pc:sldChg chg="add del">
        <pc:chgData name="Ирина Янкелевич" userId="545c27596886da00" providerId="LiveId" clId="{6DA3A299-6DA6-4B9A-B6BB-F5C3FD0EDD8F}" dt="2021-10-04T11:06:57.545" v="1304" actId="47"/>
        <pc:sldMkLst>
          <pc:docMk/>
          <pc:sldMk cId="203433368" sldId="298"/>
        </pc:sldMkLst>
      </pc:sldChg>
      <pc:sldChg chg="addSp delSp modSp add del mod">
        <pc:chgData name="Ирина Янкелевич" userId="545c27596886da00" providerId="LiveId" clId="{6DA3A299-6DA6-4B9A-B6BB-F5C3FD0EDD8F}" dt="2021-10-04T11:06:56.890" v="1303" actId="47"/>
        <pc:sldMkLst>
          <pc:docMk/>
          <pc:sldMk cId="3461652825" sldId="299"/>
        </pc:sldMkLst>
        <pc:spChg chg="mod">
          <ac:chgData name="Ирина Янкелевич" userId="545c27596886da00" providerId="LiveId" clId="{6DA3A299-6DA6-4B9A-B6BB-F5C3FD0EDD8F}" dt="2021-10-04T10:48:05.090" v="1186" actId="1076"/>
          <ac:spMkLst>
            <pc:docMk/>
            <pc:sldMk cId="3461652825" sldId="299"/>
            <ac:spMk id="4" creationId="{B079C644-2CD4-41AE-A985-40E3D2DECBAC}"/>
          </ac:spMkLst>
        </pc:spChg>
        <pc:spChg chg="mod ord">
          <ac:chgData name="Ирина Янкелевич" userId="545c27596886da00" providerId="LiveId" clId="{6DA3A299-6DA6-4B9A-B6BB-F5C3FD0EDD8F}" dt="2021-10-04T10:49:04.880" v="1231" actId="1076"/>
          <ac:spMkLst>
            <pc:docMk/>
            <pc:sldMk cId="3461652825" sldId="299"/>
            <ac:spMk id="5" creationId="{C74C5C6B-18F0-49B0-A723-51722A49F23E}"/>
          </ac:spMkLst>
        </pc:spChg>
        <pc:picChg chg="add del mod">
          <ac:chgData name="Ирина Янкелевич" userId="545c27596886da00" providerId="LiveId" clId="{6DA3A299-6DA6-4B9A-B6BB-F5C3FD0EDD8F}" dt="2021-10-04T10:49:04.370" v="1228" actId="1076"/>
          <ac:picMkLst>
            <pc:docMk/>
            <pc:sldMk cId="3461652825" sldId="299"/>
            <ac:picMk id="3" creationId="{21AF78B3-0313-46DB-918B-A52F5AFA5495}"/>
          </ac:picMkLst>
        </pc:picChg>
        <pc:picChg chg="add del">
          <ac:chgData name="Ирина Янкелевич" userId="545c27596886da00" providerId="LiveId" clId="{6DA3A299-6DA6-4B9A-B6BB-F5C3FD0EDD8F}" dt="2021-10-04T10:49:02.548" v="1217" actId="478"/>
          <ac:picMkLst>
            <pc:docMk/>
            <pc:sldMk cId="3461652825" sldId="299"/>
            <ac:picMk id="8" creationId="{4A759E1B-1BB7-4DB2-854E-176087CB6977}"/>
          </ac:picMkLst>
        </pc:picChg>
      </pc:sldChg>
      <pc:sldChg chg="add del">
        <pc:chgData name="Ирина Янкелевич" userId="545c27596886da00" providerId="LiveId" clId="{6DA3A299-6DA6-4B9A-B6BB-F5C3FD0EDD8F}" dt="2021-10-04T10:49:05.215" v="1233" actId="2890"/>
        <pc:sldMkLst>
          <pc:docMk/>
          <pc:sldMk cId="3346677393" sldId="300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170741949" sldId="301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2985428907" sldId="302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1523903839" sldId="303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1715881149" sldId="304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3985068617" sldId="305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2339506194" sldId="306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3890386547" sldId="307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1190460878" sldId="308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1014661208" sldId="309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2167376988" sldId="310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1144299775" sldId="311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2664075844" sldId="312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622911590" sldId="313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3685735440" sldId="314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755750369" sldId="315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1828430057" sldId="316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846702976" sldId="317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3468542463" sldId="318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602890384" sldId="319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2013041674" sldId="320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3419936756" sldId="321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862366823" sldId="322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2566078446" sldId="323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755842535" sldId="324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3616995422" sldId="325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3203152378" sldId="326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3690367433" sldId="327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3380565811" sldId="328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2381401303" sldId="329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3337994252" sldId="330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654314369" sldId="331"/>
        </pc:sldMkLst>
      </pc:sldChg>
      <pc:sldChg chg="add del replId">
        <pc:chgData name="Ирина Янкелевич" userId="545c27596886da00" providerId="LiveId" clId="{6DA3A299-6DA6-4B9A-B6BB-F5C3FD0EDD8F}" dt="2021-10-04T10:49:05.215" v="1233" actId="2890"/>
        <pc:sldMkLst>
          <pc:docMk/>
          <pc:sldMk cId="2776002710" sldId="332"/>
        </pc:sldMkLst>
      </pc:sldChg>
      <pc:sldChg chg="add del ord">
        <pc:chgData name="Ирина Янкелевич" userId="545c27596886da00" providerId="LiveId" clId="{6DA3A299-6DA6-4B9A-B6BB-F5C3FD0EDD8F}" dt="2021-10-04T11:07:05.019" v="1306" actId="47"/>
        <pc:sldMkLst>
          <pc:docMk/>
          <pc:sldMk cId="2247746784" sldId="333"/>
        </pc:sldMkLst>
      </pc:sldChg>
      <pc:sldChg chg="addSp delSp modSp add del mod">
        <pc:chgData name="Ирина Янкелевич" userId="545c27596886da00" providerId="LiveId" clId="{6DA3A299-6DA6-4B9A-B6BB-F5C3FD0EDD8F}" dt="2021-10-04T11:06:51.698" v="1300" actId="47"/>
        <pc:sldMkLst>
          <pc:docMk/>
          <pc:sldMk cId="2997307801" sldId="334"/>
        </pc:sldMkLst>
        <pc:spChg chg="mod">
          <ac:chgData name="Ирина Янкелевич" userId="545c27596886da00" providerId="LiveId" clId="{6DA3A299-6DA6-4B9A-B6BB-F5C3FD0EDD8F}" dt="2021-10-04T11:00:13.670" v="1246" actId="1076"/>
          <ac:spMkLst>
            <pc:docMk/>
            <pc:sldMk cId="2997307801" sldId="334"/>
            <ac:spMk id="4" creationId="{B079C644-2CD4-41AE-A985-40E3D2DECBAC}"/>
          </ac:spMkLst>
        </pc:spChg>
        <pc:spChg chg="mod ord">
          <ac:chgData name="Ирина Янкелевич" userId="545c27596886da00" providerId="LiveId" clId="{6DA3A299-6DA6-4B9A-B6BB-F5C3FD0EDD8F}" dt="2021-10-04T11:02:43.312" v="1276" actId="1076"/>
          <ac:spMkLst>
            <pc:docMk/>
            <pc:sldMk cId="2997307801" sldId="334"/>
            <ac:spMk id="5" creationId="{C74C5C6B-18F0-49B0-A723-51722A49F23E}"/>
          </ac:spMkLst>
        </pc:spChg>
        <pc:spChg chg="add mod">
          <ac:chgData name="Ирина Янкелевич" userId="545c27596886da00" providerId="LiveId" clId="{6DA3A299-6DA6-4B9A-B6BB-F5C3FD0EDD8F}" dt="2021-10-04T11:01:41.078" v="1275" actId="1076"/>
          <ac:spMkLst>
            <pc:docMk/>
            <pc:sldMk cId="2997307801" sldId="334"/>
            <ac:spMk id="7" creationId="{B6446443-7E2C-4558-8480-810E0320DA3B}"/>
          </ac:spMkLst>
        </pc:spChg>
        <pc:picChg chg="del">
          <ac:chgData name="Ирина Янкелевич" userId="545c27596886da00" providerId="LiveId" clId="{6DA3A299-6DA6-4B9A-B6BB-F5C3FD0EDD8F}" dt="2021-10-04T10:59:41.716" v="1236" actId="478"/>
          <ac:picMkLst>
            <pc:docMk/>
            <pc:sldMk cId="2997307801" sldId="334"/>
            <ac:picMk id="3" creationId="{21AF78B3-0313-46DB-918B-A52F5AFA5495}"/>
          </ac:picMkLst>
        </pc:picChg>
        <pc:picChg chg="add mod">
          <ac:chgData name="Ирина Янкелевич" userId="545c27596886da00" providerId="LiveId" clId="{6DA3A299-6DA6-4B9A-B6BB-F5C3FD0EDD8F}" dt="2021-10-04T11:00:29.740" v="1251" actId="1076"/>
          <ac:picMkLst>
            <pc:docMk/>
            <pc:sldMk cId="2997307801" sldId="334"/>
            <ac:picMk id="6" creationId="{F049D35C-14A7-4A14-9F54-1F1097028B8B}"/>
          </ac:picMkLst>
        </pc:picChg>
      </pc:sldChg>
      <pc:sldChg chg="addSp delSp modSp add mod">
        <pc:chgData name="Ирина Янкелевич" userId="545c27596886da00" providerId="LiveId" clId="{6DA3A299-6DA6-4B9A-B6BB-F5C3FD0EDD8F}" dt="2021-10-04T11:05:51.221" v="1294" actId="1076"/>
        <pc:sldMkLst>
          <pc:docMk/>
          <pc:sldMk cId="2528858533" sldId="335"/>
        </pc:sldMkLst>
        <pc:spChg chg="ord">
          <ac:chgData name="Ирина Янкелевич" userId="545c27596886da00" providerId="LiveId" clId="{6DA3A299-6DA6-4B9A-B6BB-F5C3FD0EDD8F}" dt="2021-10-04T11:05:35.820" v="1288" actId="166"/>
          <ac:spMkLst>
            <pc:docMk/>
            <pc:sldMk cId="2528858533" sldId="335"/>
            <ac:spMk id="4" creationId="{B079C644-2CD4-41AE-A985-40E3D2DECBAC}"/>
          </ac:spMkLst>
        </pc:spChg>
        <pc:spChg chg="mod ord">
          <ac:chgData name="Ирина Янкелевич" userId="545c27596886da00" providerId="LiveId" clId="{6DA3A299-6DA6-4B9A-B6BB-F5C3FD0EDD8F}" dt="2021-10-04T11:05:51.221" v="1294" actId="1076"/>
          <ac:spMkLst>
            <pc:docMk/>
            <pc:sldMk cId="2528858533" sldId="335"/>
            <ac:spMk id="7" creationId="{B6446443-7E2C-4558-8480-810E0320DA3B}"/>
          </ac:spMkLst>
        </pc:spChg>
        <pc:picChg chg="add mod">
          <ac:chgData name="Ирина Янкелевич" userId="545c27596886da00" providerId="LiveId" clId="{6DA3A299-6DA6-4B9A-B6BB-F5C3FD0EDD8F}" dt="2021-10-04T11:05:28.123" v="1285" actId="1076"/>
          <ac:picMkLst>
            <pc:docMk/>
            <pc:sldMk cId="2528858533" sldId="335"/>
            <ac:picMk id="3" creationId="{50D6B504-4C28-4DFF-9669-65EF76BB87F8}"/>
          </ac:picMkLst>
        </pc:picChg>
        <pc:picChg chg="del">
          <ac:chgData name="Ирина Янкелевич" userId="545c27596886da00" providerId="LiveId" clId="{6DA3A299-6DA6-4B9A-B6BB-F5C3FD0EDD8F}" dt="2021-10-04T11:04:47.834" v="1278" actId="478"/>
          <ac:picMkLst>
            <pc:docMk/>
            <pc:sldMk cId="2528858533" sldId="335"/>
            <ac:picMk id="6" creationId="{F049D35C-14A7-4A14-9F54-1F1097028B8B}"/>
          </ac:picMkLst>
        </pc:picChg>
      </pc:sldChg>
      <pc:sldChg chg="add del">
        <pc:chgData name="Ирина Янкелевич" userId="545c27596886da00" providerId="LiveId" clId="{6DA3A299-6DA6-4B9A-B6BB-F5C3FD0EDD8F}" dt="2021-10-04T11:06:47.333" v="1297" actId="47"/>
        <pc:sldMkLst>
          <pc:docMk/>
          <pc:sldMk cId="3086858295" sldId="336"/>
        </pc:sldMkLst>
      </pc:sldChg>
      <pc:sldChg chg="add ord">
        <pc:chgData name="Ирина Янкелевич" userId="545c27596886da00" providerId="LiveId" clId="{6DA3A299-6DA6-4B9A-B6BB-F5C3FD0EDD8F}" dt="2021-10-04T11:06:49.610" v="1299"/>
        <pc:sldMkLst>
          <pc:docMk/>
          <pc:sldMk cId="3611242448" sldId="337"/>
        </pc:sldMkLst>
      </pc:sldChg>
      <pc:sldChg chg="new">
        <pc:chgData name="Ирина Янкелевич" userId="545c27596886da00" providerId="LiveId" clId="{6DA3A299-6DA6-4B9A-B6BB-F5C3FD0EDD8F}" dt="2021-10-15T13:38:06.120" v="1307" actId="680"/>
        <pc:sldMkLst>
          <pc:docMk/>
          <pc:sldMk cId="305404291" sldId="33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4F12E-E739-437D-B2E2-D2522CD7C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4BDEDE-DEF9-4ABA-A5DD-B7EA20EEB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90376-5D5F-4389-A52D-E31D4FC4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B2C8-2060-4216-B473-18B5C9668FA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E5CAE-22DD-431D-9A56-DC06F7D5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6B7800-E02B-4DC1-B307-1B58C00C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BF10-ABCA-47D9-BA5F-351CC2022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19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698E7-7BAD-4E4D-B3F8-CF556180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D11A56-D87F-46CF-B443-38586E771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83AC8-0864-4D24-80AD-9F5330F0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B2C8-2060-4216-B473-18B5C9668FA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BD9D5B-D6AC-49EE-9331-2B7DEB9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66B7D8-8752-497C-B42B-ACD0AF6B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BF10-ABCA-47D9-BA5F-351CC2022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36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BBB6A9-BC87-489D-99DC-7AE69F4D4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7BC075-79E0-47D0-9B41-94DD9499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0DBBD-3B25-449C-9733-2746F45C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B2C8-2060-4216-B473-18B5C9668FA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237C4-E39B-477A-BF5C-83AADF97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40034-4667-453A-A3F6-DA2F8709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BF10-ABCA-47D9-BA5F-351CC2022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05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D8381-0B8B-4A74-81AD-18A8E2D1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503476-178C-4C84-B0F2-34F2F516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8CFAB4-EDC2-403F-9BF6-92079879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B2C8-2060-4216-B473-18B5C9668FA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37B5B7-5464-48AC-A2A7-3B268394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4133AC-6212-487F-B9A7-A7D41A75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BF10-ABCA-47D9-BA5F-351CC2022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31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34D04-C7C9-41BA-905D-0A71AB98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DEC4F-D077-4E72-B3C2-1DA4319DE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33EE62-097D-49D9-992A-EAA6F704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B2C8-2060-4216-B473-18B5C9668FA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9C5E5B-F1DA-4F7F-8344-73CF45D4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660E9-A391-488E-A9BF-D779487D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BF10-ABCA-47D9-BA5F-351CC2022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30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1A339-D110-4A24-8889-ACC68D39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C71F5-64AD-4ADB-98B8-D174CC895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BF2CAC-16CD-4CF8-A8E7-AC50A2FE2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872CB9-25D4-44D5-A3A2-938E9268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B2C8-2060-4216-B473-18B5C9668FA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41215F-3FA4-410A-A694-E338A48F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8AEB2B-E172-425E-BAC9-E141C4D4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BF10-ABCA-47D9-BA5F-351CC2022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87E98-8DA3-4B9B-B732-403CA1A3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DF6F5A-2CCE-409A-A279-9CFD7FBDB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425F88-16E5-44CA-8DD5-C6017028A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E336FA-8A41-42FF-9EE1-81153FAA4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483D5C-D591-4D36-9A98-E7B021D9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A88978-6BAD-48D0-BA48-2A95242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B2C8-2060-4216-B473-18B5C9668FA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96A4FA-E4A0-4E4F-86C0-15CD404A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1857E5-5023-454B-8460-79FCBD4B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BF10-ABCA-47D9-BA5F-351CC2022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8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83CA2-6710-4EF2-80CB-17E4F4E4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197482-79D8-4FA9-8E91-0B4D3B75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B2C8-2060-4216-B473-18B5C9668FA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217181-6131-4421-B816-DCE7EE20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4B6A6A-4AA6-4770-A64A-C781817E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BF10-ABCA-47D9-BA5F-351CC2022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87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AF0277-D853-43E2-B012-3411CDA7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B2C8-2060-4216-B473-18B5C9668FA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6E5E8C-13E8-4A55-BB28-BC16BEBC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819E9F-463A-4026-AC0D-D4768C1F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BF10-ABCA-47D9-BA5F-351CC2022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8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DCA75-D480-4729-9A61-7ED7A61D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573FB-88EB-4259-A1DE-C7081CAE7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D5EC76-682D-4ECD-AA39-80729DB70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1D1BF0-B00D-4AF2-8C6A-4E96877B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B2C8-2060-4216-B473-18B5C9668FA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72232D-6BAB-407C-B9A8-D2E0E277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21F160-0464-45B6-9509-E9F1DCC8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BF10-ABCA-47D9-BA5F-351CC2022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4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92629-C836-4ED0-9330-17795A7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918E71-3A5E-4009-8BA3-81B1C10AE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318FAF-56F7-4B96-B2BD-B5102CFEA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EE3DED-CA90-4E73-B767-B2DE65F2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B2C8-2060-4216-B473-18B5C9668FA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B3E7D7-35B3-4DEE-A062-57835C2A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6EBBCD-E5D4-4868-9E5F-C07868B6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BF10-ABCA-47D9-BA5F-351CC2022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92172-427E-4C2E-9DE2-2A3FD6B0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DF4594-1E83-41D9-8A2E-08AAC4D3D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963051-B6AC-4A40-90AD-273C45C08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DB2C8-2060-4216-B473-18B5C9668FA7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82199B-64E0-4367-A1D2-C9E5321EA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E8716F-4D96-4AF6-BBE5-C30BFD1AB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BF10-ABCA-47D9-BA5F-351CC2022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86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79C644-2CD4-41AE-A985-40E3D2DECB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8000">
                <a:srgbClr val="2A64F6"/>
              </a:gs>
              <a:gs pos="61000">
                <a:srgbClr val="81A4FB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JET</a:t>
            </a:r>
            <a:r>
              <a:rPr lang="en-US" sz="7200" b="1" dirty="0">
                <a:latin typeface="Aharoni" panose="02010803020104030203" pitchFamily="2" charset="-79"/>
                <a:cs typeface="Aharoni" panose="02010803020104030203" pitchFamily="2" charset="-79"/>
              </a:rPr>
              <a:t> Science</a:t>
            </a:r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C5C6B-18F0-49B0-A723-51722A49F23E}"/>
              </a:ext>
            </a:extLst>
          </p:cNvPr>
          <p:cNvSpPr txBox="1"/>
          <p:nvPr/>
        </p:nvSpPr>
        <p:spPr>
          <a:xfrm>
            <a:off x="3957946" y="4048125"/>
            <a:ext cx="427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Platform to unite and speed up the science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3BCD7-48BF-4174-A03F-56437F22DA52}"/>
              </a:ext>
            </a:extLst>
          </p:cNvPr>
          <p:cNvSpPr txBox="1"/>
          <p:nvPr/>
        </p:nvSpPr>
        <p:spPr>
          <a:xfrm>
            <a:off x="4720750" y="3762375"/>
            <a:ext cx="320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Join Experience and Technology</a:t>
            </a:r>
            <a:endParaRPr lang="ru-RU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4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226792" y="901888"/>
            <a:ext cx="3871075" cy="594803"/>
          </a:xfrm>
          <a:prstGeom prst="roundRect">
            <a:avLst/>
          </a:prstGeom>
          <a:solidFill>
            <a:srgbClr val="3169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356624" y="931524"/>
            <a:ext cx="358037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/>
              <a:t>Methods grouped by type of the object of interest</a:t>
            </a:r>
            <a:endParaRPr lang="ru-RU" sz="1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03E01-47A4-478A-9798-B23210B14A77}"/>
              </a:ext>
            </a:extLst>
          </p:cNvPr>
          <p:cNvSpPr txBox="1"/>
          <p:nvPr/>
        </p:nvSpPr>
        <p:spPr>
          <a:xfrm>
            <a:off x="1140330" y="1966267"/>
            <a:ext cx="164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i="0" dirty="0">
                <a:solidFill>
                  <a:schemeClr val="bg1"/>
                </a:solidFill>
              </a:rPr>
              <a:t>Animals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47021-4C54-4CF6-BC8F-7022567E259A}"/>
              </a:ext>
            </a:extLst>
          </p:cNvPr>
          <p:cNvSpPr txBox="1"/>
          <p:nvPr/>
        </p:nvSpPr>
        <p:spPr>
          <a:xfrm>
            <a:off x="732122" y="2700667"/>
            <a:ext cx="258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Cell and cell culture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E78D6-9045-46B3-BA2E-2719C17427D9}"/>
              </a:ext>
            </a:extLst>
          </p:cNvPr>
          <p:cNvSpPr txBox="1"/>
          <p:nvPr/>
        </p:nvSpPr>
        <p:spPr>
          <a:xfrm>
            <a:off x="1241320" y="4075928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sz="1800" b="1" dirty="0">
                <a:solidFill>
                  <a:schemeClr val="bg1"/>
                </a:solidFill>
              </a:rPr>
              <a:t>rgans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ACD7A-DFBE-42FE-8EE1-4E938185746D}"/>
              </a:ext>
            </a:extLst>
          </p:cNvPr>
          <p:cNvSpPr txBox="1"/>
          <p:nvPr/>
        </p:nvSpPr>
        <p:spPr>
          <a:xfrm>
            <a:off x="1323106" y="4767873"/>
            <a:ext cx="92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Tissue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5DF8B7-1979-4326-9CC9-876B34DCF6DF}"/>
              </a:ext>
            </a:extLst>
          </p:cNvPr>
          <p:cNvSpPr txBox="1"/>
          <p:nvPr/>
        </p:nvSpPr>
        <p:spPr>
          <a:xfrm>
            <a:off x="1140329" y="5459818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Organelle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BA4DE06-F159-46FA-9E82-CFC709BE1992}"/>
              </a:ext>
            </a:extLst>
          </p:cNvPr>
          <p:cNvSpPr/>
          <p:nvPr/>
        </p:nvSpPr>
        <p:spPr>
          <a:xfrm>
            <a:off x="356625" y="6028736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ED562-C9BC-438E-82F1-D903EE514671}"/>
              </a:ext>
            </a:extLst>
          </p:cNvPr>
          <p:cNvSpPr txBox="1"/>
          <p:nvPr/>
        </p:nvSpPr>
        <p:spPr>
          <a:xfrm>
            <a:off x="1140328" y="6185589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/>
              <a:t>Molecules</a:t>
            </a:r>
            <a:endParaRPr lang="ru-RU" sz="105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DDEB52-44E1-489B-8DD8-5157B889B665}"/>
              </a:ext>
            </a:extLst>
          </p:cNvPr>
          <p:cNvSpPr txBox="1"/>
          <p:nvPr/>
        </p:nvSpPr>
        <p:spPr>
          <a:xfrm>
            <a:off x="911729" y="3326058"/>
            <a:ext cx="258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Microorganism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9F6C307-907F-4852-AF3F-81D20ED9CCE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4000" y="1199290"/>
            <a:ext cx="2792" cy="515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71D2277-3837-4B22-A629-05541096543F}"/>
              </a:ext>
            </a:extLst>
          </p:cNvPr>
          <p:cNvCxnSpPr>
            <a:cxnSpLocks/>
          </p:cNvCxnSpPr>
          <p:nvPr/>
        </p:nvCxnSpPr>
        <p:spPr>
          <a:xfrm>
            <a:off x="217096" y="28625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63560BA-C7C2-45D5-B6FA-DFCFC34AF14D}"/>
              </a:ext>
            </a:extLst>
          </p:cNvPr>
          <p:cNvCxnSpPr>
            <a:cxnSpLocks/>
          </p:cNvCxnSpPr>
          <p:nvPr/>
        </p:nvCxnSpPr>
        <p:spPr>
          <a:xfrm>
            <a:off x="217096" y="35340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3094733-2B62-491B-9784-9F2AAB100B85}"/>
              </a:ext>
            </a:extLst>
          </p:cNvPr>
          <p:cNvCxnSpPr>
            <a:cxnSpLocks/>
          </p:cNvCxnSpPr>
          <p:nvPr/>
        </p:nvCxnSpPr>
        <p:spPr>
          <a:xfrm>
            <a:off x="205592" y="42695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BCC4EA4-02BD-479D-906C-9F7B86579D4B}"/>
              </a:ext>
            </a:extLst>
          </p:cNvPr>
          <p:cNvCxnSpPr>
            <a:cxnSpLocks/>
          </p:cNvCxnSpPr>
          <p:nvPr/>
        </p:nvCxnSpPr>
        <p:spPr>
          <a:xfrm>
            <a:off x="223999" y="49542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F0365D2-976C-49BE-89C7-9FB207D7A17D}"/>
              </a:ext>
            </a:extLst>
          </p:cNvPr>
          <p:cNvCxnSpPr>
            <a:cxnSpLocks/>
          </p:cNvCxnSpPr>
          <p:nvPr/>
        </p:nvCxnSpPr>
        <p:spPr>
          <a:xfrm>
            <a:off x="217096" y="564448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F61B93D-73D3-4EDC-BE2F-B5C50C8108E4}"/>
              </a:ext>
            </a:extLst>
          </p:cNvPr>
          <p:cNvCxnSpPr>
            <a:cxnSpLocks/>
          </p:cNvCxnSpPr>
          <p:nvPr/>
        </p:nvCxnSpPr>
        <p:spPr>
          <a:xfrm>
            <a:off x="211021" y="633078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CF131FB-BE3F-49B6-97E4-77B90D507F85}"/>
              </a:ext>
            </a:extLst>
          </p:cNvPr>
          <p:cNvCxnSpPr>
            <a:cxnSpLocks/>
          </p:cNvCxnSpPr>
          <p:nvPr/>
        </p:nvCxnSpPr>
        <p:spPr>
          <a:xfrm>
            <a:off x="217096" y="21509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AF3F7F65-E1F1-41F4-B9C7-C437C2149113}"/>
              </a:ext>
            </a:extLst>
          </p:cNvPr>
          <p:cNvSpPr/>
          <p:nvPr/>
        </p:nvSpPr>
        <p:spPr>
          <a:xfrm>
            <a:off x="3479426" y="2834197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07188836-1A11-4CAA-9DF3-55124263545B}"/>
              </a:ext>
            </a:extLst>
          </p:cNvPr>
          <p:cNvSpPr/>
          <p:nvPr/>
        </p:nvSpPr>
        <p:spPr>
          <a:xfrm>
            <a:off x="3475314" y="353487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E9DA41E-4132-42E5-B4B4-0AC3F58A659A}"/>
              </a:ext>
            </a:extLst>
          </p:cNvPr>
          <p:cNvCxnSpPr>
            <a:cxnSpLocks/>
          </p:cNvCxnSpPr>
          <p:nvPr/>
        </p:nvCxnSpPr>
        <p:spPr>
          <a:xfrm flipH="1">
            <a:off x="3300935" y="3163552"/>
            <a:ext cx="34313" cy="316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F97A1E2-779F-457D-ABAD-0CD6C787A51F}"/>
              </a:ext>
            </a:extLst>
          </p:cNvPr>
          <p:cNvCxnSpPr>
            <a:cxnSpLocks/>
          </p:cNvCxnSpPr>
          <p:nvPr/>
        </p:nvCxnSpPr>
        <p:spPr>
          <a:xfrm>
            <a:off x="3327026" y="315387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6B9BF46F-3FDC-487B-8BB7-C40795131CC4}"/>
              </a:ext>
            </a:extLst>
          </p:cNvPr>
          <p:cNvCxnSpPr>
            <a:cxnSpLocks/>
          </p:cNvCxnSpPr>
          <p:nvPr/>
        </p:nvCxnSpPr>
        <p:spPr>
          <a:xfrm>
            <a:off x="3322914" y="383979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C945CB3B-337E-4AC8-B597-7887D7A51933}"/>
              </a:ext>
            </a:extLst>
          </p:cNvPr>
          <p:cNvCxnSpPr>
            <a:cxnSpLocks/>
          </p:cNvCxnSpPr>
          <p:nvPr/>
        </p:nvCxnSpPr>
        <p:spPr>
          <a:xfrm>
            <a:off x="3322914" y="449806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E0D9BC13-2D34-4618-AA74-5E1E23E91F65}"/>
              </a:ext>
            </a:extLst>
          </p:cNvPr>
          <p:cNvSpPr/>
          <p:nvPr/>
        </p:nvSpPr>
        <p:spPr>
          <a:xfrm>
            <a:off x="3462444" y="4212518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7545F6-A9FD-4BCD-8289-13C28E4E9994}"/>
              </a:ext>
            </a:extLst>
          </p:cNvPr>
          <p:cNvSpPr txBox="1"/>
          <p:nvPr/>
        </p:nvSpPr>
        <p:spPr>
          <a:xfrm>
            <a:off x="3623604" y="2969207"/>
            <a:ext cx="1845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Nucleic acids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BF0A37-A2CF-494A-A351-D8572C04057D}"/>
              </a:ext>
            </a:extLst>
          </p:cNvPr>
          <p:cNvSpPr txBox="1"/>
          <p:nvPr/>
        </p:nvSpPr>
        <p:spPr>
          <a:xfrm>
            <a:off x="3670904" y="3647607"/>
            <a:ext cx="235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Proteins and peptides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8EE196-101D-43DC-8BD2-895EBAF45ADA}"/>
              </a:ext>
            </a:extLst>
          </p:cNvPr>
          <p:cNvSpPr txBox="1"/>
          <p:nvPr/>
        </p:nvSpPr>
        <p:spPr>
          <a:xfrm>
            <a:off x="3675016" y="4312950"/>
            <a:ext cx="1498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Lipids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6FB7E751-9413-44A6-8279-C211AB5BFCAA}"/>
              </a:ext>
            </a:extLst>
          </p:cNvPr>
          <p:cNvCxnSpPr>
            <a:cxnSpLocks/>
          </p:cNvCxnSpPr>
          <p:nvPr/>
        </p:nvCxnSpPr>
        <p:spPr>
          <a:xfrm>
            <a:off x="3073192" y="6314690"/>
            <a:ext cx="244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9C8D0120-7855-4E1F-985A-A319F0B60EE7}"/>
              </a:ext>
            </a:extLst>
          </p:cNvPr>
          <p:cNvSpPr/>
          <p:nvPr/>
        </p:nvSpPr>
        <p:spPr>
          <a:xfrm>
            <a:off x="3458332" y="4964174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65640E-4D62-4F2A-B277-486A3AC240F8}"/>
              </a:ext>
            </a:extLst>
          </p:cNvPr>
          <p:cNvSpPr txBox="1"/>
          <p:nvPr/>
        </p:nvSpPr>
        <p:spPr>
          <a:xfrm>
            <a:off x="3670904" y="5064606"/>
            <a:ext cx="1798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…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8498991F-383E-477B-82B9-CCB5ABF04040}"/>
              </a:ext>
            </a:extLst>
          </p:cNvPr>
          <p:cNvCxnSpPr>
            <a:cxnSpLocks/>
          </p:cNvCxnSpPr>
          <p:nvPr/>
        </p:nvCxnSpPr>
        <p:spPr>
          <a:xfrm>
            <a:off x="3322914" y="526383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18C982-DF4D-49D8-AF03-DE7B6DF760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06213" y="1706955"/>
            <a:ext cx="2872729" cy="429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4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19A409-A810-456B-934C-9394DADB5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864"/>
          <a:stretch/>
        </p:blipFill>
        <p:spPr>
          <a:xfrm>
            <a:off x="3475314" y="2782961"/>
            <a:ext cx="2718127" cy="2861523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226792" y="901888"/>
            <a:ext cx="3871075" cy="594803"/>
          </a:xfrm>
          <a:prstGeom prst="roundRect">
            <a:avLst/>
          </a:prstGeom>
          <a:solidFill>
            <a:srgbClr val="3169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356624" y="931524"/>
            <a:ext cx="358037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/>
              <a:t>Methods grouped by type of the object of interest</a:t>
            </a:r>
            <a:endParaRPr lang="ru-RU" sz="1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03E01-47A4-478A-9798-B23210B14A77}"/>
              </a:ext>
            </a:extLst>
          </p:cNvPr>
          <p:cNvSpPr txBox="1"/>
          <p:nvPr/>
        </p:nvSpPr>
        <p:spPr>
          <a:xfrm>
            <a:off x="1140330" y="1966267"/>
            <a:ext cx="164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i="0" dirty="0">
                <a:solidFill>
                  <a:schemeClr val="bg1"/>
                </a:solidFill>
              </a:rPr>
              <a:t>Animals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47021-4C54-4CF6-BC8F-7022567E259A}"/>
              </a:ext>
            </a:extLst>
          </p:cNvPr>
          <p:cNvSpPr txBox="1"/>
          <p:nvPr/>
        </p:nvSpPr>
        <p:spPr>
          <a:xfrm>
            <a:off x="732122" y="2700667"/>
            <a:ext cx="258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Cell and cell culture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E78D6-9045-46B3-BA2E-2719C17427D9}"/>
              </a:ext>
            </a:extLst>
          </p:cNvPr>
          <p:cNvSpPr txBox="1"/>
          <p:nvPr/>
        </p:nvSpPr>
        <p:spPr>
          <a:xfrm>
            <a:off x="1241320" y="4075928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sz="1800" b="1" dirty="0">
                <a:solidFill>
                  <a:schemeClr val="bg1"/>
                </a:solidFill>
              </a:rPr>
              <a:t>rgans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ACD7A-DFBE-42FE-8EE1-4E938185746D}"/>
              </a:ext>
            </a:extLst>
          </p:cNvPr>
          <p:cNvSpPr txBox="1"/>
          <p:nvPr/>
        </p:nvSpPr>
        <p:spPr>
          <a:xfrm>
            <a:off x="1323106" y="4767873"/>
            <a:ext cx="92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Tissue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5DF8B7-1979-4326-9CC9-876B34DCF6DF}"/>
              </a:ext>
            </a:extLst>
          </p:cNvPr>
          <p:cNvSpPr txBox="1"/>
          <p:nvPr/>
        </p:nvSpPr>
        <p:spPr>
          <a:xfrm>
            <a:off x="1140329" y="5459818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Organelle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BA4DE06-F159-46FA-9E82-CFC709BE1992}"/>
              </a:ext>
            </a:extLst>
          </p:cNvPr>
          <p:cNvSpPr/>
          <p:nvPr/>
        </p:nvSpPr>
        <p:spPr>
          <a:xfrm>
            <a:off x="356625" y="6028736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ED562-C9BC-438E-82F1-D903EE514671}"/>
              </a:ext>
            </a:extLst>
          </p:cNvPr>
          <p:cNvSpPr txBox="1"/>
          <p:nvPr/>
        </p:nvSpPr>
        <p:spPr>
          <a:xfrm>
            <a:off x="1140328" y="6185589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/>
              <a:t>Molecules</a:t>
            </a:r>
            <a:endParaRPr lang="ru-RU" sz="105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DDEB52-44E1-489B-8DD8-5157B889B665}"/>
              </a:ext>
            </a:extLst>
          </p:cNvPr>
          <p:cNvSpPr txBox="1"/>
          <p:nvPr/>
        </p:nvSpPr>
        <p:spPr>
          <a:xfrm>
            <a:off x="911729" y="3326058"/>
            <a:ext cx="258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Microorganism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9F6C307-907F-4852-AF3F-81D20ED9CCE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4000" y="1199290"/>
            <a:ext cx="2792" cy="515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71D2277-3837-4B22-A629-05541096543F}"/>
              </a:ext>
            </a:extLst>
          </p:cNvPr>
          <p:cNvCxnSpPr>
            <a:cxnSpLocks/>
          </p:cNvCxnSpPr>
          <p:nvPr/>
        </p:nvCxnSpPr>
        <p:spPr>
          <a:xfrm>
            <a:off x="217096" y="28625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63560BA-C7C2-45D5-B6FA-DFCFC34AF14D}"/>
              </a:ext>
            </a:extLst>
          </p:cNvPr>
          <p:cNvCxnSpPr>
            <a:cxnSpLocks/>
          </p:cNvCxnSpPr>
          <p:nvPr/>
        </p:nvCxnSpPr>
        <p:spPr>
          <a:xfrm>
            <a:off x="217096" y="35340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3094733-2B62-491B-9784-9F2AAB100B85}"/>
              </a:ext>
            </a:extLst>
          </p:cNvPr>
          <p:cNvCxnSpPr>
            <a:cxnSpLocks/>
          </p:cNvCxnSpPr>
          <p:nvPr/>
        </p:nvCxnSpPr>
        <p:spPr>
          <a:xfrm>
            <a:off x="205592" y="42695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BCC4EA4-02BD-479D-906C-9F7B86579D4B}"/>
              </a:ext>
            </a:extLst>
          </p:cNvPr>
          <p:cNvCxnSpPr>
            <a:cxnSpLocks/>
          </p:cNvCxnSpPr>
          <p:nvPr/>
        </p:nvCxnSpPr>
        <p:spPr>
          <a:xfrm>
            <a:off x="223999" y="49542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F0365D2-976C-49BE-89C7-9FB207D7A17D}"/>
              </a:ext>
            </a:extLst>
          </p:cNvPr>
          <p:cNvCxnSpPr>
            <a:cxnSpLocks/>
          </p:cNvCxnSpPr>
          <p:nvPr/>
        </p:nvCxnSpPr>
        <p:spPr>
          <a:xfrm>
            <a:off x="217096" y="564448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F61B93D-73D3-4EDC-BE2F-B5C50C8108E4}"/>
              </a:ext>
            </a:extLst>
          </p:cNvPr>
          <p:cNvCxnSpPr>
            <a:cxnSpLocks/>
          </p:cNvCxnSpPr>
          <p:nvPr/>
        </p:nvCxnSpPr>
        <p:spPr>
          <a:xfrm>
            <a:off x="211021" y="633078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CF131FB-BE3F-49B6-97E4-77B90D507F85}"/>
              </a:ext>
            </a:extLst>
          </p:cNvPr>
          <p:cNvCxnSpPr>
            <a:cxnSpLocks/>
          </p:cNvCxnSpPr>
          <p:nvPr/>
        </p:nvCxnSpPr>
        <p:spPr>
          <a:xfrm>
            <a:off x="217096" y="21509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07188836-1A11-4CAA-9DF3-55124263545B}"/>
              </a:ext>
            </a:extLst>
          </p:cNvPr>
          <p:cNvSpPr/>
          <p:nvPr/>
        </p:nvSpPr>
        <p:spPr>
          <a:xfrm>
            <a:off x="3475314" y="353487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E9DA41E-4132-42E5-B4B4-0AC3F58A659A}"/>
              </a:ext>
            </a:extLst>
          </p:cNvPr>
          <p:cNvCxnSpPr>
            <a:cxnSpLocks/>
          </p:cNvCxnSpPr>
          <p:nvPr/>
        </p:nvCxnSpPr>
        <p:spPr>
          <a:xfrm flipH="1">
            <a:off x="3300935" y="3163552"/>
            <a:ext cx="34313" cy="316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F97A1E2-779F-457D-ABAD-0CD6C787A51F}"/>
              </a:ext>
            </a:extLst>
          </p:cNvPr>
          <p:cNvCxnSpPr>
            <a:cxnSpLocks/>
          </p:cNvCxnSpPr>
          <p:nvPr/>
        </p:nvCxnSpPr>
        <p:spPr>
          <a:xfrm>
            <a:off x="3327026" y="315387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6B9BF46F-3FDC-487B-8BB7-C40795131CC4}"/>
              </a:ext>
            </a:extLst>
          </p:cNvPr>
          <p:cNvCxnSpPr>
            <a:cxnSpLocks/>
          </p:cNvCxnSpPr>
          <p:nvPr/>
        </p:nvCxnSpPr>
        <p:spPr>
          <a:xfrm>
            <a:off x="3322914" y="383979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C945CB3B-337E-4AC8-B597-7887D7A51933}"/>
              </a:ext>
            </a:extLst>
          </p:cNvPr>
          <p:cNvCxnSpPr>
            <a:cxnSpLocks/>
          </p:cNvCxnSpPr>
          <p:nvPr/>
        </p:nvCxnSpPr>
        <p:spPr>
          <a:xfrm>
            <a:off x="3322914" y="449806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3BF0A37-A2CF-494A-A351-D8572C04057D}"/>
              </a:ext>
            </a:extLst>
          </p:cNvPr>
          <p:cNvSpPr txBox="1"/>
          <p:nvPr/>
        </p:nvSpPr>
        <p:spPr>
          <a:xfrm>
            <a:off x="3670904" y="3647607"/>
            <a:ext cx="235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/>
              <a:t>Proteins and peptides</a:t>
            </a:r>
            <a:endParaRPr lang="ru-RU" sz="1800" b="1" dirty="0"/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6FB7E751-9413-44A6-8279-C211AB5BFCAA}"/>
              </a:ext>
            </a:extLst>
          </p:cNvPr>
          <p:cNvCxnSpPr>
            <a:cxnSpLocks/>
          </p:cNvCxnSpPr>
          <p:nvPr/>
        </p:nvCxnSpPr>
        <p:spPr>
          <a:xfrm>
            <a:off x="3073192" y="6314690"/>
            <a:ext cx="244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8498991F-383E-477B-82B9-CCB5ABF04040}"/>
              </a:ext>
            </a:extLst>
          </p:cNvPr>
          <p:cNvCxnSpPr>
            <a:cxnSpLocks/>
          </p:cNvCxnSpPr>
          <p:nvPr/>
        </p:nvCxnSpPr>
        <p:spPr>
          <a:xfrm>
            <a:off x="3322914" y="526383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18C982-DF4D-49D8-AF03-DE7B6DF760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06213" y="1706955"/>
            <a:ext cx="2872729" cy="4296381"/>
          </a:xfrm>
          <a:prstGeom prst="rect">
            <a:avLst/>
          </a:prstGeom>
        </p:spPr>
      </p:pic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A2E76541-F2A2-4DC5-848E-11B93BC13524}"/>
              </a:ext>
            </a:extLst>
          </p:cNvPr>
          <p:cNvSpPr/>
          <p:nvPr/>
        </p:nvSpPr>
        <p:spPr>
          <a:xfrm>
            <a:off x="6482851" y="1328691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A2AE6B09-B6EE-4A76-AD6C-9CE89988F808}"/>
              </a:ext>
            </a:extLst>
          </p:cNvPr>
          <p:cNvSpPr/>
          <p:nvPr/>
        </p:nvSpPr>
        <p:spPr>
          <a:xfrm>
            <a:off x="6478739" y="2029366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DD2CF161-E8EE-4B8A-9650-203FEC4B378F}"/>
              </a:ext>
            </a:extLst>
          </p:cNvPr>
          <p:cNvCxnSpPr>
            <a:cxnSpLocks/>
          </p:cNvCxnSpPr>
          <p:nvPr/>
        </p:nvCxnSpPr>
        <p:spPr>
          <a:xfrm flipH="1">
            <a:off x="6313469" y="1658046"/>
            <a:ext cx="25205" cy="2119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B448DB87-9261-4E81-9A64-776F6B3862B5}"/>
              </a:ext>
            </a:extLst>
          </p:cNvPr>
          <p:cNvCxnSpPr>
            <a:cxnSpLocks/>
          </p:cNvCxnSpPr>
          <p:nvPr/>
        </p:nvCxnSpPr>
        <p:spPr>
          <a:xfrm>
            <a:off x="6330451" y="164836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DD3ADC26-CEE7-4086-B66E-163A7FC65E5B}"/>
              </a:ext>
            </a:extLst>
          </p:cNvPr>
          <p:cNvCxnSpPr>
            <a:cxnSpLocks/>
          </p:cNvCxnSpPr>
          <p:nvPr/>
        </p:nvCxnSpPr>
        <p:spPr>
          <a:xfrm>
            <a:off x="6326339" y="233428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542864C-C101-482F-8CBF-1A6093CDD5CE}"/>
              </a:ext>
            </a:extLst>
          </p:cNvPr>
          <p:cNvSpPr txBox="1"/>
          <p:nvPr/>
        </p:nvSpPr>
        <p:spPr>
          <a:xfrm>
            <a:off x="6627029" y="1463701"/>
            <a:ext cx="284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Isolation and purification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6E48F8-E0C0-4ACE-9DFB-B04C52CFB34D}"/>
              </a:ext>
            </a:extLst>
          </p:cNvPr>
          <p:cNvSpPr txBox="1"/>
          <p:nvPr/>
        </p:nvSpPr>
        <p:spPr>
          <a:xfrm>
            <a:off x="6674329" y="2142101"/>
            <a:ext cx="235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Analysis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D863DCF6-4685-4E9B-9C9A-2DAF6F7A74D3}"/>
              </a:ext>
            </a:extLst>
          </p:cNvPr>
          <p:cNvCxnSpPr>
            <a:cxnSpLocks/>
          </p:cNvCxnSpPr>
          <p:nvPr/>
        </p:nvCxnSpPr>
        <p:spPr>
          <a:xfrm>
            <a:off x="6173671" y="375832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8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857E2CDF-1315-4FD1-BEB4-7287ED82BEA4}"/>
              </a:ext>
            </a:extLst>
          </p:cNvPr>
          <p:cNvSpPr/>
          <p:nvPr/>
        </p:nvSpPr>
        <p:spPr>
          <a:xfrm>
            <a:off x="6360390" y="1008414"/>
            <a:ext cx="5552209" cy="61111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1EE6957-B9CF-4E58-8149-F28AD9DDBF5A}"/>
              </a:ext>
            </a:extLst>
          </p:cNvPr>
          <p:cNvSpPr/>
          <p:nvPr/>
        </p:nvSpPr>
        <p:spPr>
          <a:xfrm>
            <a:off x="2599265" y="1008415"/>
            <a:ext cx="5357584" cy="61111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ACCF48C3-93D0-4491-A856-F4CE176E595C}"/>
              </a:ext>
            </a:extLst>
          </p:cNvPr>
          <p:cNvSpPr/>
          <p:nvPr/>
        </p:nvSpPr>
        <p:spPr>
          <a:xfrm>
            <a:off x="-833744" y="1008415"/>
            <a:ext cx="5207000" cy="611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829733" y="2671350"/>
            <a:ext cx="3405420" cy="594803"/>
          </a:xfrm>
          <a:prstGeom prst="roundRect">
            <a:avLst/>
          </a:prstGeom>
          <a:solidFill>
            <a:srgbClr val="0944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1153391" y="2709049"/>
            <a:ext cx="2456895" cy="5909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Methods grouped by technique type</a:t>
            </a:r>
            <a:endParaRPr lang="ru-RU" sz="1800" b="1" kern="1200" dirty="0">
              <a:solidFill>
                <a:schemeClr val="bg1"/>
              </a:solidFill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395153C-1D8D-4166-A5BA-762DD9D348E7}"/>
              </a:ext>
            </a:extLst>
          </p:cNvPr>
          <p:cNvSpPr/>
          <p:nvPr/>
        </p:nvSpPr>
        <p:spPr>
          <a:xfrm>
            <a:off x="829732" y="3354929"/>
            <a:ext cx="3405419" cy="594803"/>
          </a:xfrm>
          <a:prstGeom prst="roundRect">
            <a:avLst/>
          </a:prstGeom>
          <a:solidFill>
            <a:srgbClr val="0944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B150BA-EEF2-43D1-B580-4656121627DC}"/>
              </a:ext>
            </a:extLst>
          </p:cNvPr>
          <p:cNvSpPr txBox="1"/>
          <p:nvPr/>
        </p:nvSpPr>
        <p:spPr>
          <a:xfrm>
            <a:off x="1023557" y="3354929"/>
            <a:ext cx="278056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Methods grouped by type of the object of interest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B117A62E-4D0F-43F7-AD1F-EF2B358D2753}"/>
              </a:ext>
            </a:extLst>
          </p:cNvPr>
          <p:cNvSpPr/>
          <p:nvPr/>
        </p:nvSpPr>
        <p:spPr>
          <a:xfrm>
            <a:off x="4511368" y="2659573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B7E1FD87-0AD2-4481-BD6D-E2DCB686DCFA}"/>
              </a:ext>
            </a:extLst>
          </p:cNvPr>
          <p:cNvSpPr/>
          <p:nvPr/>
        </p:nvSpPr>
        <p:spPr>
          <a:xfrm>
            <a:off x="4511367" y="3405518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B96B5C3D-AF69-4B8A-8A9E-78A915FC8EFD}"/>
              </a:ext>
            </a:extLst>
          </p:cNvPr>
          <p:cNvSpPr/>
          <p:nvPr/>
        </p:nvSpPr>
        <p:spPr>
          <a:xfrm>
            <a:off x="4511366" y="4113056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D9ACDB-20C1-4911-9F9E-6883FBA2FD22}"/>
              </a:ext>
            </a:extLst>
          </p:cNvPr>
          <p:cNvSpPr txBox="1"/>
          <p:nvPr/>
        </p:nvSpPr>
        <p:spPr>
          <a:xfrm>
            <a:off x="4511367" y="2779414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Genetic engineering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BF93-BF4B-40BF-918D-AE23A70311DA}"/>
              </a:ext>
            </a:extLst>
          </p:cNvPr>
          <p:cNvSpPr txBox="1"/>
          <p:nvPr/>
        </p:nvSpPr>
        <p:spPr>
          <a:xfrm>
            <a:off x="4529122" y="3527131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Biotechnology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69FFD-236F-4BB2-9C06-3F20D217FA98}"/>
              </a:ext>
            </a:extLst>
          </p:cNvPr>
          <p:cNvSpPr txBox="1"/>
          <p:nvPr/>
        </p:nvSpPr>
        <p:spPr>
          <a:xfrm>
            <a:off x="4511365" y="4225791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Biotechnology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E54A2D3-0594-4EED-8869-8E0D82BA9851}"/>
              </a:ext>
            </a:extLst>
          </p:cNvPr>
          <p:cNvSpPr/>
          <p:nvPr/>
        </p:nvSpPr>
        <p:spPr>
          <a:xfrm>
            <a:off x="829728" y="4108706"/>
            <a:ext cx="3405419" cy="594803"/>
          </a:xfrm>
          <a:prstGeom prst="roundRect">
            <a:avLst/>
          </a:prstGeom>
          <a:solidFill>
            <a:srgbClr val="0944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B32CB-441B-4DFB-8818-0D3029FEC2E7}"/>
              </a:ext>
            </a:extLst>
          </p:cNvPr>
          <p:cNvSpPr txBox="1"/>
          <p:nvPr/>
        </p:nvSpPr>
        <p:spPr>
          <a:xfrm>
            <a:off x="1023557" y="4124833"/>
            <a:ext cx="2716567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Pathophysiological</a:t>
            </a:r>
          </a:p>
          <a:p>
            <a:pPr lvl="0" algn="ctr"/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42DD7C2-38EF-4E87-AB05-8205C2C9F461}"/>
              </a:ext>
            </a:extLst>
          </p:cNvPr>
          <p:cNvSpPr/>
          <p:nvPr/>
        </p:nvSpPr>
        <p:spPr>
          <a:xfrm>
            <a:off x="7999180" y="2683589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C4B9B85-0E01-4150-A047-2CE696B21D49}"/>
              </a:ext>
            </a:extLst>
          </p:cNvPr>
          <p:cNvSpPr/>
          <p:nvPr/>
        </p:nvSpPr>
        <p:spPr>
          <a:xfrm>
            <a:off x="7999179" y="3429534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A0B6B0D1-6F5A-49C4-BFAE-CE2C3836A2AD}"/>
              </a:ext>
            </a:extLst>
          </p:cNvPr>
          <p:cNvSpPr/>
          <p:nvPr/>
        </p:nvSpPr>
        <p:spPr>
          <a:xfrm>
            <a:off x="7999178" y="4137072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D0070-E7AC-4DFE-9528-BF06D6DB4871}"/>
              </a:ext>
            </a:extLst>
          </p:cNvPr>
          <p:cNvSpPr txBox="1"/>
          <p:nvPr/>
        </p:nvSpPr>
        <p:spPr>
          <a:xfrm>
            <a:off x="7999179" y="2803430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Objects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69C86-709C-4CBB-8C2E-912AA1B79B45}"/>
              </a:ext>
            </a:extLst>
          </p:cNvPr>
          <p:cNvSpPr txBox="1"/>
          <p:nvPr/>
        </p:nvSpPr>
        <p:spPr>
          <a:xfrm>
            <a:off x="7999178" y="3542269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sz="1800" b="1" dirty="0">
                <a:solidFill>
                  <a:schemeClr val="bg1"/>
                </a:solidFill>
              </a:rPr>
              <a:t>eagents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0C938-3023-4256-875C-CE0CF6C5B46A}"/>
              </a:ext>
            </a:extLst>
          </p:cNvPr>
          <p:cNvSpPr txBox="1"/>
          <p:nvPr/>
        </p:nvSpPr>
        <p:spPr>
          <a:xfrm>
            <a:off x="7999177" y="4249807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sz="1800" b="1" dirty="0">
                <a:solidFill>
                  <a:schemeClr val="bg1"/>
                </a:solidFill>
              </a:rPr>
              <a:t>quipment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44AB-C36D-44A6-9D4E-D05949DDE224}"/>
              </a:ext>
            </a:extLst>
          </p:cNvPr>
          <p:cNvSpPr txBox="1"/>
          <p:nvPr/>
        </p:nvSpPr>
        <p:spPr>
          <a:xfrm>
            <a:off x="780756" y="215383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Type:</a:t>
            </a:r>
            <a:endParaRPr lang="ru-RU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859F8-4AE7-426A-916D-B5421B965FDD}"/>
              </a:ext>
            </a:extLst>
          </p:cNvPr>
          <p:cNvSpPr txBox="1"/>
          <p:nvPr/>
        </p:nvSpPr>
        <p:spPr>
          <a:xfrm>
            <a:off x="4511365" y="2153833"/>
            <a:ext cx="92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Topic:</a:t>
            </a:r>
            <a:endParaRPr lang="ru-RU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D1ADCD-C1A4-4D4F-8B8A-24F974AB3B32}"/>
              </a:ext>
            </a:extLst>
          </p:cNvPr>
          <p:cNvSpPr txBox="1"/>
          <p:nvPr/>
        </p:nvSpPr>
        <p:spPr>
          <a:xfrm>
            <a:off x="7999177" y="2177849"/>
            <a:ext cx="138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Operand: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50219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226792" y="901888"/>
            <a:ext cx="3871075" cy="594803"/>
          </a:xfrm>
          <a:prstGeom prst="roundRect">
            <a:avLst/>
          </a:prstGeom>
          <a:solidFill>
            <a:srgbClr val="3169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171825" y="883253"/>
            <a:ext cx="358037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/>
              <a:t>Methods grouped by type of the object of interest</a:t>
            </a:r>
            <a:endParaRPr lang="ru-RU" sz="1800" b="1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DF3C932-5008-4082-93C1-9419935B25D1}"/>
              </a:ext>
            </a:extLst>
          </p:cNvPr>
          <p:cNvSpPr/>
          <p:nvPr/>
        </p:nvSpPr>
        <p:spPr>
          <a:xfrm>
            <a:off x="358557" y="1864929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F1AD29F-6152-4802-87EA-5DDEC9DC2093}"/>
              </a:ext>
            </a:extLst>
          </p:cNvPr>
          <p:cNvSpPr/>
          <p:nvPr/>
        </p:nvSpPr>
        <p:spPr>
          <a:xfrm>
            <a:off x="358557" y="256518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8F798CC-F0F7-4A01-B1A0-7079F1951BB4}"/>
              </a:ext>
            </a:extLst>
          </p:cNvPr>
          <p:cNvSpPr/>
          <p:nvPr/>
        </p:nvSpPr>
        <p:spPr>
          <a:xfrm>
            <a:off x="358557" y="3963193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03E01-47A4-478A-9798-B23210B14A77}"/>
              </a:ext>
            </a:extLst>
          </p:cNvPr>
          <p:cNvSpPr txBox="1"/>
          <p:nvPr/>
        </p:nvSpPr>
        <p:spPr>
          <a:xfrm>
            <a:off x="501395" y="1874783"/>
            <a:ext cx="2716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</a:rPr>
              <a:t>Circulatory System Diseases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47021-4C54-4CF6-BC8F-7022567E259A}"/>
              </a:ext>
            </a:extLst>
          </p:cNvPr>
          <p:cNvSpPr txBox="1"/>
          <p:nvPr/>
        </p:nvSpPr>
        <p:spPr>
          <a:xfrm>
            <a:off x="501261" y="2704175"/>
            <a:ext cx="258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Nervous system diseases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E78D6-9045-46B3-BA2E-2719C17427D9}"/>
              </a:ext>
            </a:extLst>
          </p:cNvPr>
          <p:cNvSpPr txBox="1"/>
          <p:nvPr/>
        </p:nvSpPr>
        <p:spPr>
          <a:xfrm>
            <a:off x="488396" y="4084839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sz="1800" b="1" dirty="0">
                <a:solidFill>
                  <a:schemeClr val="bg1"/>
                </a:solidFill>
              </a:rPr>
              <a:t>nfections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ED958135-9C9B-4AF2-AACD-C7D456C43459}"/>
              </a:ext>
            </a:extLst>
          </p:cNvPr>
          <p:cNvSpPr/>
          <p:nvPr/>
        </p:nvSpPr>
        <p:spPr>
          <a:xfrm>
            <a:off x="356625" y="4655138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2201821-16ED-48D0-94E0-7075143ED848}"/>
              </a:ext>
            </a:extLst>
          </p:cNvPr>
          <p:cNvSpPr/>
          <p:nvPr/>
        </p:nvSpPr>
        <p:spPr>
          <a:xfrm>
            <a:off x="356625" y="5347083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ACD7A-DFBE-42FE-8EE1-4E938185746D}"/>
              </a:ext>
            </a:extLst>
          </p:cNvPr>
          <p:cNvSpPr txBox="1"/>
          <p:nvPr/>
        </p:nvSpPr>
        <p:spPr>
          <a:xfrm>
            <a:off x="488394" y="4775394"/>
            <a:ext cx="245302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Oncological diseases</a:t>
            </a:r>
          </a:p>
          <a:p>
            <a:pPr lvl="0"/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5DF8B7-1979-4326-9CC9-876B34DCF6DF}"/>
              </a:ext>
            </a:extLst>
          </p:cNvPr>
          <p:cNvSpPr txBox="1"/>
          <p:nvPr/>
        </p:nvSpPr>
        <p:spPr>
          <a:xfrm>
            <a:off x="501261" y="5420594"/>
            <a:ext cx="245302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sz="1800" b="1" dirty="0">
                <a:solidFill>
                  <a:schemeClr val="bg1"/>
                </a:solidFill>
              </a:rPr>
              <a:t>lood diseases</a:t>
            </a:r>
          </a:p>
          <a:p>
            <a:pPr lvl="0"/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BA4DE06-F159-46FA-9E82-CFC709BE1992}"/>
              </a:ext>
            </a:extLst>
          </p:cNvPr>
          <p:cNvSpPr/>
          <p:nvPr/>
        </p:nvSpPr>
        <p:spPr>
          <a:xfrm>
            <a:off x="356625" y="6028736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ED562-C9BC-438E-82F1-D903EE514671}"/>
              </a:ext>
            </a:extLst>
          </p:cNvPr>
          <p:cNvSpPr txBox="1"/>
          <p:nvPr/>
        </p:nvSpPr>
        <p:spPr>
          <a:xfrm>
            <a:off x="1502278" y="6257924"/>
            <a:ext cx="31699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D4FDA43-BBFC-4DBC-B18E-F75CC4E3A5FE}"/>
              </a:ext>
            </a:extLst>
          </p:cNvPr>
          <p:cNvSpPr/>
          <p:nvPr/>
        </p:nvSpPr>
        <p:spPr>
          <a:xfrm>
            <a:off x="356625" y="323668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DDEB52-44E1-489B-8DD8-5157B889B665}"/>
              </a:ext>
            </a:extLst>
          </p:cNvPr>
          <p:cNvSpPr txBox="1"/>
          <p:nvPr/>
        </p:nvSpPr>
        <p:spPr>
          <a:xfrm>
            <a:off x="488396" y="3352828"/>
            <a:ext cx="258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</a:rPr>
              <a:t>Endocrine Disorders</a:t>
            </a: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9F6C307-907F-4852-AF3F-81D20ED9CCE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4000" y="1199290"/>
            <a:ext cx="2792" cy="515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71D2277-3837-4B22-A629-05541096543F}"/>
              </a:ext>
            </a:extLst>
          </p:cNvPr>
          <p:cNvCxnSpPr>
            <a:cxnSpLocks/>
          </p:cNvCxnSpPr>
          <p:nvPr/>
        </p:nvCxnSpPr>
        <p:spPr>
          <a:xfrm>
            <a:off x="217096" y="28625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63560BA-C7C2-45D5-B6FA-DFCFC34AF14D}"/>
              </a:ext>
            </a:extLst>
          </p:cNvPr>
          <p:cNvCxnSpPr>
            <a:cxnSpLocks/>
          </p:cNvCxnSpPr>
          <p:nvPr/>
        </p:nvCxnSpPr>
        <p:spPr>
          <a:xfrm>
            <a:off x="217096" y="35340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3094733-2B62-491B-9784-9F2AAB100B85}"/>
              </a:ext>
            </a:extLst>
          </p:cNvPr>
          <p:cNvCxnSpPr>
            <a:cxnSpLocks/>
          </p:cNvCxnSpPr>
          <p:nvPr/>
        </p:nvCxnSpPr>
        <p:spPr>
          <a:xfrm>
            <a:off x="205592" y="42695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BCC4EA4-02BD-479D-906C-9F7B86579D4B}"/>
              </a:ext>
            </a:extLst>
          </p:cNvPr>
          <p:cNvCxnSpPr>
            <a:cxnSpLocks/>
          </p:cNvCxnSpPr>
          <p:nvPr/>
        </p:nvCxnSpPr>
        <p:spPr>
          <a:xfrm>
            <a:off x="223999" y="49542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F0365D2-976C-49BE-89C7-9FB207D7A17D}"/>
              </a:ext>
            </a:extLst>
          </p:cNvPr>
          <p:cNvCxnSpPr>
            <a:cxnSpLocks/>
          </p:cNvCxnSpPr>
          <p:nvPr/>
        </p:nvCxnSpPr>
        <p:spPr>
          <a:xfrm>
            <a:off x="217096" y="564448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F61B93D-73D3-4EDC-BE2F-B5C50C8108E4}"/>
              </a:ext>
            </a:extLst>
          </p:cNvPr>
          <p:cNvCxnSpPr>
            <a:cxnSpLocks/>
          </p:cNvCxnSpPr>
          <p:nvPr/>
        </p:nvCxnSpPr>
        <p:spPr>
          <a:xfrm>
            <a:off x="211021" y="633078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CF131FB-BE3F-49B6-97E4-77B90D507F85}"/>
              </a:ext>
            </a:extLst>
          </p:cNvPr>
          <p:cNvCxnSpPr>
            <a:cxnSpLocks/>
          </p:cNvCxnSpPr>
          <p:nvPr/>
        </p:nvCxnSpPr>
        <p:spPr>
          <a:xfrm>
            <a:off x="217096" y="21509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3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226792" y="901888"/>
            <a:ext cx="3871075" cy="594803"/>
          </a:xfrm>
          <a:prstGeom prst="roundRect">
            <a:avLst/>
          </a:prstGeom>
          <a:solidFill>
            <a:srgbClr val="3169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171825" y="883253"/>
            <a:ext cx="358037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/>
              <a:t>Methods grouped by type of the object of interest</a:t>
            </a:r>
            <a:endParaRPr lang="ru-RU" sz="1800" b="1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DF3C932-5008-4082-93C1-9419935B25D1}"/>
              </a:ext>
            </a:extLst>
          </p:cNvPr>
          <p:cNvSpPr/>
          <p:nvPr/>
        </p:nvSpPr>
        <p:spPr>
          <a:xfrm>
            <a:off x="358557" y="1864929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03E01-47A4-478A-9798-B23210B14A77}"/>
              </a:ext>
            </a:extLst>
          </p:cNvPr>
          <p:cNvSpPr txBox="1"/>
          <p:nvPr/>
        </p:nvSpPr>
        <p:spPr>
          <a:xfrm>
            <a:off x="501395" y="1874783"/>
            <a:ext cx="2716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/>
              <a:t>Circulatory System Diseases</a:t>
            </a:r>
            <a:endParaRPr lang="ru-RU" sz="1800" b="1" dirty="0"/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9F6C307-907F-4852-AF3F-81D20ED9CCE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4000" y="1199290"/>
            <a:ext cx="2792" cy="515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71D2277-3837-4B22-A629-05541096543F}"/>
              </a:ext>
            </a:extLst>
          </p:cNvPr>
          <p:cNvCxnSpPr>
            <a:cxnSpLocks/>
          </p:cNvCxnSpPr>
          <p:nvPr/>
        </p:nvCxnSpPr>
        <p:spPr>
          <a:xfrm>
            <a:off x="217096" y="28625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63560BA-C7C2-45D5-B6FA-DFCFC34AF14D}"/>
              </a:ext>
            </a:extLst>
          </p:cNvPr>
          <p:cNvCxnSpPr>
            <a:cxnSpLocks/>
          </p:cNvCxnSpPr>
          <p:nvPr/>
        </p:nvCxnSpPr>
        <p:spPr>
          <a:xfrm>
            <a:off x="217096" y="35340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3094733-2B62-491B-9784-9F2AAB100B85}"/>
              </a:ext>
            </a:extLst>
          </p:cNvPr>
          <p:cNvCxnSpPr>
            <a:cxnSpLocks/>
          </p:cNvCxnSpPr>
          <p:nvPr/>
        </p:nvCxnSpPr>
        <p:spPr>
          <a:xfrm>
            <a:off x="205592" y="42695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BCC4EA4-02BD-479D-906C-9F7B86579D4B}"/>
              </a:ext>
            </a:extLst>
          </p:cNvPr>
          <p:cNvCxnSpPr>
            <a:cxnSpLocks/>
          </p:cNvCxnSpPr>
          <p:nvPr/>
        </p:nvCxnSpPr>
        <p:spPr>
          <a:xfrm>
            <a:off x="223999" y="49542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F0365D2-976C-49BE-89C7-9FB207D7A17D}"/>
              </a:ext>
            </a:extLst>
          </p:cNvPr>
          <p:cNvCxnSpPr>
            <a:cxnSpLocks/>
          </p:cNvCxnSpPr>
          <p:nvPr/>
        </p:nvCxnSpPr>
        <p:spPr>
          <a:xfrm>
            <a:off x="217096" y="564448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F61B93D-73D3-4EDC-BE2F-B5C50C8108E4}"/>
              </a:ext>
            </a:extLst>
          </p:cNvPr>
          <p:cNvCxnSpPr>
            <a:cxnSpLocks/>
          </p:cNvCxnSpPr>
          <p:nvPr/>
        </p:nvCxnSpPr>
        <p:spPr>
          <a:xfrm>
            <a:off x="211021" y="633078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CF131FB-BE3F-49B6-97E4-77B90D507F85}"/>
              </a:ext>
            </a:extLst>
          </p:cNvPr>
          <p:cNvCxnSpPr>
            <a:cxnSpLocks/>
          </p:cNvCxnSpPr>
          <p:nvPr/>
        </p:nvCxnSpPr>
        <p:spPr>
          <a:xfrm>
            <a:off x="217096" y="21509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9C3632-251C-4B68-B5C0-37AB893A3F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383303" y="2498378"/>
            <a:ext cx="2867425" cy="4134427"/>
          </a:xfrm>
          <a:prstGeom prst="rect">
            <a:avLst/>
          </a:prstGeom>
        </p:spPr>
      </p:pic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FE2EE9EB-76A6-43C3-82DB-9848819F9BC4}"/>
              </a:ext>
            </a:extLst>
          </p:cNvPr>
          <p:cNvSpPr/>
          <p:nvPr/>
        </p:nvSpPr>
        <p:spPr>
          <a:xfrm>
            <a:off x="3479426" y="2834197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24E6B645-6EA8-429E-A948-FF4402AD044A}"/>
              </a:ext>
            </a:extLst>
          </p:cNvPr>
          <p:cNvSpPr/>
          <p:nvPr/>
        </p:nvSpPr>
        <p:spPr>
          <a:xfrm>
            <a:off x="3475314" y="3534872"/>
            <a:ext cx="2716567" cy="594803"/>
          </a:xfrm>
          <a:prstGeom prst="roundRect">
            <a:avLst/>
          </a:prstGeom>
          <a:solidFill>
            <a:srgbClr val="9EBAFB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6FC4C341-36E8-42CF-82A0-EEB9EC49B9B7}"/>
              </a:ext>
            </a:extLst>
          </p:cNvPr>
          <p:cNvCxnSpPr>
            <a:cxnSpLocks/>
          </p:cNvCxnSpPr>
          <p:nvPr/>
        </p:nvCxnSpPr>
        <p:spPr>
          <a:xfrm flipH="1">
            <a:off x="3315378" y="2127682"/>
            <a:ext cx="11704" cy="171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9799F688-1DE7-459C-85AE-5875D1F50F3F}"/>
              </a:ext>
            </a:extLst>
          </p:cNvPr>
          <p:cNvCxnSpPr>
            <a:cxnSpLocks/>
          </p:cNvCxnSpPr>
          <p:nvPr/>
        </p:nvCxnSpPr>
        <p:spPr>
          <a:xfrm>
            <a:off x="3327026" y="315387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1812D3AF-712D-4A24-B3E3-412B75C22B58}"/>
              </a:ext>
            </a:extLst>
          </p:cNvPr>
          <p:cNvCxnSpPr>
            <a:cxnSpLocks/>
          </p:cNvCxnSpPr>
          <p:nvPr/>
        </p:nvCxnSpPr>
        <p:spPr>
          <a:xfrm>
            <a:off x="3322914" y="383979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ED834BE-5E8D-4D9D-9EB7-CDCF80B92E52}"/>
              </a:ext>
            </a:extLst>
          </p:cNvPr>
          <p:cNvSpPr txBox="1"/>
          <p:nvPr/>
        </p:nvSpPr>
        <p:spPr>
          <a:xfrm>
            <a:off x="3623604" y="2969207"/>
            <a:ext cx="1845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/>
              <a:t>Animal models</a:t>
            </a:r>
            <a:endParaRPr lang="ru-RU" sz="18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FEF791-B665-4E3E-8057-C9A924012E19}"/>
              </a:ext>
            </a:extLst>
          </p:cNvPr>
          <p:cNvSpPr txBox="1"/>
          <p:nvPr/>
        </p:nvSpPr>
        <p:spPr>
          <a:xfrm>
            <a:off x="3670904" y="3647607"/>
            <a:ext cx="235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Cell models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5565BB8-D883-45A4-AD22-4D63C9E1381A}"/>
              </a:ext>
            </a:extLst>
          </p:cNvPr>
          <p:cNvCxnSpPr>
            <a:cxnSpLocks/>
          </p:cNvCxnSpPr>
          <p:nvPr/>
        </p:nvCxnSpPr>
        <p:spPr>
          <a:xfrm>
            <a:off x="3052654" y="2127682"/>
            <a:ext cx="244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16D00281-D538-410C-981A-789C55B59CCD}"/>
              </a:ext>
            </a:extLst>
          </p:cNvPr>
          <p:cNvSpPr/>
          <p:nvPr/>
        </p:nvSpPr>
        <p:spPr>
          <a:xfrm>
            <a:off x="6622676" y="3382473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0" name="Прямоугольник: скругленные углы 99">
            <a:extLst>
              <a:ext uri="{FF2B5EF4-FFF2-40B4-BE49-F238E27FC236}">
                <a16:creationId xmlns:a16="http://schemas.microsoft.com/office/drawing/2014/main" id="{DB0BD936-98A4-4015-967E-7F9C592C76F2}"/>
              </a:ext>
            </a:extLst>
          </p:cNvPr>
          <p:cNvSpPr/>
          <p:nvPr/>
        </p:nvSpPr>
        <p:spPr>
          <a:xfrm>
            <a:off x="6618564" y="4083148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4C1179FC-F682-4199-A8D5-FEBFBF2CEC18}"/>
              </a:ext>
            </a:extLst>
          </p:cNvPr>
          <p:cNvCxnSpPr>
            <a:cxnSpLocks/>
          </p:cNvCxnSpPr>
          <p:nvPr/>
        </p:nvCxnSpPr>
        <p:spPr>
          <a:xfrm>
            <a:off x="6470276" y="370214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E99B7C47-554C-4D4C-A0D9-281DBCD81F40}"/>
              </a:ext>
            </a:extLst>
          </p:cNvPr>
          <p:cNvCxnSpPr>
            <a:cxnSpLocks/>
          </p:cNvCxnSpPr>
          <p:nvPr/>
        </p:nvCxnSpPr>
        <p:spPr>
          <a:xfrm>
            <a:off x="6466164" y="4388071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ECAE393C-FE37-4806-BC6C-3FBFC9E6DD59}"/>
              </a:ext>
            </a:extLst>
          </p:cNvPr>
          <p:cNvCxnSpPr>
            <a:cxnSpLocks/>
          </p:cNvCxnSpPr>
          <p:nvPr/>
        </p:nvCxnSpPr>
        <p:spPr>
          <a:xfrm>
            <a:off x="6466164" y="5046336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617CB59D-46F6-4F55-9E8F-EB4D1493DC01}"/>
              </a:ext>
            </a:extLst>
          </p:cNvPr>
          <p:cNvSpPr/>
          <p:nvPr/>
        </p:nvSpPr>
        <p:spPr>
          <a:xfrm>
            <a:off x="6605694" y="4760794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912F71-35CE-41EE-80C5-11A907EF070B}"/>
              </a:ext>
            </a:extLst>
          </p:cNvPr>
          <p:cNvSpPr txBox="1"/>
          <p:nvPr/>
        </p:nvSpPr>
        <p:spPr>
          <a:xfrm>
            <a:off x="6766854" y="3517483"/>
            <a:ext cx="1845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Hypertension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AC449E2-C277-4EE2-A2CD-CA1E68AC06C3}"/>
              </a:ext>
            </a:extLst>
          </p:cNvPr>
          <p:cNvSpPr txBox="1"/>
          <p:nvPr/>
        </p:nvSpPr>
        <p:spPr>
          <a:xfrm>
            <a:off x="6814154" y="4195883"/>
            <a:ext cx="235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Hypotension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90907C-46E0-4FF4-B6AC-EBCDACECB6F2}"/>
              </a:ext>
            </a:extLst>
          </p:cNvPr>
          <p:cNvSpPr txBox="1"/>
          <p:nvPr/>
        </p:nvSpPr>
        <p:spPr>
          <a:xfrm>
            <a:off x="6818266" y="4861226"/>
            <a:ext cx="271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Coronary heart diseases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08" name="Прямоугольник: скругленные углы 107">
            <a:extLst>
              <a:ext uri="{FF2B5EF4-FFF2-40B4-BE49-F238E27FC236}">
                <a16:creationId xmlns:a16="http://schemas.microsoft.com/office/drawing/2014/main" id="{450501FF-B3A4-407D-AAB6-BED9E12B5C41}"/>
              </a:ext>
            </a:extLst>
          </p:cNvPr>
          <p:cNvSpPr/>
          <p:nvPr/>
        </p:nvSpPr>
        <p:spPr>
          <a:xfrm>
            <a:off x="6601582" y="5512450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8F3A94-5128-40E8-9114-20296DED0FCC}"/>
              </a:ext>
            </a:extLst>
          </p:cNvPr>
          <p:cNvSpPr txBox="1"/>
          <p:nvPr/>
        </p:nvSpPr>
        <p:spPr>
          <a:xfrm>
            <a:off x="6814154" y="5612882"/>
            <a:ext cx="1798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…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09E0EFE7-C5AF-4CC6-B7A5-72BDFBA0F52F}"/>
              </a:ext>
            </a:extLst>
          </p:cNvPr>
          <p:cNvCxnSpPr>
            <a:cxnSpLocks/>
          </p:cNvCxnSpPr>
          <p:nvPr/>
        </p:nvCxnSpPr>
        <p:spPr>
          <a:xfrm>
            <a:off x="6466164" y="5812111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4EB763AC-0C64-4BD3-880B-98FF2D40C1ED}"/>
              </a:ext>
            </a:extLst>
          </p:cNvPr>
          <p:cNvCxnSpPr>
            <a:cxnSpLocks/>
          </p:cNvCxnSpPr>
          <p:nvPr/>
        </p:nvCxnSpPr>
        <p:spPr>
          <a:xfrm>
            <a:off x="6436780" y="3153873"/>
            <a:ext cx="24022" cy="2655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400ACBF8-F2B3-4490-90AB-81BABDE4FA38}"/>
              </a:ext>
            </a:extLst>
          </p:cNvPr>
          <p:cNvCxnSpPr>
            <a:cxnSpLocks/>
          </p:cNvCxnSpPr>
          <p:nvPr/>
        </p:nvCxnSpPr>
        <p:spPr>
          <a:xfrm>
            <a:off x="6191881" y="3157480"/>
            <a:ext cx="244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29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857E2CDF-1315-4FD1-BEB4-7287ED82BEA4}"/>
              </a:ext>
            </a:extLst>
          </p:cNvPr>
          <p:cNvSpPr/>
          <p:nvPr/>
        </p:nvSpPr>
        <p:spPr>
          <a:xfrm>
            <a:off x="6360390" y="1075089"/>
            <a:ext cx="5552209" cy="61111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1EE6957-B9CF-4E58-8149-F28AD9DDBF5A}"/>
              </a:ext>
            </a:extLst>
          </p:cNvPr>
          <p:cNvSpPr/>
          <p:nvPr/>
        </p:nvSpPr>
        <p:spPr>
          <a:xfrm>
            <a:off x="2611208" y="1075089"/>
            <a:ext cx="5357584" cy="61111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ACCF48C3-93D0-4491-A856-F4CE176E595C}"/>
              </a:ext>
            </a:extLst>
          </p:cNvPr>
          <p:cNvSpPr/>
          <p:nvPr/>
        </p:nvSpPr>
        <p:spPr>
          <a:xfrm>
            <a:off x="-833744" y="1008415"/>
            <a:ext cx="5207000" cy="611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829733" y="2671350"/>
            <a:ext cx="3405420" cy="594803"/>
          </a:xfrm>
          <a:prstGeom prst="roundRect">
            <a:avLst/>
          </a:prstGeom>
          <a:solidFill>
            <a:srgbClr val="0944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1153391" y="2709049"/>
            <a:ext cx="2456895" cy="5909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Methods grouped by technique type</a:t>
            </a:r>
            <a:endParaRPr lang="ru-RU" sz="1800" b="1" kern="1200" dirty="0">
              <a:solidFill>
                <a:schemeClr val="bg1"/>
              </a:solidFill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395153C-1D8D-4166-A5BA-762DD9D348E7}"/>
              </a:ext>
            </a:extLst>
          </p:cNvPr>
          <p:cNvSpPr/>
          <p:nvPr/>
        </p:nvSpPr>
        <p:spPr>
          <a:xfrm>
            <a:off x="829732" y="3354929"/>
            <a:ext cx="3405419" cy="594803"/>
          </a:xfrm>
          <a:prstGeom prst="roundRect">
            <a:avLst/>
          </a:prstGeom>
          <a:solidFill>
            <a:srgbClr val="0944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B150BA-EEF2-43D1-B580-4656121627DC}"/>
              </a:ext>
            </a:extLst>
          </p:cNvPr>
          <p:cNvSpPr txBox="1"/>
          <p:nvPr/>
        </p:nvSpPr>
        <p:spPr>
          <a:xfrm>
            <a:off x="1023557" y="3354929"/>
            <a:ext cx="278056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Methods grouped by type of the object of interest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B117A62E-4D0F-43F7-AD1F-EF2B358D2753}"/>
              </a:ext>
            </a:extLst>
          </p:cNvPr>
          <p:cNvSpPr/>
          <p:nvPr/>
        </p:nvSpPr>
        <p:spPr>
          <a:xfrm>
            <a:off x="4511368" y="2659573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B7E1FD87-0AD2-4481-BD6D-E2DCB686DCFA}"/>
              </a:ext>
            </a:extLst>
          </p:cNvPr>
          <p:cNvSpPr/>
          <p:nvPr/>
        </p:nvSpPr>
        <p:spPr>
          <a:xfrm>
            <a:off x="4511367" y="3405518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B96B5C3D-AF69-4B8A-8A9E-78A915FC8EFD}"/>
              </a:ext>
            </a:extLst>
          </p:cNvPr>
          <p:cNvSpPr/>
          <p:nvPr/>
        </p:nvSpPr>
        <p:spPr>
          <a:xfrm>
            <a:off x="4511366" y="4113056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D9ACDB-20C1-4911-9F9E-6883FBA2FD22}"/>
              </a:ext>
            </a:extLst>
          </p:cNvPr>
          <p:cNvSpPr txBox="1"/>
          <p:nvPr/>
        </p:nvSpPr>
        <p:spPr>
          <a:xfrm>
            <a:off x="4511367" y="2779414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Genetic engineering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BF93-BF4B-40BF-918D-AE23A70311DA}"/>
              </a:ext>
            </a:extLst>
          </p:cNvPr>
          <p:cNvSpPr txBox="1"/>
          <p:nvPr/>
        </p:nvSpPr>
        <p:spPr>
          <a:xfrm>
            <a:off x="4511366" y="3518253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Biotechnology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69FFD-236F-4BB2-9C06-3F20D217FA98}"/>
              </a:ext>
            </a:extLst>
          </p:cNvPr>
          <p:cNvSpPr txBox="1"/>
          <p:nvPr/>
        </p:nvSpPr>
        <p:spPr>
          <a:xfrm>
            <a:off x="4511365" y="4225791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Biotechnology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E54A2D3-0594-4EED-8869-8E0D82BA9851}"/>
              </a:ext>
            </a:extLst>
          </p:cNvPr>
          <p:cNvSpPr/>
          <p:nvPr/>
        </p:nvSpPr>
        <p:spPr>
          <a:xfrm>
            <a:off x="829728" y="4108706"/>
            <a:ext cx="3405419" cy="594803"/>
          </a:xfrm>
          <a:prstGeom prst="roundRect">
            <a:avLst/>
          </a:prstGeom>
          <a:solidFill>
            <a:srgbClr val="0944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B32CB-441B-4DFB-8818-0D3029FEC2E7}"/>
              </a:ext>
            </a:extLst>
          </p:cNvPr>
          <p:cNvSpPr txBox="1"/>
          <p:nvPr/>
        </p:nvSpPr>
        <p:spPr>
          <a:xfrm>
            <a:off x="1023557" y="4124833"/>
            <a:ext cx="2716567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Pathophysiological</a:t>
            </a:r>
          </a:p>
          <a:p>
            <a:pPr lvl="0" algn="ctr"/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42DD7C2-38EF-4E87-AB05-8205C2C9F461}"/>
              </a:ext>
            </a:extLst>
          </p:cNvPr>
          <p:cNvSpPr/>
          <p:nvPr/>
        </p:nvSpPr>
        <p:spPr>
          <a:xfrm>
            <a:off x="7999180" y="2683589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C4B9B85-0E01-4150-A047-2CE696B21D49}"/>
              </a:ext>
            </a:extLst>
          </p:cNvPr>
          <p:cNvSpPr/>
          <p:nvPr/>
        </p:nvSpPr>
        <p:spPr>
          <a:xfrm>
            <a:off x="7999179" y="3429534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A0B6B0D1-6F5A-49C4-BFAE-CE2C3836A2AD}"/>
              </a:ext>
            </a:extLst>
          </p:cNvPr>
          <p:cNvSpPr/>
          <p:nvPr/>
        </p:nvSpPr>
        <p:spPr>
          <a:xfrm>
            <a:off x="7999178" y="4137072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D0070-E7AC-4DFE-9528-BF06D6DB4871}"/>
              </a:ext>
            </a:extLst>
          </p:cNvPr>
          <p:cNvSpPr txBox="1"/>
          <p:nvPr/>
        </p:nvSpPr>
        <p:spPr>
          <a:xfrm>
            <a:off x="7999179" y="2803430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Objects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69C86-709C-4CBB-8C2E-912AA1B79B45}"/>
              </a:ext>
            </a:extLst>
          </p:cNvPr>
          <p:cNvSpPr txBox="1"/>
          <p:nvPr/>
        </p:nvSpPr>
        <p:spPr>
          <a:xfrm>
            <a:off x="7999178" y="3542269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sz="1800" b="1" dirty="0">
                <a:solidFill>
                  <a:schemeClr val="bg1"/>
                </a:solidFill>
              </a:rPr>
              <a:t>eagents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0C938-3023-4256-875C-CE0CF6C5B46A}"/>
              </a:ext>
            </a:extLst>
          </p:cNvPr>
          <p:cNvSpPr txBox="1"/>
          <p:nvPr/>
        </p:nvSpPr>
        <p:spPr>
          <a:xfrm>
            <a:off x="7999177" y="4249807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sz="1800" b="1" dirty="0">
                <a:solidFill>
                  <a:schemeClr val="bg1"/>
                </a:solidFill>
              </a:rPr>
              <a:t>quipment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44AB-C36D-44A6-9D4E-D05949DDE224}"/>
              </a:ext>
            </a:extLst>
          </p:cNvPr>
          <p:cNvSpPr txBox="1"/>
          <p:nvPr/>
        </p:nvSpPr>
        <p:spPr>
          <a:xfrm>
            <a:off x="780756" y="215383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Type:</a:t>
            </a:r>
            <a:endParaRPr lang="ru-RU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859F8-4AE7-426A-916D-B5421B965FDD}"/>
              </a:ext>
            </a:extLst>
          </p:cNvPr>
          <p:cNvSpPr txBox="1"/>
          <p:nvPr/>
        </p:nvSpPr>
        <p:spPr>
          <a:xfrm>
            <a:off x="4511365" y="2153833"/>
            <a:ext cx="92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Topic:</a:t>
            </a:r>
            <a:endParaRPr lang="ru-RU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D1ADCD-C1A4-4D4F-8B8A-24F974AB3B32}"/>
              </a:ext>
            </a:extLst>
          </p:cNvPr>
          <p:cNvSpPr txBox="1"/>
          <p:nvPr/>
        </p:nvSpPr>
        <p:spPr>
          <a:xfrm>
            <a:off x="7999177" y="2177849"/>
            <a:ext cx="138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Operand: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15064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BEA213C-C9DE-4A34-ABEC-4953C7321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0" r="3101"/>
          <a:stretch/>
        </p:blipFill>
        <p:spPr>
          <a:xfrm>
            <a:off x="0" y="152400"/>
            <a:ext cx="12192000" cy="67056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536F765-3F84-4F35-A254-86F989B8B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0" r="3101"/>
          <a:stretch/>
        </p:blipFill>
        <p:spPr>
          <a:xfrm>
            <a:off x="0" y="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5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DDDFA8-58C1-46BC-981F-16E871A7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" y="0"/>
            <a:ext cx="12163402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D8CAD3-F602-446B-9D3C-168A0806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"/>
            <a:ext cx="12192000" cy="685748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A9BAE7-1B47-4664-BC26-63A709BDE2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17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54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A09A-C9AF-46FA-8933-21E061F6239A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5" name="object 24">
            <a:extLst>
              <a:ext uri="{FF2B5EF4-FFF2-40B4-BE49-F238E27FC236}">
                <a16:creationId xmlns:a16="http://schemas.microsoft.com/office/drawing/2014/main" id="{77F5129D-2FB9-47E7-81BE-04119C651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Search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DE8AC-ACB7-4716-AF6B-ED641179FD5D}"/>
              </a:ext>
            </a:extLst>
          </p:cNvPr>
          <p:cNvSpPr txBox="1"/>
          <p:nvPr/>
        </p:nvSpPr>
        <p:spPr>
          <a:xfrm>
            <a:off x="495300" y="2438400"/>
            <a:ext cx="261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*вид результатов поиска</a:t>
            </a: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DAC4C5F-E889-4FE4-AB37-8F2DE1482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8" b="3426"/>
          <a:stretch/>
        </p:blipFill>
        <p:spPr>
          <a:xfrm>
            <a:off x="0" y="-1"/>
            <a:ext cx="12192000" cy="56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6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A09A-C9AF-46FA-8933-21E061F6239A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5" name="object 24">
            <a:extLst>
              <a:ext uri="{FF2B5EF4-FFF2-40B4-BE49-F238E27FC236}">
                <a16:creationId xmlns:a16="http://schemas.microsoft.com/office/drawing/2014/main" id="{77F5129D-2FB9-47E7-81BE-04119C651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91550" y="128875"/>
            <a:ext cx="36004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Search and 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05833-A6E7-44E2-B5DD-207746EF01BE}"/>
              </a:ext>
            </a:extLst>
          </p:cNvPr>
          <p:cNvSpPr txBox="1"/>
          <p:nvPr/>
        </p:nvSpPr>
        <p:spPr>
          <a:xfrm>
            <a:off x="1357312" y="2428875"/>
            <a:ext cx="947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Позволяют найти нужный метод, его конкретную модификацию, относительно техники исполнения и объекта исследования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Позволяют находить группы методов, предназначенных для решения конкретных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Позволяют   находить альтернативные методы, применяемые для решения той же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424347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799786-E771-462C-A338-2C53543A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1170920" cy="1632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</a:t>
            </a:r>
            <a:r>
              <a:rPr lang="en-US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online – </a:t>
            </a:r>
            <a:r>
              <a:rPr lang="ru-RU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платформы, для поиска протоколов методов, упрощения организации экспериментальной работы, обучения в сфере наук о жизни.</a:t>
            </a:r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E3FAF4A1-1055-4905-82DF-2A4E42566F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2719" y="3164331"/>
            <a:ext cx="1827276" cy="1107947"/>
          </a:xfrm>
          <a:prstGeom prst="rect">
            <a:avLst/>
          </a:prstGeom>
        </p:spPr>
      </p:pic>
      <p:grpSp>
        <p:nvGrpSpPr>
          <p:cNvPr id="5" name="object 12">
            <a:extLst>
              <a:ext uri="{FF2B5EF4-FFF2-40B4-BE49-F238E27FC236}">
                <a16:creationId xmlns:a16="http://schemas.microsoft.com/office/drawing/2014/main" id="{370D5EA1-8123-4C0C-B145-E7E62DBD6F73}"/>
              </a:ext>
            </a:extLst>
          </p:cNvPr>
          <p:cNvGrpSpPr/>
          <p:nvPr/>
        </p:nvGrpSpPr>
        <p:grpSpPr>
          <a:xfrm>
            <a:off x="945386" y="2776411"/>
            <a:ext cx="10054082" cy="3575082"/>
            <a:chOff x="1109217" y="2371343"/>
            <a:chExt cx="10054082" cy="3575082"/>
          </a:xfrm>
        </p:grpSpPr>
        <p:pic>
          <p:nvPicPr>
            <p:cNvPr id="6" name="object 13">
              <a:extLst>
                <a:ext uri="{FF2B5EF4-FFF2-40B4-BE49-F238E27FC236}">
                  <a16:creationId xmlns:a16="http://schemas.microsoft.com/office/drawing/2014/main" id="{4F6E1D3A-A48B-485F-88C7-000BD5EC89F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8064" y="4765325"/>
              <a:ext cx="1438655" cy="1181100"/>
            </a:xfrm>
            <a:prstGeom prst="rect">
              <a:avLst/>
            </a:prstGeom>
          </p:spPr>
        </p:pic>
        <p:pic>
          <p:nvPicPr>
            <p:cNvPr id="7" name="object 14">
              <a:extLst>
                <a:ext uri="{FF2B5EF4-FFF2-40B4-BE49-F238E27FC236}">
                  <a16:creationId xmlns:a16="http://schemas.microsoft.com/office/drawing/2014/main" id="{6B871E94-9D2B-457C-8FB7-01994DAB267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4304" y="3796347"/>
              <a:ext cx="1395983" cy="1150619"/>
            </a:xfrm>
            <a:prstGeom prst="rect">
              <a:avLst/>
            </a:prstGeom>
          </p:spPr>
        </p:pic>
        <p:pic>
          <p:nvPicPr>
            <p:cNvPr id="8" name="object 15">
              <a:extLst>
                <a:ext uri="{FF2B5EF4-FFF2-40B4-BE49-F238E27FC236}">
                  <a16:creationId xmlns:a16="http://schemas.microsoft.com/office/drawing/2014/main" id="{3C9552CB-04F7-4987-93D7-35545E61AAD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6884" y="4870703"/>
              <a:ext cx="1520952" cy="1014984"/>
            </a:xfrm>
            <a:prstGeom prst="rect">
              <a:avLst/>
            </a:prstGeom>
          </p:spPr>
        </p:pic>
        <p:pic>
          <p:nvPicPr>
            <p:cNvPr id="9" name="object 16">
              <a:extLst>
                <a:ext uri="{FF2B5EF4-FFF2-40B4-BE49-F238E27FC236}">
                  <a16:creationId xmlns:a16="http://schemas.microsoft.com/office/drawing/2014/main" id="{19EE0414-8E0E-4C15-A665-672133C9C94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840" y="2371343"/>
              <a:ext cx="1775459" cy="1665731"/>
            </a:xfrm>
            <a:prstGeom prst="rect">
              <a:avLst/>
            </a:prstGeom>
          </p:spPr>
        </p:pic>
        <p:pic>
          <p:nvPicPr>
            <p:cNvPr id="10" name="object 17">
              <a:extLst>
                <a:ext uri="{FF2B5EF4-FFF2-40B4-BE49-F238E27FC236}">
                  <a16:creationId xmlns:a16="http://schemas.microsoft.com/office/drawing/2014/main" id="{6C4A3FB2-AE5B-4EE2-B8D1-497CB4EFCCD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52716" y="4663439"/>
              <a:ext cx="1990344" cy="1217676"/>
            </a:xfrm>
            <a:prstGeom prst="rect">
              <a:avLst/>
            </a:prstGeom>
          </p:spPr>
        </p:pic>
        <p:pic>
          <p:nvPicPr>
            <p:cNvPr id="11" name="object 18">
              <a:extLst>
                <a:ext uri="{FF2B5EF4-FFF2-40B4-BE49-F238E27FC236}">
                  <a16:creationId xmlns:a16="http://schemas.microsoft.com/office/drawing/2014/main" id="{75839E83-255F-4AEC-93D5-FE2EDE170C4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9217" y="2946589"/>
              <a:ext cx="1525524" cy="1374648"/>
            </a:xfrm>
            <a:prstGeom prst="rect">
              <a:avLst/>
            </a:prstGeom>
          </p:spPr>
        </p:pic>
        <p:pic>
          <p:nvPicPr>
            <p:cNvPr id="12" name="object 19">
              <a:extLst>
                <a:ext uri="{FF2B5EF4-FFF2-40B4-BE49-F238E27FC236}">
                  <a16:creationId xmlns:a16="http://schemas.microsoft.com/office/drawing/2014/main" id="{4D925B9B-F437-426B-9C31-282FD7A19F0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79280" y="4277867"/>
              <a:ext cx="1616964" cy="1175004"/>
            </a:xfrm>
            <a:prstGeom prst="rect">
              <a:avLst/>
            </a:prstGeom>
          </p:spPr>
        </p:pic>
        <p:pic>
          <p:nvPicPr>
            <p:cNvPr id="13" name="object 20">
              <a:extLst>
                <a:ext uri="{FF2B5EF4-FFF2-40B4-BE49-F238E27FC236}">
                  <a16:creationId xmlns:a16="http://schemas.microsoft.com/office/drawing/2014/main" id="{140DB8D8-AFB2-43C5-ABFA-2A0D2657439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1369" y="3125548"/>
              <a:ext cx="1350264" cy="911352"/>
            </a:xfrm>
            <a:prstGeom prst="rect">
              <a:avLst/>
            </a:prstGeom>
          </p:spPr>
        </p:pic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C95F2FE-7B3B-4911-B5A0-DD900C5414A5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C8D0B41A-951F-4F9A-A4EE-5BEC5A8DC5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1200" y="105456"/>
            <a:ext cx="2489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b="1" spc="-20" dirty="0">
                <a:solidFill>
                  <a:schemeClr val="bg1"/>
                </a:solidFill>
              </a:rPr>
              <a:t>Цель:</a:t>
            </a:r>
            <a:endParaRPr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23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4">
            <a:extLst>
              <a:ext uri="{FF2B5EF4-FFF2-40B4-BE49-F238E27FC236}">
                <a16:creationId xmlns:a16="http://schemas.microsoft.com/office/drawing/2014/main" id="{77F5129D-2FB9-47E7-81BE-04119C651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Method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3DC928-79CB-4DAE-9509-F9674E221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7" t="16361"/>
          <a:stretch/>
        </p:blipFill>
        <p:spPr>
          <a:xfrm>
            <a:off x="523874" y="948024"/>
            <a:ext cx="11668125" cy="484619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3D2C246-B461-4693-B956-7C2108769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4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4">
            <a:extLst>
              <a:ext uri="{FF2B5EF4-FFF2-40B4-BE49-F238E27FC236}">
                <a16:creationId xmlns:a16="http://schemas.microsoft.com/office/drawing/2014/main" id="{77F5129D-2FB9-47E7-81BE-04119C651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Method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3DC928-79CB-4DAE-9509-F9674E221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056"/>
          <a:stretch/>
        </p:blipFill>
        <p:spPr>
          <a:xfrm>
            <a:off x="0" y="0"/>
            <a:ext cx="12192000" cy="63414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FE914F-ECA5-4C8A-9AA4-ACF521A22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8" t="18347" r="76333" b="-277"/>
          <a:stretch/>
        </p:blipFill>
        <p:spPr>
          <a:xfrm>
            <a:off x="533400" y="967517"/>
            <a:ext cx="2763056" cy="51149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413367-2458-414F-9F10-BAFF4F4A7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66" t="10687" r="10392" b="-277"/>
          <a:stretch/>
        </p:blipFill>
        <p:spPr>
          <a:xfrm>
            <a:off x="4038600" y="521859"/>
            <a:ext cx="81534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9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75027E-0F33-4A14-9D9E-E5B37EDB1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6" t="22360" r="4609"/>
          <a:stretch/>
        </p:blipFill>
        <p:spPr>
          <a:xfrm>
            <a:off x="3124199" y="1067268"/>
            <a:ext cx="9067801" cy="4266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BF60E7-7A02-4AFD-93E9-733A81C2D1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5" t="1509" r="-1"/>
          <a:stretch/>
        </p:blipFill>
        <p:spPr>
          <a:xfrm>
            <a:off x="533400" y="952500"/>
            <a:ext cx="2300287" cy="46624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158FC0-381D-4C1B-83B1-8C8AB332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16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1FADED-B1ED-4C90-B21D-5AA4DE98D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9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75027E-0F33-4A14-9D9E-E5B37EDB1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796661-EE91-47DB-81B1-D3BBF7ABF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72" r="3047"/>
          <a:stretch/>
        </p:blipFill>
        <p:spPr>
          <a:xfrm>
            <a:off x="2952750" y="819150"/>
            <a:ext cx="9239250" cy="53821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8A228C-AED1-451C-9333-3E5D982100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93" t="3202"/>
          <a:stretch/>
        </p:blipFill>
        <p:spPr>
          <a:xfrm>
            <a:off x="600075" y="981075"/>
            <a:ext cx="2495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70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75027E-0F33-4A14-9D9E-E5B37EDB1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A4B952-B75D-453E-95A9-BE2B200E0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77" r="5665"/>
          <a:stretch/>
        </p:blipFill>
        <p:spPr>
          <a:xfrm>
            <a:off x="3138487" y="977406"/>
            <a:ext cx="9053513" cy="50555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C5AB7D-4416-4043-A3DB-B37386EF37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4" t="2946"/>
          <a:stretch/>
        </p:blipFill>
        <p:spPr>
          <a:xfrm>
            <a:off x="533400" y="977406"/>
            <a:ext cx="2605087" cy="52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1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3D8F394-97B2-4D07-A197-A692FFBEB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7" r="6563"/>
          <a:stretch/>
        </p:blipFill>
        <p:spPr>
          <a:xfrm>
            <a:off x="3051015" y="973636"/>
            <a:ext cx="9039225" cy="51212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75027E-0F33-4A14-9D9E-E5B37EDB1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EE851ABC-67B9-4814-9B03-5C4B0DDF12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12" t="2168"/>
          <a:stretch/>
        </p:blipFill>
        <p:spPr>
          <a:xfrm>
            <a:off x="529262" y="973636"/>
            <a:ext cx="2425380" cy="496675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8D16F5A0-ED12-4ACA-AD87-11B377DE29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27120" y="2509520"/>
            <a:ext cx="5628640" cy="2855381"/>
          </a:xfrm>
          <a:prstGeom prst="rect">
            <a:avLst/>
          </a:prstGeom>
        </p:spPr>
      </p:pic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78EFDF4B-8B7B-4434-B84B-857BBAD82B6D}"/>
              </a:ext>
            </a:extLst>
          </p:cNvPr>
          <p:cNvSpPr/>
          <p:nvPr/>
        </p:nvSpPr>
        <p:spPr>
          <a:xfrm>
            <a:off x="5153025" y="2872057"/>
            <a:ext cx="3790950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0DA17CEC-B7C5-4E02-B64D-D6B50058BF87}"/>
              </a:ext>
            </a:extLst>
          </p:cNvPr>
          <p:cNvSpPr/>
          <p:nvPr/>
        </p:nvSpPr>
        <p:spPr>
          <a:xfrm>
            <a:off x="5153025" y="3485617"/>
            <a:ext cx="3790950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CA5945FF-B0B8-450D-A78E-E0587FFEF433}"/>
              </a:ext>
            </a:extLst>
          </p:cNvPr>
          <p:cNvSpPr/>
          <p:nvPr/>
        </p:nvSpPr>
        <p:spPr>
          <a:xfrm>
            <a:off x="5153025" y="4080127"/>
            <a:ext cx="3790950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214CE1-7D0A-46DC-8831-B78D36397AFD}"/>
              </a:ext>
            </a:extLst>
          </p:cNvPr>
          <p:cNvSpPr txBox="1"/>
          <p:nvPr/>
        </p:nvSpPr>
        <p:spPr>
          <a:xfrm>
            <a:off x="3790490" y="2879765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Country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FCEA57-5E71-4F2E-A903-616DE597C520}"/>
              </a:ext>
            </a:extLst>
          </p:cNvPr>
          <p:cNvSpPr txBox="1"/>
          <p:nvPr/>
        </p:nvSpPr>
        <p:spPr>
          <a:xfrm>
            <a:off x="3799122" y="350097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11704C-A5B5-4EF5-B119-298C7212E7DC}"/>
              </a:ext>
            </a:extLst>
          </p:cNvPr>
          <p:cNvSpPr txBox="1"/>
          <p:nvPr/>
        </p:nvSpPr>
        <p:spPr>
          <a:xfrm>
            <a:off x="3799122" y="4091738"/>
            <a:ext cx="13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7CAE09-50D9-4BC0-9F3C-78BEB61A802D}"/>
              </a:ext>
            </a:extLst>
          </p:cNvPr>
          <p:cNvSpPr txBox="1"/>
          <p:nvPr/>
        </p:nvSpPr>
        <p:spPr>
          <a:xfrm>
            <a:off x="6096000" y="4827877"/>
            <a:ext cx="812851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Search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721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75027E-0F33-4A14-9D9E-E5B37EDB1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3C5CD6-B4D8-4768-A8DD-0BDD37DC0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25" r="5498"/>
          <a:stretch/>
        </p:blipFill>
        <p:spPr>
          <a:xfrm>
            <a:off x="3124200" y="996378"/>
            <a:ext cx="9067800" cy="562547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1EB2206-EC4B-494A-B30A-6B475A584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0" t="1528"/>
          <a:stretch/>
        </p:blipFill>
        <p:spPr>
          <a:xfrm>
            <a:off x="566035" y="996378"/>
            <a:ext cx="2215265" cy="46709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AA8472-230C-4366-89D9-C0249A2B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27120" y="2509520"/>
            <a:ext cx="5628640" cy="2855381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21030E2-743C-486A-BB29-DDD960EBE3D8}"/>
              </a:ext>
            </a:extLst>
          </p:cNvPr>
          <p:cNvSpPr/>
          <p:nvPr/>
        </p:nvSpPr>
        <p:spPr>
          <a:xfrm>
            <a:off x="5153025" y="2872057"/>
            <a:ext cx="3790950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6733AC0-8C13-4360-A65B-45A30DB19D28}"/>
              </a:ext>
            </a:extLst>
          </p:cNvPr>
          <p:cNvSpPr/>
          <p:nvPr/>
        </p:nvSpPr>
        <p:spPr>
          <a:xfrm>
            <a:off x="5153025" y="3485617"/>
            <a:ext cx="3790950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C962103-A5F6-4D4B-8C3C-0657E4EE0806}"/>
              </a:ext>
            </a:extLst>
          </p:cNvPr>
          <p:cNvSpPr/>
          <p:nvPr/>
        </p:nvSpPr>
        <p:spPr>
          <a:xfrm>
            <a:off x="5153025" y="4080127"/>
            <a:ext cx="3790950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3BEC4C-9485-4C05-BF40-6480EAF16091}"/>
              </a:ext>
            </a:extLst>
          </p:cNvPr>
          <p:cNvSpPr txBox="1"/>
          <p:nvPr/>
        </p:nvSpPr>
        <p:spPr>
          <a:xfrm>
            <a:off x="3790490" y="2879765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Country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AE194F-6A6D-4EF9-9A35-95765F0887CD}"/>
              </a:ext>
            </a:extLst>
          </p:cNvPr>
          <p:cNvSpPr txBox="1"/>
          <p:nvPr/>
        </p:nvSpPr>
        <p:spPr>
          <a:xfrm>
            <a:off x="3799122" y="350097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B80E6-2CBD-45FF-9D14-205554FFD2AF}"/>
              </a:ext>
            </a:extLst>
          </p:cNvPr>
          <p:cNvSpPr txBox="1"/>
          <p:nvPr/>
        </p:nvSpPr>
        <p:spPr>
          <a:xfrm>
            <a:off x="3799122" y="4091738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3082FA-5B9A-492E-B258-8ECB00FE165D}"/>
              </a:ext>
            </a:extLst>
          </p:cNvPr>
          <p:cNvSpPr txBox="1"/>
          <p:nvPr/>
        </p:nvSpPr>
        <p:spPr>
          <a:xfrm>
            <a:off x="8131124" y="4892698"/>
            <a:ext cx="812851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Search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4112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75027E-0F33-4A14-9D9E-E5B37EDB1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8F8554-D2BA-4F2F-95BD-8E5823761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66" r="23203"/>
          <a:stretch/>
        </p:blipFill>
        <p:spPr>
          <a:xfrm>
            <a:off x="3400424" y="1238250"/>
            <a:ext cx="6343651" cy="41346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60898A-4190-455D-9ABA-4FE37CD73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4" y="904497"/>
            <a:ext cx="2847975" cy="47720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3F3DFAB-A6C4-409C-B45A-F640A6C2E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550" y="1046995"/>
            <a:ext cx="1409700" cy="876300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BD037D3-DC45-413B-B994-90F595DE42C4}"/>
              </a:ext>
            </a:extLst>
          </p:cNvPr>
          <p:cNvSpPr/>
          <p:nvPr/>
        </p:nvSpPr>
        <p:spPr>
          <a:xfrm>
            <a:off x="9934575" y="1923295"/>
            <a:ext cx="1209675" cy="3055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8CB97D8-9EC9-4E06-A52C-662457324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0877550" y="1952625"/>
            <a:ext cx="2571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61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251C9E-CC50-498A-AE6A-B1750052D292}"/>
              </a:ext>
            </a:extLst>
          </p:cNvPr>
          <p:cNvSpPr txBox="1"/>
          <p:nvPr/>
        </p:nvSpPr>
        <p:spPr>
          <a:xfrm>
            <a:off x="4257675" y="1857261"/>
            <a:ext cx="6096000" cy="3931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Equilibrate all reagents and probes to room temperature and mix gently.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Protein solutions are normally assayed in triplicate.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off-the-shelf (if provided) or prepare 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samples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Pipet each standard and unknown sample solution (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 </a:t>
            </a:r>
            <a:r>
              <a:rPr lang="ru-RU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/  20 </a:t>
            </a:r>
            <a:r>
              <a:rPr lang="ru-RU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/  5 </a:t>
            </a:r>
            <a:r>
              <a:rPr lang="ru-RU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into separate clean 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tube/ disposable cuvette/ microplate well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 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(5ml /  1 ml / 250 </a:t>
            </a:r>
            <a:r>
              <a:rPr lang="ru-RU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l)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1x dye reagent to each tube (or cuvette) and mix it.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Incubate all probes at room temperature for at least 5 min (but not longer than 1 hour).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the absorbance of the standards and samples at 595 nm.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the received data</a:t>
            </a:r>
            <a:r>
              <a:rPr lang="ru-RU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solidFill>
                <a:srgbClr val="0944D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D6C42-AD6A-4AD9-992E-F1CB56195BB9}"/>
              </a:ext>
            </a:extLst>
          </p:cNvPr>
          <p:cNvSpPr txBox="1"/>
          <p:nvPr/>
        </p:nvSpPr>
        <p:spPr>
          <a:xfrm>
            <a:off x="5743575" y="972419"/>
            <a:ext cx="3095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Standard Protocol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09CD4B6-DC80-45AA-86CC-413463A24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ADD2928-D004-41B0-9243-6898053EFA7D}"/>
              </a:ext>
            </a:extLst>
          </p:cNvPr>
          <p:cNvSpPr/>
          <p:nvPr/>
        </p:nvSpPr>
        <p:spPr>
          <a:xfrm>
            <a:off x="1366134" y="2823637"/>
            <a:ext cx="2126755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BC0B26-FCB4-43D7-BDD7-E5AA63DA0BDA}"/>
              </a:ext>
            </a:extLst>
          </p:cNvPr>
          <p:cNvSpPr txBox="1"/>
          <p:nvPr/>
        </p:nvSpPr>
        <p:spPr>
          <a:xfrm>
            <a:off x="238125" y="2871624"/>
            <a:ext cx="109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44D9"/>
                </a:solidFill>
              </a:rPr>
              <a:t>Standard</a:t>
            </a:r>
            <a:endParaRPr lang="ru-RU" dirty="0">
              <a:solidFill>
                <a:srgbClr val="0944D9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1662BE-D21B-42A4-AA71-7B83A0F61F34}"/>
              </a:ext>
            </a:extLst>
          </p:cNvPr>
          <p:cNvSpPr txBox="1"/>
          <p:nvPr/>
        </p:nvSpPr>
        <p:spPr>
          <a:xfrm>
            <a:off x="238125" y="3479765"/>
            <a:ext cx="142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44D9"/>
                </a:solidFill>
              </a:rPr>
              <a:t>Sample volume</a:t>
            </a:r>
            <a:endParaRPr lang="ru-RU" dirty="0">
              <a:solidFill>
                <a:srgbClr val="0944D9"/>
              </a:solidFill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3D3BEEA5-2259-4082-8859-8F83B7236F04}"/>
              </a:ext>
            </a:extLst>
          </p:cNvPr>
          <p:cNvSpPr/>
          <p:nvPr/>
        </p:nvSpPr>
        <p:spPr>
          <a:xfrm>
            <a:off x="1366134" y="3642596"/>
            <a:ext cx="2126755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AB479BE-C697-4F1B-A12F-A93A4C0B2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83326" y="2918177"/>
            <a:ext cx="257175" cy="27622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E622C4D-F9F5-49D0-8486-3417A29C0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83326" y="3714190"/>
            <a:ext cx="257175" cy="2762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B0A72AB-D6D7-40A4-AED4-BB8B58DE94E3}"/>
              </a:ext>
            </a:extLst>
          </p:cNvPr>
          <p:cNvSpPr txBox="1"/>
          <p:nvPr/>
        </p:nvSpPr>
        <p:spPr>
          <a:xfrm>
            <a:off x="304854" y="18271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setting parameters</a:t>
            </a:r>
            <a:r>
              <a:rPr lang="ru-RU" sz="240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40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6372377-4A82-42AC-94B4-6BD0DE791023}"/>
              </a:ext>
            </a:extLst>
          </p:cNvPr>
          <p:cNvCxnSpPr/>
          <p:nvPr/>
        </p:nvCxnSpPr>
        <p:spPr>
          <a:xfrm>
            <a:off x="4067175" y="1943100"/>
            <a:ext cx="0" cy="428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25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60DBF908-246D-4F60-B0AE-FC3B7BA21EC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928" y="1308910"/>
            <a:ext cx="2346826" cy="3544714"/>
          </a:xfrm>
          <a:prstGeom prst="rect">
            <a:avLst/>
          </a:prstGeom>
        </p:spPr>
      </p:pic>
      <p:grpSp>
        <p:nvGrpSpPr>
          <p:cNvPr id="6" name="object 5">
            <a:extLst>
              <a:ext uri="{FF2B5EF4-FFF2-40B4-BE49-F238E27FC236}">
                <a16:creationId xmlns:a16="http://schemas.microsoft.com/office/drawing/2014/main" id="{DC96C262-9574-450A-BF8C-455735545329}"/>
              </a:ext>
            </a:extLst>
          </p:cNvPr>
          <p:cNvGrpSpPr/>
          <p:nvPr/>
        </p:nvGrpSpPr>
        <p:grpSpPr>
          <a:xfrm>
            <a:off x="938196" y="1510480"/>
            <a:ext cx="2663190" cy="3228975"/>
            <a:chOff x="938196" y="1510480"/>
            <a:chExt cx="2663190" cy="3228975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5CA54765-F0E1-403F-87FD-9FF69661D91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196" y="1510480"/>
              <a:ext cx="2663001" cy="3228888"/>
            </a:xfrm>
            <a:prstGeom prst="rect">
              <a:avLst/>
            </a:prstGeom>
          </p:spPr>
        </p:pic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24832A71-8076-499C-B130-2DAF2B77B08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6232" y="2790444"/>
              <a:ext cx="743712" cy="708660"/>
            </a:xfrm>
            <a:prstGeom prst="rect">
              <a:avLst/>
            </a:prstGeom>
          </p:spPr>
        </p:pic>
      </p:grpSp>
      <p:pic>
        <p:nvPicPr>
          <p:cNvPr id="9" name="object 8">
            <a:extLst>
              <a:ext uri="{FF2B5EF4-FFF2-40B4-BE49-F238E27FC236}">
                <a16:creationId xmlns:a16="http://schemas.microsoft.com/office/drawing/2014/main" id="{50E2AFDF-490F-4558-8EF8-CEE09D75E28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1684" y="1967483"/>
            <a:ext cx="2930652" cy="2421636"/>
          </a:xfrm>
          <a:prstGeom prst="rect">
            <a:avLst/>
          </a:prstGeom>
        </p:spPr>
      </p:pic>
      <p:sp>
        <p:nvSpPr>
          <p:cNvPr id="10" name="object 9">
            <a:extLst>
              <a:ext uri="{FF2B5EF4-FFF2-40B4-BE49-F238E27FC236}">
                <a16:creationId xmlns:a16="http://schemas.microsoft.com/office/drawing/2014/main" id="{1A76715C-760E-4216-8865-58BECBB7770D}"/>
              </a:ext>
            </a:extLst>
          </p:cNvPr>
          <p:cNvSpPr/>
          <p:nvPr/>
        </p:nvSpPr>
        <p:spPr>
          <a:xfrm>
            <a:off x="4677155" y="1139952"/>
            <a:ext cx="20955" cy="3777615"/>
          </a:xfrm>
          <a:custGeom>
            <a:avLst/>
            <a:gdLst/>
            <a:ahLst/>
            <a:cxnLst/>
            <a:rect l="l" t="t" r="r" b="b"/>
            <a:pathLst>
              <a:path w="20954" h="3777615">
                <a:moveTo>
                  <a:pt x="0" y="0"/>
                </a:moveTo>
                <a:lnTo>
                  <a:pt x="20574" y="3777234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0">
            <a:extLst>
              <a:ext uri="{FF2B5EF4-FFF2-40B4-BE49-F238E27FC236}">
                <a16:creationId xmlns:a16="http://schemas.microsoft.com/office/drawing/2014/main" id="{87B5BBC1-28E8-465E-807A-1312416709F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9086" y="5218176"/>
            <a:ext cx="508856" cy="406908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3DF4A8C9-466B-4914-8179-3DE7BDAC60C3}"/>
              </a:ext>
            </a:extLst>
          </p:cNvPr>
          <p:cNvSpPr txBox="1"/>
          <p:nvPr/>
        </p:nvSpPr>
        <p:spPr>
          <a:xfrm>
            <a:off x="816965" y="5220665"/>
            <a:ext cx="3249930" cy="109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зависимость</a:t>
            </a:r>
            <a:r>
              <a:rPr sz="16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от</a:t>
            </a:r>
            <a:r>
              <a:rPr sz="16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компетентности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обучающего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75"/>
              </a:spcBef>
            </a:pP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сложность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767070"/>
                </a:solidFill>
                <a:latin typeface="Calibri"/>
                <a:cs typeface="Calibri"/>
              </a:rPr>
              <a:t>подбора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альтернативных </a:t>
            </a:r>
            <a:r>
              <a:rPr sz="1600" b="1" spc="-3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методов/ограниченность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7FE46E9-2D20-494E-A7D9-61F75A8320E6}"/>
              </a:ext>
            </a:extLst>
          </p:cNvPr>
          <p:cNvSpPr/>
          <p:nvPr/>
        </p:nvSpPr>
        <p:spPr>
          <a:xfrm>
            <a:off x="8284464" y="1295400"/>
            <a:ext cx="0" cy="3622675"/>
          </a:xfrm>
          <a:custGeom>
            <a:avLst/>
            <a:gdLst/>
            <a:ahLst/>
            <a:cxnLst/>
            <a:rect l="l" t="t" r="r" b="b"/>
            <a:pathLst>
              <a:path h="3622675">
                <a:moveTo>
                  <a:pt x="0" y="0"/>
                </a:moveTo>
                <a:lnTo>
                  <a:pt x="0" y="3622167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3">
            <a:extLst>
              <a:ext uri="{FF2B5EF4-FFF2-40B4-BE49-F238E27FC236}">
                <a16:creationId xmlns:a16="http://schemas.microsoft.com/office/drawing/2014/main" id="{0A042ABF-9CE3-4EFB-AED1-5F2C789B399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0422" y="5696776"/>
            <a:ext cx="508856" cy="408350"/>
          </a:xfrm>
          <a:prstGeom prst="rect">
            <a:avLst/>
          </a:prstGeom>
        </p:spPr>
      </p:pic>
      <p:sp>
        <p:nvSpPr>
          <p:cNvPr id="15" name="object 14">
            <a:extLst>
              <a:ext uri="{FF2B5EF4-FFF2-40B4-BE49-F238E27FC236}">
                <a16:creationId xmlns:a16="http://schemas.microsoft.com/office/drawing/2014/main" id="{592DF84F-8C3A-465A-BB05-51EF68AF1507}"/>
              </a:ext>
            </a:extLst>
          </p:cNvPr>
          <p:cNvSpPr txBox="1"/>
          <p:nvPr/>
        </p:nvSpPr>
        <p:spPr>
          <a:xfrm>
            <a:off x="9040114" y="5297170"/>
            <a:ext cx="2663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значительное</a:t>
            </a:r>
            <a:r>
              <a:rPr sz="16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время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на</a:t>
            </a:r>
            <a:r>
              <a:rPr sz="16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поиск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6" name="object 15">
            <a:extLst>
              <a:ext uri="{FF2B5EF4-FFF2-40B4-BE49-F238E27FC236}">
                <a16:creationId xmlns:a16="http://schemas.microsoft.com/office/drawing/2014/main" id="{861A02DE-F27B-4589-BB2A-B2B15F07A23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95826" y="5218176"/>
            <a:ext cx="508856" cy="406908"/>
          </a:xfrm>
          <a:prstGeom prst="rect">
            <a:avLst/>
          </a:prstGeom>
        </p:spPr>
      </p:pic>
      <p:sp>
        <p:nvSpPr>
          <p:cNvPr id="17" name="object 16">
            <a:extLst>
              <a:ext uri="{FF2B5EF4-FFF2-40B4-BE49-F238E27FC236}">
                <a16:creationId xmlns:a16="http://schemas.microsoft.com/office/drawing/2014/main" id="{59ABE17D-EAF8-4267-851D-7A8344FFB896}"/>
              </a:ext>
            </a:extLst>
          </p:cNvPr>
          <p:cNvSpPr txBox="1"/>
          <p:nvPr/>
        </p:nvSpPr>
        <p:spPr>
          <a:xfrm>
            <a:off x="9040114" y="5615432"/>
            <a:ext cx="2267585" cy="665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сложность</a:t>
            </a:r>
            <a:r>
              <a:rPr sz="16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767070"/>
                </a:solidFill>
                <a:latin typeface="Calibri"/>
                <a:cs typeface="Calibri"/>
              </a:rPr>
              <a:t>подбора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альтернативных</a:t>
            </a:r>
            <a:r>
              <a:rPr sz="1600" b="1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767070"/>
                </a:solidFill>
                <a:latin typeface="Calibri"/>
                <a:cs typeface="Calibri"/>
              </a:rPr>
              <a:t>методов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8" name="object 17">
            <a:extLst>
              <a:ext uri="{FF2B5EF4-FFF2-40B4-BE49-F238E27FC236}">
                <a16:creationId xmlns:a16="http://schemas.microsoft.com/office/drawing/2014/main" id="{5100D81E-89C6-487B-958F-E0171C1AC56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9730" y="5803457"/>
            <a:ext cx="508856" cy="408350"/>
          </a:xfrm>
          <a:prstGeom prst="rect">
            <a:avLst/>
          </a:prstGeom>
        </p:spPr>
      </p:pic>
      <p:pic>
        <p:nvPicPr>
          <p:cNvPr id="19" name="object 18">
            <a:extLst>
              <a:ext uri="{FF2B5EF4-FFF2-40B4-BE49-F238E27FC236}">
                <a16:creationId xmlns:a16="http://schemas.microsoft.com/office/drawing/2014/main" id="{1370810C-B940-4C07-84F1-DDBCF53A932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09982" y="5234940"/>
            <a:ext cx="508856" cy="406908"/>
          </a:xfrm>
          <a:prstGeom prst="rect">
            <a:avLst/>
          </a:prstGeom>
        </p:spPr>
      </p:pic>
      <p:sp>
        <p:nvSpPr>
          <p:cNvPr id="20" name="object 19">
            <a:extLst>
              <a:ext uri="{FF2B5EF4-FFF2-40B4-BE49-F238E27FC236}">
                <a16:creationId xmlns:a16="http://schemas.microsoft.com/office/drawing/2014/main" id="{3ED15E86-8864-4BD0-81F0-D8CC6A005121}"/>
              </a:ext>
            </a:extLst>
          </p:cNvPr>
          <p:cNvSpPr txBox="1"/>
          <p:nvPr/>
        </p:nvSpPr>
        <p:spPr>
          <a:xfrm>
            <a:off x="4962905" y="5319140"/>
            <a:ext cx="11944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актуальность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76595648-747E-4DAC-B9F1-9E696C907AE1}"/>
              </a:ext>
            </a:extLst>
          </p:cNvPr>
          <p:cNvSpPr txBox="1"/>
          <p:nvPr/>
        </p:nvSpPr>
        <p:spPr>
          <a:xfrm>
            <a:off x="9040114" y="6410350"/>
            <a:ext cx="2458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низкая</a:t>
            </a:r>
            <a:r>
              <a:rPr sz="16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воспроизводимость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2" name="object 21">
            <a:extLst>
              <a:ext uri="{FF2B5EF4-FFF2-40B4-BE49-F238E27FC236}">
                <a16:creationId xmlns:a16="http://schemas.microsoft.com/office/drawing/2014/main" id="{C7059790-0B46-4098-B004-92DDF7EF148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32402" y="6346000"/>
            <a:ext cx="508856" cy="408348"/>
          </a:xfrm>
          <a:prstGeom prst="rect">
            <a:avLst/>
          </a:prstGeom>
        </p:spPr>
      </p:pic>
      <p:pic>
        <p:nvPicPr>
          <p:cNvPr id="23" name="object 22">
            <a:extLst>
              <a:ext uri="{FF2B5EF4-FFF2-40B4-BE49-F238E27FC236}">
                <a16:creationId xmlns:a16="http://schemas.microsoft.com/office/drawing/2014/main" id="{6E64D735-3560-40B3-A5C5-5C4DF4A0AF3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90170" y="5797296"/>
            <a:ext cx="508856" cy="406908"/>
          </a:xfrm>
          <a:prstGeom prst="rect">
            <a:avLst/>
          </a:prstGeom>
        </p:spPr>
      </p:pic>
      <p:sp>
        <p:nvSpPr>
          <p:cNvPr id="24" name="object 23">
            <a:extLst>
              <a:ext uri="{FF2B5EF4-FFF2-40B4-BE49-F238E27FC236}">
                <a16:creationId xmlns:a16="http://schemas.microsoft.com/office/drawing/2014/main" id="{ABC90E06-684F-46B2-A9FB-6E85DB70E58F}"/>
              </a:ext>
            </a:extLst>
          </p:cNvPr>
          <p:cNvSpPr txBox="1"/>
          <p:nvPr/>
        </p:nvSpPr>
        <p:spPr>
          <a:xfrm>
            <a:off x="4960111" y="5738571"/>
            <a:ext cx="22809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57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сложность</a:t>
            </a:r>
            <a:r>
              <a:rPr sz="1600" b="1" spc="-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767070"/>
                </a:solidFill>
                <a:latin typeface="Calibri"/>
                <a:cs typeface="Calibri"/>
              </a:rPr>
              <a:t>подбора </a:t>
            </a:r>
            <a:r>
              <a:rPr sz="1600" b="1" spc="-3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альтернативных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методов/ограниченность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0111" y="224063"/>
            <a:ext cx="875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chemeClr val="bg1"/>
                </a:solidFill>
              </a:rPr>
              <a:t>СУЩЕСТВУЮЩИЕ</a:t>
            </a:r>
            <a:r>
              <a:rPr sz="2400" b="1" spc="20" dirty="0">
                <a:solidFill>
                  <a:schemeClr val="bg1"/>
                </a:solidFill>
              </a:rPr>
              <a:t> </a:t>
            </a:r>
            <a:r>
              <a:rPr sz="2400" b="1" spc="-10" dirty="0">
                <a:solidFill>
                  <a:schemeClr val="bg1"/>
                </a:solidFill>
              </a:rPr>
              <a:t>КЛАССИЧЕСКИЕ</a:t>
            </a:r>
            <a:r>
              <a:rPr sz="2400" b="1" spc="30" dirty="0">
                <a:solidFill>
                  <a:schemeClr val="bg1"/>
                </a:solidFill>
              </a:rPr>
              <a:t> </a:t>
            </a:r>
            <a:r>
              <a:rPr sz="2400" b="1" spc="-20" dirty="0">
                <a:solidFill>
                  <a:schemeClr val="bg1"/>
                </a:solidFill>
              </a:rPr>
              <a:t>ПОДХОДЫ</a:t>
            </a:r>
            <a:r>
              <a:rPr sz="2400" b="1" spc="-15" dirty="0">
                <a:solidFill>
                  <a:schemeClr val="bg1"/>
                </a:solidFill>
              </a:rPr>
              <a:t> </a:t>
            </a:r>
            <a:r>
              <a:rPr sz="2400" b="1" spc="-5" dirty="0">
                <a:solidFill>
                  <a:schemeClr val="bg1"/>
                </a:solidFill>
              </a:rPr>
              <a:t>РЕШЕНИЯ</a:t>
            </a:r>
            <a:endParaRPr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11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251C9E-CC50-498A-AE6A-B1750052D292}"/>
              </a:ext>
            </a:extLst>
          </p:cNvPr>
          <p:cNvSpPr txBox="1"/>
          <p:nvPr/>
        </p:nvSpPr>
        <p:spPr>
          <a:xfrm>
            <a:off x="4257675" y="1857261"/>
            <a:ext cx="6096000" cy="36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Equilibrate all reagents and probes to room temperature and mix gently.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Protein solutions are normally assayed in triplicate.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off-the-shelf (if provided) or prepare 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BSA Standard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Pipet 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ru-RU" b="1" dirty="0">
                <a:solidFill>
                  <a:srgbClr val="0944D9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en-US" b="1" dirty="0">
                <a:solidFill>
                  <a:srgbClr val="0944D9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each standard and unknown sample solution into separate clean cuvette and add  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5ml</a:t>
            </a:r>
            <a:r>
              <a:rPr lang="en-US" sz="1800" b="1" dirty="0"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1x dye reagent to each tube (or cuvette) and mix it.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Incubate all probes at room temperature for at least 5 min (but not longer than 1 hour).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the absorbance of the standards and samples at 595 nm.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the received data</a:t>
            </a:r>
            <a:r>
              <a:rPr lang="ru-RU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D6C42-AD6A-4AD9-992E-F1CB56195BB9}"/>
              </a:ext>
            </a:extLst>
          </p:cNvPr>
          <p:cNvSpPr txBox="1"/>
          <p:nvPr/>
        </p:nvSpPr>
        <p:spPr>
          <a:xfrm>
            <a:off x="5743575" y="972419"/>
            <a:ext cx="3095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Standard Protocol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09CD4B6-DC80-45AA-86CC-413463A24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B1E036-3325-4F98-844B-6B90170B27EA}"/>
              </a:ext>
            </a:extLst>
          </p:cNvPr>
          <p:cNvSpPr txBox="1"/>
          <p:nvPr/>
        </p:nvSpPr>
        <p:spPr>
          <a:xfrm>
            <a:off x="304854" y="18271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setting parameters</a:t>
            </a:r>
            <a:r>
              <a:rPr lang="ru-RU" sz="240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40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1DB431D-479E-4E4E-9535-1A04CAC8F1AA}"/>
              </a:ext>
            </a:extLst>
          </p:cNvPr>
          <p:cNvCxnSpPr/>
          <p:nvPr/>
        </p:nvCxnSpPr>
        <p:spPr>
          <a:xfrm>
            <a:off x="4067175" y="1943100"/>
            <a:ext cx="0" cy="428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EB60F59-2EFB-4DA1-9987-352F0B38CF29}"/>
              </a:ext>
            </a:extLst>
          </p:cNvPr>
          <p:cNvSpPr/>
          <p:nvPr/>
        </p:nvSpPr>
        <p:spPr>
          <a:xfrm>
            <a:off x="1366134" y="2823637"/>
            <a:ext cx="2126755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06490-397D-4CA1-B9A4-77E16DC6BB52}"/>
              </a:ext>
            </a:extLst>
          </p:cNvPr>
          <p:cNvSpPr txBox="1"/>
          <p:nvPr/>
        </p:nvSpPr>
        <p:spPr>
          <a:xfrm>
            <a:off x="238125" y="2871624"/>
            <a:ext cx="109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44D9"/>
                </a:solidFill>
              </a:rPr>
              <a:t>Standard</a:t>
            </a:r>
            <a:endParaRPr lang="ru-RU" dirty="0">
              <a:solidFill>
                <a:srgbClr val="0944D9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EBAE83-0B8E-4ADA-AD71-BA609980CB23}"/>
              </a:ext>
            </a:extLst>
          </p:cNvPr>
          <p:cNvSpPr txBox="1"/>
          <p:nvPr/>
        </p:nvSpPr>
        <p:spPr>
          <a:xfrm>
            <a:off x="238125" y="3479765"/>
            <a:ext cx="142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44D9"/>
                </a:solidFill>
              </a:rPr>
              <a:t>Sample volume</a:t>
            </a:r>
            <a:endParaRPr lang="ru-RU" dirty="0">
              <a:solidFill>
                <a:srgbClr val="0944D9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4FFF043-825C-4777-AA38-B07A44EBF3B5}"/>
              </a:ext>
            </a:extLst>
          </p:cNvPr>
          <p:cNvSpPr/>
          <p:nvPr/>
        </p:nvSpPr>
        <p:spPr>
          <a:xfrm>
            <a:off x="1366134" y="3642596"/>
            <a:ext cx="2126755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A06D80-8C5B-4FAB-972E-77BA030B0049}"/>
              </a:ext>
            </a:extLst>
          </p:cNvPr>
          <p:cNvSpPr txBox="1"/>
          <p:nvPr/>
        </p:nvSpPr>
        <p:spPr>
          <a:xfrm>
            <a:off x="1657863" y="28507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BSA Standard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C03507-15E4-4F3E-A30B-B2A24EA05DFD}"/>
              </a:ext>
            </a:extLst>
          </p:cNvPr>
          <p:cNvSpPr txBox="1"/>
          <p:nvPr/>
        </p:nvSpPr>
        <p:spPr>
          <a:xfrm>
            <a:off x="2099297" y="3657955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 ml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D0894AA-26A1-4309-89DA-F2E7400B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83326" y="2918177"/>
            <a:ext cx="257175" cy="2762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0CE1EDA-E32A-4BD1-86DC-3D421C67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83326" y="3714190"/>
            <a:ext cx="2571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A09A-C9AF-46FA-8933-21E061F6239A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5" name="object 24">
            <a:extLst>
              <a:ext uri="{FF2B5EF4-FFF2-40B4-BE49-F238E27FC236}">
                <a16:creationId xmlns:a16="http://schemas.microsoft.com/office/drawing/2014/main" id="{77F5129D-2FB9-47E7-81BE-04119C651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58618" y="116007"/>
            <a:ext cx="321944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bg1"/>
                </a:solidFill>
              </a:rPr>
              <a:t>Protocol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review</a:t>
            </a:r>
            <a:r>
              <a:rPr lang="ru-RU" sz="3200" b="1" dirty="0">
                <a:solidFill>
                  <a:schemeClr val="bg1"/>
                </a:solidFill>
              </a:rPr>
              <a:t>:</a:t>
            </a:r>
            <a:br>
              <a:rPr lang="en-US" sz="3200" b="1" dirty="0">
                <a:solidFill>
                  <a:schemeClr val="bg1"/>
                </a:solidFill>
              </a:rPr>
            </a:br>
            <a:endParaRPr sz="3200" b="1" dirty="0">
              <a:solidFill>
                <a:schemeClr val="bg1"/>
              </a:solidFill>
            </a:endParaRPr>
          </a:p>
        </p:txBody>
      </p:sp>
      <p:pic>
        <p:nvPicPr>
          <p:cNvPr id="3076" name="Picture 4" descr="Документ Значок Компьютер - Бесплатная векторная графика на Pixabay">
            <a:extLst>
              <a:ext uri="{FF2B5EF4-FFF2-40B4-BE49-F238E27FC236}">
                <a16:creationId xmlns:a16="http://schemas.microsoft.com/office/drawing/2014/main" id="{C4E35FBB-2B08-4DB0-ACBF-E46FC0DC1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98" y="3207034"/>
            <a:ext cx="1885298" cy="191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24">
            <a:extLst>
              <a:ext uri="{FF2B5EF4-FFF2-40B4-BE49-F238E27FC236}">
                <a16:creationId xmlns:a16="http://schemas.microsoft.com/office/drawing/2014/main" id="{05F6937F-0314-4CA7-B3CE-9328A5853805}"/>
              </a:ext>
            </a:extLst>
          </p:cNvPr>
          <p:cNvSpPr txBox="1">
            <a:spLocks/>
          </p:cNvSpPr>
          <p:nvPr/>
        </p:nvSpPr>
        <p:spPr>
          <a:xfrm>
            <a:off x="5601002" y="3422991"/>
            <a:ext cx="1752066" cy="28982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BF08FD-C59E-4921-92A3-378FCD679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81" y="1634926"/>
            <a:ext cx="1423692" cy="1572108"/>
          </a:xfrm>
          <a:prstGeom prst="rect">
            <a:avLst/>
          </a:prstGeom>
        </p:spPr>
      </p:pic>
      <p:pic>
        <p:nvPicPr>
          <p:cNvPr id="3078" name="Picture 6" descr="Scientist icon Royalty Free Vector Image - VectorStock">
            <a:extLst>
              <a:ext uri="{FF2B5EF4-FFF2-40B4-BE49-F238E27FC236}">
                <a16:creationId xmlns:a16="http://schemas.microsoft.com/office/drawing/2014/main" id="{42B57313-2B36-4FEF-A1CB-F368397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0" t="10277" r="12650" b="31952"/>
          <a:stretch/>
        </p:blipFill>
        <p:spPr bwMode="auto">
          <a:xfrm>
            <a:off x="3238635" y="1113716"/>
            <a:ext cx="1828800" cy="15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2, Scientist, Woman Icon #1669578 - PNG Images - PNGio">
            <a:extLst>
              <a:ext uri="{FF2B5EF4-FFF2-40B4-BE49-F238E27FC236}">
                <a16:creationId xmlns:a16="http://schemas.microsoft.com/office/drawing/2014/main" id="{CA76B949-FB2D-4438-9E35-809EB014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68" y="768223"/>
            <a:ext cx="2004037" cy="200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ale, scientist, doctor, lab, man icon - Download on Iconfinder">
            <a:extLst>
              <a:ext uri="{FF2B5EF4-FFF2-40B4-BE49-F238E27FC236}">
                <a16:creationId xmlns:a16="http://schemas.microsoft.com/office/drawing/2014/main" id="{D45C2A57-D8A3-4FFC-8A97-CDDBEF9C8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r="17986" b="34067"/>
          <a:stretch/>
        </p:blipFill>
        <p:spPr bwMode="auto">
          <a:xfrm>
            <a:off x="9207948" y="1621354"/>
            <a:ext cx="1595779" cy="15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F759E38-0BD8-4A31-819D-997A2412FB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891" y="3368150"/>
            <a:ext cx="754040" cy="79564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E7C18F6-F1F2-4396-801F-922E9EDE4E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7219" y="2772260"/>
            <a:ext cx="754040" cy="79564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6301A38-69F9-4919-93E5-EA8220C07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5015" y="2809213"/>
            <a:ext cx="754040" cy="79564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953B121-90AF-4DA2-9174-BBBB679A0C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0155343" y="3422991"/>
            <a:ext cx="754040" cy="79564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CBB9BEC-C0C2-47A3-9A9F-A474CCEDB91D}"/>
              </a:ext>
            </a:extLst>
          </p:cNvPr>
          <p:cNvSpPr txBox="1"/>
          <p:nvPr/>
        </p:nvSpPr>
        <p:spPr>
          <a:xfrm>
            <a:off x="5381625" y="540829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447B17"/>
                </a:solidFill>
              </a:rPr>
            </a:br>
            <a:r>
              <a:rPr lang="en-US" sz="3600" b="1" i="0" dirty="0">
                <a:solidFill>
                  <a:srgbClr val="447B17"/>
                </a:solidFill>
                <a:effectLst/>
                <a:latin typeface="Google Sans"/>
              </a:rPr>
              <a:t>publish</a:t>
            </a:r>
            <a:r>
              <a:rPr lang="ru-RU" sz="3600" b="1" i="0" dirty="0">
                <a:solidFill>
                  <a:srgbClr val="447B17"/>
                </a:solidFill>
                <a:effectLst/>
                <a:latin typeface="Google Sans"/>
              </a:rPr>
              <a:t> !</a:t>
            </a:r>
            <a:endParaRPr lang="ru-RU" b="1" dirty="0">
              <a:solidFill>
                <a:srgbClr val="447B17"/>
              </a:solidFill>
            </a:endParaRPr>
          </a:p>
        </p:txBody>
      </p:sp>
      <p:pic>
        <p:nvPicPr>
          <p:cNvPr id="3087" name="Picture 15" descr="Зеленая галочка вектор | Роялти-фри, бесплатные векторные Зеленая галочка  картинки на Depositphotos®">
            <a:extLst>
              <a:ext uri="{FF2B5EF4-FFF2-40B4-BE49-F238E27FC236}">
                <a16:creationId xmlns:a16="http://schemas.microsoft.com/office/drawing/2014/main" id="{565F248A-2516-46C3-A1B1-643AABDD3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476890"/>
            <a:ext cx="865364" cy="86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539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73CAE7B5-C0E4-4B77-9F7A-4F0BC8CD5D32}"/>
              </a:ext>
            </a:extLst>
          </p:cNvPr>
          <p:cNvSpPr/>
          <p:nvPr/>
        </p:nvSpPr>
        <p:spPr>
          <a:xfrm>
            <a:off x="1230152" y="2296446"/>
            <a:ext cx="2104008" cy="19074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A09A-C9AF-46FA-8933-21E061F6239A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5" name="object 24">
            <a:extLst>
              <a:ext uri="{FF2B5EF4-FFF2-40B4-BE49-F238E27FC236}">
                <a16:creationId xmlns:a16="http://schemas.microsoft.com/office/drawing/2014/main" id="{77F5129D-2FB9-47E7-81BE-04119C651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bg1"/>
                </a:solidFill>
              </a:rPr>
              <a:t>User page</a:t>
            </a:r>
            <a:r>
              <a:rPr lang="ru-RU" sz="3200" b="1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244CA2-340A-4196-84DD-0AB32A04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89" y="2473250"/>
            <a:ext cx="1423692" cy="1572108"/>
          </a:xfrm>
          <a:prstGeom prst="rect">
            <a:avLst/>
          </a:prstGeom>
        </p:spPr>
      </p:pic>
      <p:sp>
        <p:nvSpPr>
          <p:cNvPr id="3" name="Звезда: 5 точек 2">
            <a:extLst>
              <a:ext uri="{FF2B5EF4-FFF2-40B4-BE49-F238E27FC236}">
                <a16:creationId xmlns:a16="http://schemas.microsoft.com/office/drawing/2014/main" id="{19A63E14-78C3-4A30-BCBC-7F06982F296E}"/>
              </a:ext>
            </a:extLst>
          </p:cNvPr>
          <p:cNvSpPr/>
          <p:nvPr/>
        </p:nvSpPr>
        <p:spPr>
          <a:xfrm>
            <a:off x="1329136" y="4267324"/>
            <a:ext cx="256353" cy="242498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4A46A-A899-458E-B37E-25FF5F03BEB5}"/>
              </a:ext>
            </a:extLst>
          </p:cNvPr>
          <p:cNvSpPr txBox="1"/>
          <p:nvPr/>
        </p:nvSpPr>
        <p:spPr>
          <a:xfrm flipH="1">
            <a:off x="1649105" y="1850406"/>
            <a:ext cx="201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Ivan Ivanov</a:t>
            </a:r>
            <a:endParaRPr lang="ru-RU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7AF6B-8E36-40A7-92CA-8F0E55404528}"/>
              </a:ext>
            </a:extLst>
          </p:cNvPr>
          <p:cNvSpPr txBox="1"/>
          <p:nvPr/>
        </p:nvSpPr>
        <p:spPr>
          <a:xfrm>
            <a:off x="2656056" y="4203907"/>
            <a:ext cx="82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(267)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33E64-7BF8-47DB-A3D7-EA5C2A6B137D}"/>
              </a:ext>
            </a:extLst>
          </p:cNvPr>
          <p:cNvSpPr txBox="1"/>
          <p:nvPr/>
        </p:nvSpPr>
        <p:spPr>
          <a:xfrm flipH="1">
            <a:off x="3613400" y="3317908"/>
            <a:ext cx="4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Immunology, protein biology, oncology</a:t>
            </a:r>
            <a:endParaRPr lang="ru-RU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024FD-20E3-4016-A588-901AA8914435}"/>
              </a:ext>
            </a:extLst>
          </p:cNvPr>
          <p:cNvSpPr txBox="1"/>
          <p:nvPr/>
        </p:nvSpPr>
        <p:spPr>
          <a:xfrm flipH="1">
            <a:off x="3536922" y="2872484"/>
            <a:ext cx="32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sphere of scientific interests:</a:t>
            </a:r>
            <a:endParaRPr lang="ru-R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F9FAEB-5AEE-4285-A146-C465D4B8EFDA}"/>
              </a:ext>
            </a:extLst>
          </p:cNvPr>
          <p:cNvSpPr txBox="1"/>
          <p:nvPr/>
        </p:nvSpPr>
        <p:spPr>
          <a:xfrm flipH="1">
            <a:off x="3565398" y="3683236"/>
            <a:ext cx="201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owns methods:</a:t>
            </a:r>
            <a:endParaRPr lang="ru-RU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8BE7D-18E5-4A57-8A6C-D0086718A5F0}"/>
              </a:ext>
            </a:extLst>
          </p:cNvPr>
          <p:cNvSpPr txBox="1"/>
          <p:nvPr/>
        </p:nvSpPr>
        <p:spPr>
          <a:xfrm flipH="1">
            <a:off x="3613400" y="4039192"/>
            <a:ext cx="432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Bradford assay, Edman degradation,…</a:t>
            </a:r>
            <a:endParaRPr lang="ru-RU" i="1" dirty="0"/>
          </a:p>
        </p:txBody>
      </p:sp>
      <p:sp>
        <p:nvSpPr>
          <p:cNvPr id="17" name="Звезда: 5 точек 16">
            <a:extLst>
              <a:ext uri="{FF2B5EF4-FFF2-40B4-BE49-F238E27FC236}">
                <a16:creationId xmlns:a16="http://schemas.microsoft.com/office/drawing/2014/main" id="{00510B7E-B635-4CEB-9617-B582C8F9CA18}"/>
              </a:ext>
            </a:extLst>
          </p:cNvPr>
          <p:cNvSpPr/>
          <p:nvPr/>
        </p:nvSpPr>
        <p:spPr>
          <a:xfrm>
            <a:off x="1585489" y="4267324"/>
            <a:ext cx="256353" cy="242498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92318D71-4A46-4CDF-BDC6-0CB74A161AF0}"/>
              </a:ext>
            </a:extLst>
          </p:cNvPr>
          <p:cNvSpPr/>
          <p:nvPr/>
        </p:nvSpPr>
        <p:spPr>
          <a:xfrm>
            <a:off x="1871961" y="4267324"/>
            <a:ext cx="256353" cy="242498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везда: 5 точек 18">
            <a:extLst>
              <a:ext uri="{FF2B5EF4-FFF2-40B4-BE49-F238E27FC236}">
                <a16:creationId xmlns:a16="http://schemas.microsoft.com/office/drawing/2014/main" id="{B980C67A-B9A5-4FD8-8593-8A45DEF3A982}"/>
              </a:ext>
            </a:extLst>
          </p:cNvPr>
          <p:cNvSpPr/>
          <p:nvPr/>
        </p:nvSpPr>
        <p:spPr>
          <a:xfrm>
            <a:off x="2167541" y="4267324"/>
            <a:ext cx="256353" cy="242498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везда: 5 точек 19">
            <a:extLst>
              <a:ext uri="{FF2B5EF4-FFF2-40B4-BE49-F238E27FC236}">
                <a16:creationId xmlns:a16="http://schemas.microsoft.com/office/drawing/2014/main" id="{DEB5A91D-AEFB-4157-B3DA-623061D7312F}"/>
              </a:ext>
            </a:extLst>
          </p:cNvPr>
          <p:cNvSpPr/>
          <p:nvPr/>
        </p:nvSpPr>
        <p:spPr>
          <a:xfrm>
            <a:off x="2449679" y="4267324"/>
            <a:ext cx="256353" cy="242498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1F18-931E-407E-B445-701247F08C9E}"/>
              </a:ext>
            </a:extLst>
          </p:cNvPr>
          <p:cNvSpPr txBox="1"/>
          <p:nvPr/>
        </p:nvSpPr>
        <p:spPr>
          <a:xfrm flipH="1">
            <a:off x="3536922" y="2103420"/>
            <a:ext cx="32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organization:</a:t>
            </a:r>
            <a:endParaRPr lang="ru-RU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048DED-4903-4750-BED8-00F6F93E3164}"/>
              </a:ext>
            </a:extLst>
          </p:cNvPr>
          <p:cNvSpPr txBox="1"/>
          <p:nvPr/>
        </p:nvSpPr>
        <p:spPr>
          <a:xfrm flipH="1">
            <a:off x="4967650" y="2082591"/>
            <a:ext cx="318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SPCPU, Saint-Petersburg, Russia</a:t>
            </a:r>
            <a:endParaRPr lang="ru-RU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BC6C06-77CC-482F-ABC7-803609A3FDA1}"/>
              </a:ext>
            </a:extLst>
          </p:cNvPr>
          <p:cNvSpPr txBox="1"/>
          <p:nvPr/>
        </p:nvSpPr>
        <p:spPr>
          <a:xfrm flipH="1">
            <a:off x="3536921" y="2494792"/>
            <a:ext cx="143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position:</a:t>
            </a:r>
            <a:endParaRPr lang="ru-RU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261CB1-A8F5-470F-AFEA-4556D0B0A666}"/>
              </a:ext>
            </a:extLst>
          </p:cNvPr>
          <p:cNvSpPr txBox="1"/>
          <p:nvPr/>
        </p:nvSpPr>
        <p:spPr>
          <a:xfrm flipH="1">
            <a:off x="5070004" y="2494792"/>
            <a:ext cx="263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Postdoc</a:t>
            </a:r>
            <a:endParaRPr lang="ru-RU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1C72EF-3F9C-453D-BC80-622FEE99216A}"/>
              </a:ext>
            </a:extLst>
          </p:cNvPr>
          <p:cNvSpPr txBox="1"/>
          <p:nvPr/>
        </p:nvSpPr>
        <p:spPr>
          <a:xfrm flipH="1">
            <a:off x="8604038" y="2019174"/>
            <a:ext cx="153317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messages</a:t>
            </a:r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D4628B-E758-497E-B4EB-ADABFCCB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864" y="2082591"/>
            <a:ext cx="401082" cy="2732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ED6E10C-C218-460F-9ECC-1783FD90AC38}"/>
              </a:ext>
            </a:extLst>
          </p:cNvPr>
          <p:cNvSpPr txBox="1"/>
          <p:nvPr/>
        </p:nvSpPr>
        <p:spPr>
          <a:xfrm flipH="1">
            <a:off x="8604038" y="2585818"/>
            <a:ext cx="153317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projects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9C4FA4-3258-484F-8433-E11B2E46D341}"/>
              </a:ext>
            </a:extLst>
          </p:cNvPr>
          <p:cNvSpPr txBox="1"/>
          <p:nvPr/>
        </p:nvSpPr>
        <p:spPr>
          <a:xfrm flipH="1">
            <a:off x="8604038" y="3129485"/>
            <a:ext cx="153317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protocols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A5132-3E19-4BF8-A6BF-77CC2517B28F}"/>
              </a:ext>
            </a:extLst>
          </p:cNvPr>
          <p:cNvSpPr txBox="1"/>
          <p:nvPr/>
        </p:nvSpPr>
        <p:spPr>
          <a:xfrm flipH="1">
            <a:off x="8604037" y="3640474"/>
            <a:ext cx="153317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publications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6242D7-67EE-4273-BE5B-5BB8EEED8180}"/>
              </a:ext>
            </a:extLst>
          </p:cNvPr>
          <p:cNvSpPr txBox="1"/>
          <p:nvPr/>
        </p:nvSpPr>
        <p:spPr>
          <a:xfrm flipH="1">
            <a:off x="8604037" y="4154380"/>
            <a:ext cx="15331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notifications</a:t>
            </a:r>
            <a:endParaRPr lang="ru-RU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CE95B33-A12B-430C-B231-BA6FCE91B173}"/>
              </a:ext>
            </a:extLst>
          </p:cNvPr>
          <p:cNvCxnSpPr/>
          <p:nvPr/>
        </p:nvCxnSpPr>
        <p:spPr>
          <a:xfrm>
            <a:off x="8275191" y="1469082"/>
            <a:ext cx="0" cy="428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60058F-27F2-4CBD-9F3B-6DB54FBD5853}"/>
              </a:ext>
            </a:extLst>
          </p:cNvPr>
          <p:cNvSpPr txBox="1"/>
          <p:nvPr/>
        </p:nvSpPr>
        <p:spPr>
          <a:xfrm flipH="1">
            <a:off x="8623384" y="4668286"/>
            <a:ext cx="151382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reagents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353BC-949A-4487-87C3-8B06193E49E6}"/>
              </a:ext>
            </a:extLst>
          </p:cNvPr>
          <p:cNvSpPr txBox="1"/>
          <p:nvPr/>
        </p:nvSpPr>
        <p:spPr>
          <a:xfrm flipH="1">
            <a:off x="3599749" y="4404520"/>
            <a:ext cx="396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Research id</a:t>
            </a:r>
            <a:r>
              <a:rPr lang="ru-RU" b="1" dirty="0"/>
              <a:t>: </a:t>
            </a:r>
            <a:r>
              <a:rPr lang="ru-RU" dirty="0"/>
              <a:t>1111 1111 1111 1111 </a:t>
            </a:r>
          </a:p>
        </p:txBody>
      </p:sp>
    </p:spTree>
    <p:extLst>
      <p:ext uri="{BB962C8B-B14F-4D97-AF65-F5344CB8AC3E}">
        <p14:creationId xmlns:p14="http://schemas.microsoft.com/office/powerpoint/2010/main" val="2243220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A09A-C9AF-46FA-8933-21E061F6239A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5" name="object 24">
            <a:extLst>
              <a:ext uri="{FF2B5EF4-FFF2-40B4-BE49-F238E27FC236}">
                <a16:creationId xmlns:a16="http://schemas.microsoft.com/office/drawing/2014/main" id="{77F5129D-2FB9-47E7-81BE-04119C651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39225" y="128875"/>
            <a:ext cx="31527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b="1" dirty="0">
                <a:solidFill>
                  <a:schemeClr val="bg1"/>
                </a:solidFill>
              </a:rPr>
              <a:t>Вопросы: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912FF-3094-4F11-A89B-DCD29AD606AC}"/>
              </a:ext>
            </a:extLst>
          </p:cNvPr>
          <p:cNvSpPr txBox="1"/>
          <p:nvPr/>
        </p:nvSpPr>
        <p:spPr>
          <a:xfrm>
            <a:off x="745725" y="1322772"/>
            <a:ext cx="103779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/>
          </a:p>
          <a:p>
            <a:r>
              <a:rPr lang="ru-RU" sz="2800" b="1" dirty="0"/>
              <a:t>Реактивы и оборудование используемые в методах – </a:t>
            </a:r>
          </a:p>
          <a:p>
            <a:r>
              <a:rPr lang="ru-RU" sz="2800" b="1" dirty="0"/>
              <a:t>работа с производителями:</a:t>
            </a:r>
          </a:p>
          <a:p>
            <a:endParaRPr lang="ru-RU" sz="2800" b="1" dirty="0"/>
          </a:p>
          <a:p>
            <a:r>
              <a:rPr lang="ru-RU" sz="2800" i="1" dirty="0"/>
              <a:t>- списки на платформе – ссылка на заказ с платформы</a:t>
            </a:r>
          </a:p>
          <a:p>
            <a:pPr marL="457200" indent="-457200">
              <a:buFontTx/>
              <a:buChar char="-"/>
            </a:pPr>
            <a:r>
              <a:rPr lang="ru-RU" sz="2800" i="1" dirty="0"/>
              <a:t>видеозаписи протоколов совместно (оборудование/специалисты)</a:t>
            </a:r>
          </a:p>
          <a:p>
            <a:r>
              <a:rPr lang="ru-RU" sz="2800" i="1" dirty="0"/>
              <a:t>- протоколы от производителей</a:t>
            </a:r>
          </a:p>
          <a:p>
            <a:pPr marL="457200" indent="-457200">
              <a:buFontTx/>
              <a:buChar char="-"/>
            </a:pPr>
            <a:endParaRPr lang="ru-RU" sz="2800" i="1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67395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79C644-2CD4-41AE-A985-40E3D2DECB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8000">
                <a:srgbClr val="2A64F6"/>
              </a:gs>
              <a:gs pos="61000">
                <a:srgbClr val="81A4FB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AF78B3-0313-46DB-918B-A52F5AFA5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2848" y="1423891"/>
            <a:ext cx="3755340" cy="3811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C5C6B-18F0-49B0-A723-51722A49F23E}"/>
              </a:ext>
            </a:extLst>
          </p:cNvPr>
          <p:cNvSpPr txBox="1"/>
          <p:nvPr/>
        </p:nvSpPr>
        <p:spPr>
          <a:xfrm>
            <a:off x="4400115" y="3144753"/>
            <a:ext cx="294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Platform to unite the science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77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799786-E771-462C-A338-2C53543A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1170920" cy="1632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</a:t>
            </a:r>
            <a:r>
              <a:rPr lang="en-US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online – </a:t>
            </a:r>
            <a:r>
              <a:rPr lang="ru-RU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платформы, для поиска протоколов методов, упрощения организации экспериментальной работы, обучения в сфере наук о жизни.</a:t>
            </a:r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E3FAF4A1-1055-4905-82DF-2A4E42566F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2719" y="3164331"/>
            <a:ext cx="1827276" cy="1107947"/>
          </a:xfrm>
          <a:prstGeom prst="rect">
            <a:avLst/>
          </a:prstGeom>
        </p:spPr>
      </p:pic>
      <p:grpSp>
        <p:nvGrpSpPr>
          <p:cNvPr id="5" name="object 12">
            <a:extLst>
              <a:ext uri="{FF2B5EF4-FFF2-40B4-BE49-F238E27FC236}">
                <a16:creationId xmlns:a16="http://schemas.microsoft.com/office/drawing/2014/main" id="{370D5EA1-8123-4C0C-B145-E7E62DBD6F73}"/>
              </a:ext>
            </a:extLst>
          </p:cNvPr>
          <p:cNvGrpSpPr/>
          <p:nvPr/>
        </p:nvGrpSpPr>
        <p:grpSpPr>
          <a:xfrm>
            <a:off x="945386" y="2776411"/>
            <a:ext cx="10054082" cy="3575082"/>
            <a:chOff x="1109217" y="2371343"/>
            <a:chExt cx="10054082" cy="3575082"/>
          </a:xfrm>
        </p:grpSpPr>
        <p:pic>
          <p:nvPicPr>
            <p:cNvPr id="6" name="object 13">
              <a:extLst>
                <a:ext uri="{FF2B5EF4-FFF2-40B4-BE49-F238E27FC236}">
                  <a16:creationId xmlns:a16="http://schemas.microsoft.com/office/drawing/2014/main" id="{4F6E1D3A-A48B-485F-88C7-000BD5EC89F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8064" y="4765325"/>
              <a:ext cx="1438655" cy="1181100"/>
            </a:xfrm>
            <a:prstGeom prst="rect">
              <a:avLst/>
            </a:prstGeom>
          </p:spPr>
        </p:pic>
        <p:pic>
          <p:nvPicPr>
            <p:cNvPr id="7" name="object 14">
              <a:extLst>
                <a:ext uri="{FF2B5EF4-FFF2-40B4-BE49-F238E27FC236}">
                  <a16:creationId xmlns:a16="http://schemas.microsoft.com/office/drawing/2014/main" id="{6B871E94-9D2B-457C-8FB7-01994DAB267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4304" y="3796347"/>
              <a:ext cx="1395983" cy="1150619"/>
            </a:xfrm>
            <a:prstGeom prst="rect">
              <a:avLst/>
            </a:prstGeom>
          </p:spPr>
        </p:pic>
        <p:pic>
          <p:nvPicPr>
            <p:cNvPr id="8" name="object 15">
              <a:extLst>
                <a:ext uri="{FF2B5EF4-FFF2-40B4-BE49-F238E27FC236}">
                  <a16:creationId xmlns:a16="http://schemas.microsoft.com/office/drawing/2014/main" id="{3C9552CB-04F7-4987-93D7-35545E61AAD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6884" y="4870703"/>
              <a:ext cx="1520952" cy="1014984"/>
            </a:xfrm>
            <a:prstGeom prst="rect">
              <a:avLst/>
            </a:prstGeom>
          </p:spPr>
        </p:pic>
        <p:pic>
          <p:nvPicPr>
            <p:cNvPr id="9" name="object 16">
              <a:extLst>
                <a:ext uri="{FF2B5EF4-FFF2-40B4-BE49-F238E27FC236}">
                  <a16:creationId xmlns:a16="http://schemas.microsoft.com/office/drawing/2014/main" id="{19EE0414-8E0E-4C15-A665-672133C9C94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840" y="2371343"/>
              <a:ext cx="1775459" cy="1665731"/>
            </a:xfrm>
            <a:prstGeom prst="rect">
              <a:avLst/>
            </a:prstGeom>
          </p:spPr>
        </p:pic>
        <p:pic>
          <p:nvPicPr>
            <p:cNvPr id="10" name="object 17">
              <a:extLst>
                <a:ext uri="{FF2B5EF4-FFF2-40B4-BE49-F238E27FC236}">
                  <a16:creationId xmlns:a16="http://schemas.microsoft.com/office/drawing/2014/main" id="{6C4A3FB2-AE5B-4EE2-B8D1-497CB4EFCCD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52716" y="4663439"/>
              <a:ext cx="1990344" cy="1217676"/>
            </a:xfrm>
            <a:prstGeom prst="rect">
              <a:avLst/>
            </a:prstGeom>
          </p:spPr>
        </p:pic>
        <p:pic>
          <p:nvPicPr>
            <p:cNvPr id="11" name="object 18">
              <a:extLst>
                <a:ext uri="{FF2B5EF4-FFF2-40B4-BE49-F238E27FC236}">
                  <a16:creationId xmlns:a16="http://schemas.microsoft.com/office/drawing/2014/main" id="{75839E83-255F-4AEC-93D5-FE2EDE170C4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9217" y="2946589"/>
              <a:ext cx="1525524" cy="1374648"/>
            </a:xfrm>
            <a:prstGeom prst="rect">
              <a:avLst/>
            </a:prstGeom>
          </p:spPr>
        </p:pic>
        <p:pic>
          <p:nvPicPr>
            <p:cNvPr id="12" name="object 19">
              <a:extLst>
                <a:ext uri="{FF2B5EF4-FFF2-40B4-BE49-F238E27FC236}">
                  <a16:creationId xmlns:a16="http://schemas.microsoft.com/office/drawing/2014/main" id="{4D925B9B-F437-426B-9C31-282FD7A19F0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79280" y="4277867"/>
              <a:ext cx="1616964" cy="1175004"/>
            </a:xfrm>
            <a:prstGeom prst="rect">
              <a:avLst/>
            </a:prstGeom>
          </p:spPr>
        </p:pic>
        <p:pic>
          <p:nvPicPr>
            <p:cNvPr id="13" name="object 20">
              <a:extLst>
                <a:ext uri="{FF2B5EF4-FFF2-40B4-BE49-F238E27FC236}">
                  <a16:creationId xmlns:a16="http://schemas.microsoft.com/office/drawing/2014/main" id="{140DB8D8-AFB2-43C5-ABFA-2A0D2657439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1369" y="3125548"/>
              <a:ext cx="1350264" cy="911352"/>
            </a:xfrm>
            <a:prstGeom prst="rect">
              <a:avLst/>
            </a:prstGeom>
          </p:spPr>
        </p:pic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C95F2FE-7B3B-4911-B5A0-DD900C5414A5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C8D0B41A-951F-4F9A-A4EE-5BEC5A8DC5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1200" y="105456"/>
            <a:ext cx="2489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b="1" spc="-20" dirty="0">
                <a:solidFill>
                  <a:schemeClr val="bg1"/>
                </a:solidFill>
              </a:rPr>
              <a:t>Цель:</a:t>
            </a:r>
            <a:endParaRPr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1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60DBF908-246D-4F60-B0AE-FC3B7BA21EC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928" y="1308910"/>
            <a:ext cx="2346826" cy="3544714"/>
          </a:xfrm>
          <a:prstGeom prst="rect">
            <a:avLst/>
          </a:prstGeom>
        </p:spPr>
      </p:pic>
      <p:grpSp>
        <p:nvGrpSpPr>
          <p:cNvPr id="6" name="object 5">
            <a:extLst>
              <a:ext uri="{FF2B5EF4-FFF2-40B4-BE49-F238E27FC236}">
                <a16:creationId xmlns:a16="http://schemas.microsoft.com/office/drawing/2014/main" id="{DC96C262-9574-450A-BF8C-455735545329}"/>
              </a:ext>
            </a:extLst>
          </p:cNvPr>
          <p:cNvGrpSpPr/>
          <p:nvPr/>
        </p:nvGrpSpPr>
        <p:grpSpPr>
          <a:xfrm>
            <a:off x="938196" y="1510480"/>
            <a:ext cx="2663190" cy="3228975"/>
            <a:chOff x="938196" y="1510480"/>
            <a:chExt cx="2663190" cy="3228975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5CA54765-F0E1-403F-87FD-9FF69661D91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196" y="1510480"/>
              <a:ext cx="2663001" cy="3228888"/>
            </a:xfrm>
            <a:prstGeom prst="rect">
              <a:avLst/>
            </a:prstGeom>
          </p:spPr>
        </p:pic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24832A71-8076-499C-B130-2DAF2B77B08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6232" y="2790444"/>
              <a:ext cx="743712" cy="708660"/>
            </a:xfrm>
            <a:prstGeom prst="rect">
              <a:avLst/>
            </a:prstGeom>
          </p:spPr>
        </p:pic>
      </p:grpSp>
      <p:pic>
        <p:nvPicPr>
          <p:cNvPr id="9" name="object 8">
            <a:extLst>
              <a:ext uri="{FF2B5EF4-FFF2-40B4-BE49-F238E27FC236}">
                <a16:creationId xmlns:a16="http://schemas.microsoft.com/office/drawing/2014/main" id="{50E2AFDF-490F-4558-8EF8-CEE09D75E28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1684" y="1967483"/>
            <a:ext cx="2930652" cy="2421636"/>
          </a:xfrm>
          <a:prstGeom prst="rect">
            <a:avLst/>
          </a:prstGeom>
        </p:spPr>
      </p:pic>
      <p:sp>
        <p:nvSpPr>
          <p:cNvPr id="10" name="object 9">
            <a:extLst>
              <a:ext uri="{FF2B5EF4-FFF2-40B4-BE49-F238E27FC236}">
                <a16:creationId xmlns:a16="http://schemas.microsoft.com/office/drawing/2014/main" id="{1A76715C-760E-4216-8865-58BECBB7770D}"/>
              </a:ext>
            </a:extLst>
          </p:cNvPr>
          <p:cNvSpPr/>
          <p:nvPr/>
        </p:nvSpPr>
        <p:spPr>
          <a:xfrm>
            <a:off x="4677155" y="1139952"/>
            <a:ext cx="20955" cy="3777615"/>
          </a:xfrm>
          <a:custGeom>
            <a:avLst/>
            <a:gdLst/>
            <a:ahLst/>
            <a:cxnLst/>
            <a:rect l="l" t="t" r="r" b="b"/>
            <a:pathLst>
              <a:path w="20954" h="3777615">
                <a:moveTo>
                  <a:pt x="0" y="0"/>
                </a:moveTo>
                <a:lnTo>
                  <a:pt x="20574" y="3777234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0">
            <a:extLst>
              <a:ext uri="{FF2B5EF4-FFF2-40B4-BE49-F238E27FC236}">
                <a16:creationId xmlns:a16="http://schemas.microsoft.com/office/drawing/2014/main" id="{87B5BBC1-28E8-465E-807A-1312416709F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9086" y="5218176"/>
            <a:ext cx="508856" cy="406908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3DF4A8C9-466B-4914-8179-3DE7BDAC60C3}"/>
              </a:ext>
            </a:extLst>
          </p:cNvPr>
          <p:cNvSpPr txBox="1"/>
          <p:nvPr/>
        </p:nvSpPr>
        <p:spPr>
          <a:xfrm>
            <a:off x="816965" y="5220665"/>
            <a:ext cx="3249930" cy="109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зависимость</a:t>
            </a:r>
            <a:r>
              <a:rPr sz="16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от</a:t>
            </a:r>
            <a:r>
              <a:rPr sz="16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компетентности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обучающего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75"/>
              </a:spcBef>
            </a:pP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сложность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767070"/>
                </a:solidFill>
                <a:latin typeface="Calibri"/>
                <a:cs typeface="Calibri"/>
              </a:rPr>
              <a:t>подбора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альтернативных </a:t>
            </a:r>
            <a:r>
              <a:rPr sz="1600" b="1" spc="-3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методов/ограниченность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7FE46E9-2D20-494E-A7D9-61F75A8320E6}"/>
              </a:ext>
            </a:extLst>
          </p:cNvPr>
          <p:cNvSpPr/>
          <p:nvPr/>
        </p:nvSpPr>
        <p:spPr>
          <a:xfrm>
            <a:off x="8284464" y="1295400"/>
            <a:ext cx="0" cy="3622675"/>
          </a:xfrm>
          <a:custGeom>
            <a:avLst/>
            <a:gdLst/>
            <a:ahLst/>
            <a:cxnLst/>
            <a:rect l="l" t="t" r="r" b="b"/>
            <a:pathLst>
              <a:path h="3622675">
                <a:moveTo>
                  <a:pt x="0" y="0"/>
                </a:moveTo>
                <a:lnTo>
                  <a:pt x="0" y="3622167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3">
            <a:extLst>
              <a:ext uri="{FF2B5EF4-FFF2-40B4-BE49-F238E27FC236}">
                <a16:creationId xmlns:a16="http://schemas.microsoft.com/office/drawing/2014/main" id="{0A042ABF-9CE3-4EFB-AED1-5F2C789B399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0422" y="5696776"/>
            <a:ext cx="508856" cy="408350"/>
          </a:xfrm>
          <a:prstGeom prst="rect">
            <a:avLst/>
          </a:prstGeom>
        </p:spPr>
      </p:pic>
      <p:sp>
        <p:nvSpPr>
          <p:cNvPr id="15" name="object 14">
            <a:extLst>
              <a:ext uri="{FF2B5EF4-FFF2-40B4-BE49-F238E27FC236}">
                <a16:creationId xmlns:a16="http://schemas.microsoft.com/office/drawing/2014/main" id="{592DF84F-8C3A-465A-BB05-51EF68AF1507}"/>
              </a:ext>
            </a:extLst>
          </p:cNvPr>
          <p:cNvSpPr txBox="1"/>
          <p:nvPr/>
        </p:nvSpPr>
        <p:spPr>
          <a:xfrm>
            <a:off x="9040114" y="5297170"/>
            <a:ext cx="2663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значительное</a:t>
            </a:r>
            <a:r>
              <a:rPr sz="16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время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на</a:t>
            </a:r>
            <a:r>
              <a:rPr sz="16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поиск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6" name="object 15">
            <a:extLst>
              <a:ext uri="{FF2B5EF4-FFF2-40B4-BE49-F238E27FC236}">
                <a16:creationId xmlns:a16="http://schemas.microsoft.com/office/drawing/2014/main" id="{861A02DE-F27B-4589-BB2A-B2B15F07A23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95826" y="5218176"/>
            <a:ext cx="508856" cy="406908"/>
          </a:xfrm>
          <a:prstGeom prst="rect">
            <a:avLst/>
          </a:prstGeom>
        </p:spPr>
      </p:pic>
      <p:sp>
        <p:nvSpPr>
          <p:cNvPr id="17" name="object 16">
            <a:extLst>
              <a:ext uri="{FF2B5EF4-FFF2-40B4-BE49-F238E27FC236}">
                <a16:creationId xmlns:a16="http://schemas.microsoft.com/office/drawing/2014/main" id="{59ABE17D-EAF8-4267-851D-7A8344FFB896}"/>
              </a:ext>
            </a:extLst>
          </p:cNvPr>
          <p:cNvSpPr txBox="1"/>
          <p:nvPr/>
        </p:nvSpPr>
        <p:spPr>
          <a:xfrm>
            <a:off x="9040114" y="5615432"/>
            <a:ext cx="2267585" cy="665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сложность</a:t>
            </a:r>
            <a:r>
              <a:rPr sz="16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767070"/>
                </a:solidFill>
                <a:latin typeface="Calibri"/>
                <a:cs typeface="Calibri"/>
              </a:rPr>
              <a:t>подбора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альтернативных</a:t>
            </a:r>
            <a:r>
              <a:rPr sz="1600" b="1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767070"/>
                </a:solidFill>
                <a:latin typeface="Calibri"/>
                <a:cs typeface="Calibri"/>
              </a:rPr>
              <a:t>методов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8" name="object 17">
            <a:extLst>
              <a:ext uri="{FF2B5EF4-FFF2-40B4-BE49-F238E27FC236}">
                <a16:creationId xmlns:a16="http://schemas.microsoft.com/office/drawing/2014/main" id="{5100D81E-89C6-487B-958F-E0171C1AC56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9730" y="5803457"/>
            <a:ext cx="508856" cy="408350"/>
          </a:xfrm>
          <a:prstGeom prst="rect">
            <a:avLst/>
          </a:prstGeom>
        </p:spPr>
      </p:pic>
      <p:pic>
        <p:nvPicPr>
          <p:cNvPr id="19" name="object 18">
            <a:extLst>
              <a:ext uri="{FF2B5EF4-FFF2-40B4-BE49-F238E27FC236}">
                <a16:creationId xmlns:a16="http://schemas.microsoft.com/office/drawing/2014/main" id="{1370810C-B940-4C07-84F1-DDBCF53A932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09982" y="5234940"/>
            <a:ext cx="508856" cy="406908"/>
          </a:xfrm>
          <a:prstGeom prst="rect">
            <a:avLst/>
          </a:prstGeom>
        </p:spPr>
      </p:pic>
      <p:sp>
        <p:nvSpPr>
          <p:cNvPr id="20" name="object 19">
            <a:extLst>
              <a:ext uri="{FF2B5EF4-FFF2-40B4-BE49-F238E27FC236}">
                <a16:creationId xmlns:a16="http://schemas.microsoft.com/office/drawing/2014/main" id="{3ED15E86-8864-4BD0-81F0-D8CC6A005121}"/>
              </a:ext>
            </a:extLst>
          </p:cNvPr>
          <p:cNvSpPr txBox="1"/>
          <p:nvPr/>
        </p:nvSpPr>
        <p:spPr>
          <a:xfrm>
            <a:off x="4962905" y="5319140"/>
            <a:ext cx="11944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актуальность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76595648-747E-4DAC-B9F1-9E696C907AE1}"/>
              </a:ext>
            </a:extLst>
          </p:cNvPr>
          <p:cNvSpPr txBox="1"/>
          <p:nvPr/>
        </p:nvSpPr>
        <p:spPr>
          <a:xfrm>
            <a:off x="9040114" y="6410350"/>
            <a:ext cx="2458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низкая</a:t>
            </a:r>
            <a:r>
              <a:rPr sz="16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воспроизводимость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2" name="object 21">
            <a:extLst>
              <a:ext uri="{FF2B5EF4-FFF2-40B4-BE49-F238E27FC236}">
                <a16:creationId xmlns:a16="http://schemas.microsoft.com/office/drawing/2014/main" id="{C7059790-0B46-4098-B004-92DDF7EF148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32402" y="6346000"/>
            <a:ext cx="508856" cy="408348"/>
          </a:xfrm>
          <a:prstGeom prst="rect">
            <a:avLst/>
          </a:prstGeom>
        </p:spPr>
      </p:pic>
      <p:pic>
        <p:nvPicPr>
          <p:cNvPr id="23" name="object 22">
            <a:extLst>
              <a:ext uri="{FF2B5EF4-FFF2-40B4-BE49-F238E27FC236}">
                <a16:creationId xmlns:a16="http://schemas.microsoft.com/office/drawing/2014/main" id="{6E64D735-3560-40B3-A5C5-5C4DF4A0AF3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90170" y="5797296"/>
            <a:ext cx="508856" cy="406908"/>
          </a:xfrm>
          <a:prstGeom prst="rect">
            <a:avLst/>
          </a:prstGeom>
        </p:spPr>
      </p:pic>
      <p:sp>
        <p:nvSpPr>
          <p:cNvPr id="24" name="object 23">
            <a:extLst>
              <a:ext uri="{FF2B5EF4-FFF2-40B4-BE49-F238E27FC236}">
                <a16:creationId xmlns:a16="http://schemas.microsoft.com/office/drawing/2014/main" id="{ABC90E06-684F-46B2-A9FB-6E85DB70E58F}"/>
              </a:ext>
            </a:extLst>
          </p:cNvPr>
          <p:cNvSpPr txBox="1"/>
          <p:nvPr/>
        </p:nvSpPr>
        <p:spPr>
          <a:xfrm>
            <a:off x="4960111" y="5738571"/>
            <a:ext cx="22809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57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сложность</a:t>
            </a:r>
            <a:r>
              <a:rPr sz="1600" b="1" spc="-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767070"/>
                </a:solidFill>
                <a:latin typeface="Calibri"/>
                <a:cs typeface="Calibri"/>
              </a:rPr>
              <a:t>подбора </a:t>
            </a:r>
            <a:r>
              <a:rPr sz="1600" b="1" spc="-3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альтернативных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767070"/>
                </a:solidFill>
                <a:latin typeface="Calibri"/>
                <a:cs typeface="Calibri"/>
              </a:rPr>
              <a:t>методов/ограниченность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0111" y="224063"/>
            <a:ext cx="875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chemeClr val="bg1"/>
                </a:solidFill>
              </a:rPr>
              <a:t>СУЩЕСТВУЮЩИЕ</a:t>
            </a:r>
            <a:r>
              <a:rPr sz="2400" b="1" spc="20" dirty="0">
                <a:solidFill>
                  <a:schemeClr val="bg1"/>
                </a:solidFill>
              </a:rPr>
              <a:t> </a:t>
            </a:r>
            <a:r>
              <a:rPr sz="2400" b="1" spc="-10" dirty="0">
                <a:solidFill>
                  <a:schemeClr val="bg1"/>
                </a:solidFill>
              </a:rPr>
              <a:t>КЛАССИЧЕСКИЕ</a:t>
            </a:r>
            <a:r>
              <a:rPr sz="2400" b="1" spc="30" dirty="0">
                <a:solidFill>
                  <a:schemeClr val="bg1"/>
                </a:solidFill>
              </a:rPr>
              <a:t> </a:t>
            </a:r>
            <a:r>
              <a:rPr sz="2400" b="1" spc="-20" dirty="0">
                <a:solidFill>
                  <a:schemeClr val="bg1"/>
                </a:solidFill>
              </a:rPr>
              <a:t>ПОДХОДЫ</a:t>
            </a:r>
            <a:r>
              <a:rPr sz="2400" b="1" spc="-15" dirty="0">
                <a:solidFill>
                  <a:schemeClr val="bg1"/>
                </a:solidFill>
              </a:rPr>
              <a:t> </a:t>
            </a:r>
            <a:r>
              <a:rPr sz="2400" b="1" spc="-5" dirty="0">
                <a:solidFill>
                  <a:schemeClr val="bg1"/>
                </a:solidFill>
              </a:rPr>
              <a:t>РЕШЕНИЯ</a:t>
            </a:r>
            <a:endParaRPr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28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BEA213C-C9DE-4A34-ABEC-4953C7321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0" r="3101"/>
          <a:stretch/>
        </p:blipFill>
        <p:spPr>
          <a:xfrm>
            <a:off x="0" y="152400"/>
            <a:ext cx="12192000" cy="67056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536F765-3F84-4F35-A254-86F989B8B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0" r="3101"/>
          <a:stretch/>
        </p:blipFill>
        <p:spPr>
          <a:xfrm>
            <a:off x="0" y="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03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857E2CDF-1315-4FD1-BEB4-7287ED82BEA4}"/>
              </a:ext>
            </a:extLst>
          </p:cNvPr>
          <p:cNvSpPr/>
          <p:nvPr/>
        </p:nvSpPr>
        <p:spPr>
          <a:xfrm>
            <a:off x="6360390" y="1008414"/>
            <a:ext cx="5552209" cy="61111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1EE6957-B9CF-4E58-8149-F28AD9DDBF5A}"/>
              </a:ext>
            </a:extLst>
          </p:cNvPr>
          <p:cNvSpPr/>
          <p:nvPr/>
        </p:nvSpPr>
        <p:spPr>
          <a:xfrm>
            <a:off x="2599265" y="1008415"/>
            <a:ext cx="5357584" cy="61111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ACCF48C3-93D0-4491-A856-F4CE176E595C}"/>
              </a:ext>
            </a:extLst>
          </p:cNvPr>
          <p:cNvSpPr/>
          <p:nvPr/>
        </p:nvSpPr>
        <p:spPr>
          <a:xfrm>
            <a:off x="-833744" y="1008415"/>
            <a:ext cx="5207000" cy="611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829733" y="2671350"/>
            <a:ext cx="3405420" cy="594803"/>
          </a:xfrm>
          <a:prstGeom prst="roundRect">
            <a:avLst/>
          </a:prstGeom>
          <a:solidFill>
            <a:srgbClr val="0944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1153391" y="2709049"/>
            <a:ext cx="2456895" cy="5909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Methods grouped by technique type</a:t>
            </a:r>
            <a:endParaRPr lang="ru-RU" sz="1800" b="1" kern="1200" dirty="0">
              <a:solidFill>
                <a:schemeClr val="bg1"/>
              </a:solidFill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395153C-1D8D-4166-A5BA-762DD9D348E7}"/>
              </a:ext>
            </a:extLst>
          </p:cNvPr>
          <p:cNvSpPr/>
          <p:nvPr/>
        </p:nvSpPr>
        <p:spPr>
          <a:xfrm>
            <a:off x="829732" y="3354929"/>
            <a:ext cx="3405419" cy="594803"/>
          </a:xfrm>
          <a:prstGeom prst="roundRect">
            <a:avLst/>
          </a:prstGeom>
          <a:solidFill>
            <a:srgbClr val="0944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B150BA-EEF2-43D1-B580-4656121627DC}"/>
              </a:ext>
            </a:extLst>
          </p:cNvPr>
          <p:cNvSpPr txBox="1"/>
          <p:nvPr/>
        </p:nvSpPr>
        <p:spPr>
          <a:xfrm>
            <a:off x="1023557" y="3354929"/>
            <a:ext cx="278056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Methods grouped by type of the object of interest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B117A62E-4D0F-43F7-AD1F-EF2B358D2753}"/>
              </a:ext>
            </a:extLst>
          </p:cNvPr>
          <p:cNvSpPr/>
          <p:nvPr/>
        </p:nvSpPr>
        <p:spPr>
          <a:xfrm>
            <a:off x="4511368" y="2659573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B7E1FD87-0AD2-4481-BD6D-E2DCB686DCFA}"/>
              </a:ext>
            </a:extLst>
          </p:cNvPr>
          <p:cNvSpPr/>
          <p:nvPr/>
        </p:nvSpPr>
        <p:spPr>
          <a:xfrm>
            <a:off x="4511367" y="3405518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B96B5C3D-AF69-4B8A-8A9E-78A915FC8EFD}"/>
              </a:ext>
            </a:extLst>
          </p:cNvPr>
          <p:cNvSpPr/>
          <p:nvPr/>
        </p:nvSpPr>
        <p:spPr>
          <a:xfrm>
            <a:off x="4511366" y="4113056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D9ACDB-20C1-4911-9F9E-6883FBA2FD22}"/>
              </a:ext>
            </a:extLst>
          </p:cNvPr>
          <p:cNvSpPr txBox="1"/>
          <p:nvPr/>
        </p:nvSpPr>
        <p:spPr>
          <a:xfrm>
            <a:off x="4511367" y="2779414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Genetic engineering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BF93-BF4B-40BF-918D-AE23A70311DA}"/>
              </a:ext>
            </a:extLst>
          </p:cNvPr>
          <p:cNvSpPr txBox="1"/>
          <p:nvPr/>
        </p:nvSpPr>
        <p:spPr>
          <a:xfrm>
            <a:off x="4511366" y="3518253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Biotechnology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69FFD-236F-4BB2-9C06-3F20D217FA98}"/>
              </a:ext>
            </a:extLst>
          </p:cNvPr>
          <p:cNvSpPr txBox="1"/>
          <p:nvPr/>
        </p:nvSpPr>
        <p:spPr>
          <a:xfrm>
            <a:off x="4511365" y="4225791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Omics </a:t>
            </a:r>
            <a:r>
              <a:rPr lang="en-US" sz="1800" b="1" dirty="0" err="1">
                <a:solidFill>
                  <a:schemeClr val="bg1"/>
                </a:solidFill>
              </a:rPr>
              <a:t>technologis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E54A2D3-0594-4EED-8869-8E0D82BA9851}"/>
              </a:ext>
            </a:extLst>
          </p:cNvPr>
          <p:cNvSpPr/>
          <p:nvPr/>
        </p:nvSpPr>
        <p:spPr>
          <a:xfrm>
            <a:off x="829728" y="4108706"/>
            <a:ext cx="3405419" cy="594803"/>
          </a:xfrm>
          <a:prstGeom prst="roundRect">
            <a:avLst/>
          </a:prstGeom>
          <a:solidFill>
            <a:srgbClr val="0944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B32CB-441B-4DFB-8818-0D3029FEC2E7}"/>
              </a:ext>
            </a:extLst>
          </p:cNvPr>
          <p:cNvSpPr txBox="1"/>
          <p:nvPr/>
        </p:nvSpPr>
        <p:spPr>
          <a:xfrm>
            <a:off x="1023557" y="4124833"/>
            <a:ext cx="2716567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Pathophysiological</a:t>
            </a:r>
          </a:p>
          <a:p>
            <a:pPr lvl="0" algn="ctr"/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42DD7C2-38EF-4E87-AB05-8205C2C9F461}"/>
              </a:ext>
            </a:extLst>
          </p:cNvPr>
          <p:cNvSpPr/>
          <p:nvPr/>
        </p:nvSpPr>
        <p:spPr>
          <a:xfrm>
            <a:off x="7999180" y="2683589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C4B9B85-0E01-4150-A047-2CE696B21D49}"/>
              </a:ext>
            </a:extLst>
          </p:cNvPr>
          <p:cNvSpPr/>
          <p:nvPr/>
        </p:nvSpPr>
        <p:spPr>
          <a:xfrm>
            <a:off x="7999179" y="3429534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A0B6B0D1-6F5A-49C4-BFAE-CE2C3836A2AD}"/>
              </a:ext>
            </a:extLst>
          </p:cNvPr>
          <p:cNvSpPr/>
          <p:nvPr/>
        </p:nvSpPr>
        <p:spPr>
          <a:xfrm>
            <a:off x="7999178" y="4137072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D0070-E7AC-4DFE-9528-BF06D6DB4871}"/>
              </a:ext>
            </a:extLst>
          </p:cNvPr>
          <p:cNvSpPr txBox="1"/>
          <p:nvPr/>
        </p:nvSpPr>
        <p:spPr>
          <a:xfrm>
            <a:off x="7999179" y="2803430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Objects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69C86-709C-4CBB-8C2E-912AA1B79B45}"/>
              </a:ext>
            </a:extLst>
          </p:cNvPr>
          <p:cNvSpPr txBox="1"/>
          <p:nvPr/>
        </p:nvSpPr>
        <p:spPr>
          <a:xfrm>
            <a:off x="7999178" y="3542269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sz="1800" b="1" dirty="0">
                <a:solidFill>
                  <a:schemeClr val="bg1"/>
                </a:solidFill>
              </a:rPr>
              <a:t>eagents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0C938-3023-4256-875C-CE0CF6C5B46A}"/>
              </a:ext>
            </a:extLst>
          </p:cNvPr>
          <p:cNvSpPr txBox="1"/>
          <p:nvPr/>
        </p:nvSpPr>
        <p:spPr>
          <a:xfrm>
            <a:off x="7999177" y="4249807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sz="1800" b="1" dirty="0">
                <a:solidFill>
                  <a:schemeClr val="bg1"/>
                </a:solidFill>
              </a:rPr>
              <a:t>quipment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44AB-C36D-44A6-9D4E-D05949DDE224}"/>
              </a:ext>
            </a:extLst>
          </p:cNvPr>
          <p:cNvSpPr txBox="1"/>
          <p:nvPr/>
        </p:nvSpPr>
        <p:spPr>
          <a:xfrm>
            <a:off x="780756" y="215383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Type:</a:t>
            </a:r>
            <a:endParaRPr lang="ru-RU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859F8-4AE7-426A-916D-B5421B965FDD}"/>
              </a:ext>
            </a:extLst>
          </p:cNvPr>
          <p:cNvSpPr txBox="1"/>
          <p:nvPr/>
        </p:nvSpPr>
        <p:spPr>
          <a:xfrm>
            <a:off x="4511365" y="2153833"/>
            <a:ext cx="92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Topic:</a:t>
            </a:r>
            <a:endParaRPr lang="ru-RU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D1ADCD-C1A4-4D4F-8B8A-24F974AB3B32}"/>
              </a:ext>
            </a:extLst>
          </p:cNvPr>
          <p:cNvSpPr txBox="1"/>
          <p:nvPr/>
        </p:nvSpPr>
        <p:spPr>
          <a:xfrm>
            <a:off x="7999177" y="2177849"/>
            <a:ext cx="138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Operand: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15881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226792" y="901888"/>
            <a:ext cx="2716567" cy="594803"/>
          </a:xfrm>
          <a:prstGeom prst="roundRect">
            <a:avLst/>
          </a:prstGeom>
          <a:solidFill>
            <a:srgbClr val="3169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356625" y="931524"/>
            <a:ext cx="2456895" cy="5909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choose the method by type of technic</a:t>
            </a:r>
            <a:endParaRPr lang="ru-RU" sz="1800" b="1" kern="12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DF3C932-5008-4082-93C1-9419935B25D1}"/>
              </a:ext>
            </a:extLst>
          </p:cNvPr>
          <p:cNvSpPr/>
          <p:nvPr/>
        </p:nvSpPr>
        <p:spPr>
          <a:xfrm>
            <a:off x="358557" y="1864929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F1AD29F-6152-4802-87EA-5DDEC9DC2093}"/>
              </a:ext>
            </a:extLst>
          </p:cNvPr>
          <p:cNvSpPr/>
          <p:nvPr/>
        </p:nvSpPr>
        <p:spPr>
          <a:xfrm>
            <a:off x="358557" y="256518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8F798CC-F0F7-4A01-B1A0-7079F1951BB4}"/>
              </a:ext>
            </a:extLst>
          </p:cNvPr>
          <p:cNvSpPr/>
          <p:nvPr/>
        </p:nvSpPr>
        <p:spPr>
          <a:xfrm>
            <a:off x="358557" y="3963193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03E01-47A4-478A-9798-B23210B14A77}"/>
              </a:ext>
            </a:extLst>
          </p:cNvPr>
          <p:cNvSpPr txBox="1"/>
          <p:nvPr/>
        </p:nvSpPr>
        <p:spPr>
          <a:xfrm>
            <a:off x="488396" y="1839164"/>
            <a:ext cx="2716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i="0" dirty="0">
                <a:solidFill>
                  <a:schemeClr val="bg1"/>
                </a:solidFill>
              </a:rPr>
              <a:t>Physical and Physicochemical methods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47021-4C54-4CF6-BC8F-7022567E259A}"/>
              </a:ext>
            </a:extLst>
          </p:cNvPr>
          <p:cNvSpPr txBox="1"/>
          <p:nvPr/>
        </p:nvSpPr>
        <p:spPr>
          <a:xfrm>
            <a:off x="488396" y="2565182"/>
            <a:ext cx="258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Immunochemical methods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E78D6-9045-46B3-BA2E-2719C17427D9}"/>
              </a:ext>
            </a:extLst>
          </p:cNvPr>
          <p:cNvSpPr txBox="1"/>
          <p:nvPr/>
        </p:nvSpPr>
        <p:spPr>
          <a:xfrm>
            <a:off x="488396" y="3951468"/>
            <a:ext cx="2453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Electrophysiological methods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ED958135-9C9B-4AF2-AACD-C7D456C43459}"/>
              </a:ext>
            </a:extLst>
          </p:cNvPr>
          <p:cNvSpPr/>
          <p:nvPr/>
        </p:nvSpPr>
        <p:spPr>
          <a:xfrm>
            <a:off x="356625" y="4655138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2201821-16ED-48D0-94E0-7075143ED848}"/>
              </a:ext>
            </a:extLst>
          </p:cNvPr>
          <p:cNvSpPr/>
          <p:nvPr/>
        </p:nvSpPr>
        <p:spPr>
          <a:xfrm>
            <a:off x="356625" y="5347083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ACD7A-DFBE-42FE-8EE1-4E938185746D}"/>
              </a:ext>
            </a:extLst>
          </p:cNvPr>
          <p:cNvSpPr txBox="1"/>
          <p:nvPr/>
        </p:nvSpPr>
        <p:spPr>
          <a:xfrm>
            <a:off x="488396" y="4776952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In silico methods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5DF8B7-1979-4326-9CC9-876B34DCF6DF}"/>
              </a:ext>
            </a:extLst>
          </p:cNvPr>
          <p:cNvSpPr txBox="1"/>
          <p:nvPr/>
        </p:nvSpPr>
        <p:spPr>
          <a:xfrm>
            <a:off x="488396" y="5459818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Spectral methods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BA4DE06-F159-46FA-9E82-CFC709BE1992}"/>
              </a:ext>
            </a:extLst>
          </p:cNvPr>
          <p:cNvSpPr/>
          <p:nvPr/>
        </p:nvSpPr>
        <p:spPr>
          <a:xfrm>
            <a:off x="356625" y="6028736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ED562-C9BC-438E-82F1-D903EE514671}"/>
              </a:ext>
            </a:extLst>
          </p:cNvPr>
          <p:cNvSpPr txBox="1"/>
          <p:nvPr/>
        </p:nvSpPr>
        <p:spPr>
          <a:xfrm>
            <a:off x="488398" y="6171522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Chromatography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D4FDA43-BBFC-4DBC-B18E-F75CC4E3A5FE}"/>
              </a:ext>
            </a:extLst>
          </p:cNvPr>
          <p:cNvSpPr/>
          <p:nvPr/>
        </p:nvSpPr>
        <p:spPr>
          <a:xfrm>
            <a:off x="356625" y="323668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DDEB52-44E1-489B-8DD8-5157B889B665}"/>
              </a:ext>
            </a:extLst>
          </p:cNvPr>
          <p:cNvSpPr txBox="1"/>
          <p:nvPr/>
        </p:nvSpPr>
        <p:spPr>
          <a:xfrm>
            <a:off x="488396" y="3352140"/>
            <a:ext cx="258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sz="1800" b="1" dirty="0">
                <a:solidFill>
                  <a:schemeClr val="bg1"/>
                </a:solidFill>
              </a:rPr>
              <a:t>nzymatic methods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9F6C307-907F-4852-AF3F-81D20ED9CCE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1206" y="1199290"/>
            <a:ext cx="5586" cy="495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71D2277-3837-4B22-A629-05541096543F}"/>
              </a:ext>
            </a:extLst>
          </p:cNvPr>
          <p:cNvCxnSpPr>
            <a:cxnSpLocks/>
          </p:cNvCxnSpPr>
          <p:nvPr/>
        </p:nvCxnSpPr>
        <p:spPr>
          <a:xfrm>
            <a:off x="217096" y="290945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63560BA-C7C2-45D5-B6FA-DFCFC34AF14D}"/>
              </a:ext>
            </a:extLst>
          </p:cNvPr>
          <p:cNvCxnSpPr>
            <a:cxnSpLocks/>
          </p:cNvCxnSpPr>
          <p:nvPr/>
        </p:nvCxnSpPr>
        <p:spPr>
          <a:xfrm>
            <a:off x="221452" y="3504256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3094733-2B62-491B-9784-9F2AAB100B85}"/>
              </a:ext>
            </a:extLst>
          </p:cNvPr>
          <p:cNvCxnSpPr>
            <a:cxnSpLocks/>
          </p:cNvCxnSpPr>
          <p:nvPr/>
        </p:nvCxnSpPr>
        <p:spPr>
          <a:xfrm>
            <a:off x="217096" y="416604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BCC4EA4-02BD-479D-906C-9F7B86579D4B}"/>
              </a:ext>
            </a:extLst>
          </p:cNvPr>
          <p:cNvCxnSpPr>
            <a:cxnSpLocks/>
          </p:cNvCxnSpPr>
          <p:nvPr/>
        </p:nvCxnSpPr>
        <p:spPr>
          <a:xfrm>
            <a:off x="221452" y="484462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F0365D2-976C-49BE-89C7-9FB207D7A17D}"/>
              </a:ext>
            </a:extLst>
          </p:cNvPr>
          <p:cNvCxnSpPr>
            <a:cxnSpLocks/>
          </p:cNvCxnSpPr>
          <p:nvPr/>
        </p:nvCxnSpPr>
        <p:spPr>
          <a:xfrm>
            <a:off x="217096" y="553042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F61B93D-73D3-4EDC-BE2F-B5C50C8108E4}"/>
              </a:ext>
            </a:extLst>
          </p:cNvPr>
          <p:cNvCxnSpPr>
            <a:cxnSpLocks/>
          </p:cNvCxnSpPr>
          <p:nvPr/>
        </p:nvCxnSpPr>
        <p:spPr>
          <a:xfrm>
            <a:off x="217096" y="615526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CF131FB-BE3F-49B6-97E4-77B90D507F85}"/>
              </a:ext>
            </a:extLst>
          </p:cNvPr>
          <p:cNvCxnSpPr>
            <a:cxnSpLocks/>
          </p:cNvCxnSpPr>
          <p:nvPr/>
        </p:nvCxnSpPr>
        <p:spPr>
          <a:xfrm>
            <a:off x="217096" y="205062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6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BEA213C-C9DE-4A34-ABEC-4953C7321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0" r="3101"/>
          <a:stretch/>
        </p:blipFill>
        <p:spPr>
          <a:xfrm>
            <a:off x="0" y="152400"/>
            <a:ext cx="12192000" cy="67056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536F765-3F84-4F35-A254-86F989B8B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0" r="3101"/>
          <a:stretch/>
        </p:blipFill>
        <p:spPr>
          <a:xfrm>
            <a:off x="0" y="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34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F097F4-0B15-4F59-94AD-18A5E68A1A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49527" y="1766907"/>
            <a:ext cx="2765537" cy="4955977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226792" y="901888"/>
            <a:ext cx="3642475" cy="594803"/>
          </a:xfrm>
          <a:prstGeom prst="roundRect">
            <a:avLst/>
          </a:prstGeom>
          <a:solidFill>
            <a:srgbClr val="3169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356625" y="931524"/>
            <a:ext cx="331839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/>
              <a:t>choose the method by type of technic</a:t>
            </a:r>
            <a:endParaRPr lang="ru-RU" sz="2000" b="1" kern="1200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F1AD29F-6152-4802-87EA-5DDEC9DC2093}"/>
              </a:ext>
            </a:extLst>
          </p:cNvPr>
          <p:cNvSpPr/>
          <p:nvPr/>
        </p:nvSpPr>
        <p:spPr>
          <a:xfrm>
            <a:off x="358557" y="256518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47021-4C54-4CF6-BC8F-7022567E259A}"/>
              </a:ext>
            </a:extLst>
          </p:cNvPr>
          <p:cNvSpPr txBox="1"/>
          <p:nvPr/>
        </p:nvSpPr>
        <p:spPr>
          <a:xfrm>
            <a:off x="488396" y="2565182"/>
            <a:ext cx="258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/>
              <a:t>Immunochemical methods</a:t>
            </a:r>
            <a:endParaRPr lang="ru-RU" sz="1800" b="1" dirty="0"/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9F6C307-907F-4852-AF3F-81D20ED9CCE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1206" y="1199290"/>
            <a:ext cx="5586" cy="495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71D2277-3837-4B22-A629-05541096543F}"/>
              </a:ext>
            </a:extLst>
          </p:cNvPr>
          <p:cNvCxnSpPr>
            <a:cxnSpLocks/>
          </p:cNvCxnSpPr>
          <p:nvPr/>
        </p:nvCxnSpPr>
        <p:spPr>
          <a:xfrm>
            <a:off x="217096" y="290945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63560BA-C7C2-45D5-B6FA-DFCFC34AF14D}"/>
              </a:ext>
            </a:extLst>
          </p:cNvPr>
          <p:cNvCxnSpPr>
            <a:cxnSpLocks/>
          </p:cNvCxnSpPr>
          <p:nvPr/>
        </p:nvCxnSpPr>
        <p:spPr>
          <a:xfrm>
            <a:off x="221452" y="3504256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3094733-2B62-491B-9784-9F2AAB100B85}"/>
              </a:ext>
            </a:extLst>
          </p:cNvPr>
          <p:cNvCxnSpPr>
            <a:cxnSpLocks/>
          </p:cNvCxnSpPr>
          <p:nvPr/>
        </p:nvCxnSpPr>
        <p:spPr>
          <a:xfrm>
            <a:off x="217096" y="416604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BCC4EA4-02BD-479D-906C-9F7B86579D4B}"/>
              </a:ext>
            </a:extLst>
          </p:cNvPr>
          <p:cNvCxnSpPr>
            <a:cxnSpLocks/>
          </p:cNvCxnSpPr>
          <p:nvPr/>
        </p:nvCxnSpPr>
        <p:spPr>
          <a:xfrm>
            <a:off x="221452" y="484462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F0365D2-976C-49BE-89C7-9FB207D7A17D}"/>
              </a:ext>
            </a:extLst>
          </p:cNvPr>
          <p:cNvCxnSpPr>
            <a:cxnSpLocks/>
          </p:cNvCxnSpPr>
          <p:nvPr/>
        </p:nvCxnSpPr>
        <p:spPr>
          <a:xfrm>
            <a:off x="217096" y="553042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F61B93D-73D3-4EDC-BE2F-B5C50C8108E4}"/>
              </a:ext>
            </a:extLst>
          </p:cNvPr>
          <p:cNvCxnSpPr>
            <a:cxnSpLocks/>
          </p:cNvCxnSpPr>
          <p:nvPr/>
        </p:nvCxnSpPr>
        <p:spPr>
          <a:xfrm>
            <a:off x="217096" y="615526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CF131FB-BE3F-49B6-97E4-77B90D507F85}"/>
              </a:ext>
            </a:extLst>
          </p:cNvPr>
          <p:cNvCxnSpPr>
            <a:cxnSpLocks/>
          </p:cNvCxnSpPr>
          <p:nvPr/>
        </p:nvCxnSpPr>
        <p:spPr>
          <a:xfrm>
            <a:off x="217096" y="205062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3BB58D88-379A-47F4-8D53-0E66E28CAE83}"/>
              </a:ext>
            </a:extLst>
          </p:cNvPr>
          <p:cNvSpPr/>
          <p:nvPr/>
        </p:nvSpPr>
        <p:spPr>
          <a:xfrm>
            <a:off x="3479426" y="2834197"/>
            <a:ext cx="2716567" cy="594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AF6D4572-C6E5-4700-9171-2968A5482A10}"/>
              </a:ext>
            </a:extLst>
          </p:cNvPr>
          <p:cNvSpPr/>
          <p:nvPr/>
        </p:nvSpPr>
        <p:spPr>
          <a:xfrm>
            <a:off x="3475314" y="3534872"/>
            <a:ext cx="2716567" cy="594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44BE20AB-B124-4D01-B032-6921C7240F33}"/>
              </a:ext>
            </a:extLst>
          </p:cNvPr>
          <p:cNvCxnSpPr>
            <a:cxnSpLocks/>
          </p:cNvCxnSpPr>
          <p:nvPr/>
        </p:nvCxnSpPr>
        <p:spPr>
          <a:xfrm flipH="1">
            <a:off x="3322914" y="2853847"/>
            <a:ext cx="4112" cy="164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7FE1FD0E-9B88-4EC0-9EA4-9E46BF113770}"/>
              </a:ext>
            </a:extLst>
          </p:cNvPr>
          <p:cNvCxnSpPr>
            <a:cxnSpLocks/>
          </p:cNvCxnSpPr>
          <p:nvPr/>
        </p:nvCxnSpPr>
        <p:spPr>
          <a:xfrm>
            <a:off x="3327026" y="315387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6F55CF0B-EEB5-414A-ACDD-39880A1FDE29}"/>
              </a:ext>
            </a:extLst>
          </p:cNvPr>
          <p:cNvCxnSpPr>
            <a:cxnSpLocks/>
          </p:cNvCxnSpPr>
          <p:nvPr/>
        </p:nvCxnSpPr>
        <p:spPr>
          <a:xfrm>
            <a:off x="3322914" y="383979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8F59DCA4-112B-429E-A78E-38DB9D842E2A}"/>
              </a:ext>
            </a:extLst>
          </p:cNvPr>
          <p:cNvCxnSpPr>
            <a:cxnSpLocks/>
          </p:cNvCxnSpPr>
          <p:nvPr/>
        </p:nvCxnSpPr>
        <p:spPr>
          <a:xfrm>
            <a:off x="3322914" y="449806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6EF3C47A-B87A-45AD-ADA9-CCB75F50FA5F}"/>
              </a:ext>
            </a:extLst>
          </p:cNvPr>
          <p:cNvSpPr/>
          <p:nvPr/>
        </p:nvSpPr>
        <p:spPr>
          <a:xfrm>
            <a:off x="3462444" y="4212518"/>
            <a:ext cx="2716567" cy="594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C10FA8-04B1-44F1-B491-17C705E417AB}"/>
              </a:ext>
            </a:extLst>
          </p:cNvPr>
          <p:cNvSpPr txBox="1"/>
          <p:nvPr/>
        </p:nvSpPr>
        <p:spPr>
          <a:xfrm>
            <a:off x="3623604" y="2969207"/>
            <a:ext cx="2716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Western Blot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FC19CC-9A8F-46BD-818A-3CDE21A0D57A}"/>
              </a:ext>
            </a:extLst>
          </p:cNvPr>
          <p:cNvSpPr txBox="1"/>
          <p:nvPr/>
        </p:nvSpPr>
        <p:spPr>
          <a:xfrm>
            <a:off x="3670904" y="3647607"/>
            <a:ext cx="2716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ELISA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59AE2B-1C93-4029-B197-96B7966BCD54}"/>
              </a:ext>
            </a:extLst>
          </p:cNvPr>
          <p:cNvSpPr txBox="1"/>
          <p:nvPr/>
        </p:nvSpPr>
        <p:spPr>
          <a:xfrm>
            <a:off x="3675016" y="4312950"/>
            <a:ext cx="2716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Flow cytometry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3F7871F8-15FF-4300-A668-C654823F45A5}"/>
              </a:ext>
            </a:extLst>
          </p:cNvPr>
          <p:cNvCxnSpPr>
            <a:cxnSpLocks/>
          </p:cNvCxnSpPr>
          <p:nvPr/>
        </p:nvCxnSpPr>
        <p:spPr>
          <a:xfrm>
            <a:off x="3170514" y="285875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06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857E2CDF-1315-4FD1-BEB4-7287ED82BEA4}"/>
              </a:ext>
            </a:extLst>
          </p:cNvPr>
          <p:cNvSpPr/>
          <p:nvPr/>
        </p:nvSpPr>
        <p:spPr>
          <a:xfrm>
            <a:off x="6360390" y="1008414"/>
            <a:ext cx="5552209" cy="61111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1EE6957-B9CF-4E58-8149-F28AD9DDBF5A}"/>
              </a:ext>
            </a:extLst>
          </p:cNvPr>
          <p:cNvSpPr/>
          <p:nvPr/>
        </p:nvSpPr>
        <p:spPr>
          <a:xfrm>
            <a:off x="2599265" y="1008415"/>
            <a:ext cx="5357584" cy="61111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ACCF48C3-93D0-4491-A856-F4CE176E595C}"/>
              </a:ext>
            </a:extLst>
          </p:cNvPr>
          <p:cNvSpPr/>
          <p:nvPr/>
        </p:nvSpPr>
        <p:spPr>
          <a:xfrm>
            <a:off x="-833744" y="1008415"/>
            <a:ext cx="5207000" cy="611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829733" y="2671350"/>
            <a:ext cx="3405420" cy="594803"/>
          </a:xfrm>
          <a:prstGeom prst="roundRect">
            <a:avLst/>
          </a:prstGeom>
          <a:solidFill>
            <a:srgbClr val="0944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1153391" y="2709049"/>
            <a:ext cx="2456895" cy="5909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Methods grouped by technique type</a:t>
            </a:r>
            <a:endParaRPr lang="ru-RU" sz="1800" b="1" kern="1200" dirty="0">
              <a:solidFill>
                <a:schemeClr val="bg1"/>
              </a:solidFill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395153C-1D8D-4166-A5BA-762DD9D348E7}"/>
              </a:ext>
            </a:extLst>
          </p:cNvPr>
          <p:cNvSpPr/>
          <p:nvPr/>
        </p:nvSpPr>
        <p:spPr>
          <a:xfrm>
            <a:off x="829732" y="3354929"/>
            <a:ext cx="3405419" cy="594803"/>
          </a:xfrm>
          <a:prstGeom prst="roundRect">
            <a:avLst/>
          </a:prstGeom>
          <a:solidFill>
            <a:srgbClr val="0944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B150BA-EEF2-43D1-B580-4656121627DC}"/>
              </a:ext>
            </a:extLst>
          </p:cNvPr>
          <p:cNvSpPr txBox="1"/>
          <p:nvPr/>
        </p:nvSpPr>
        <p:spPr>
          <a:xfrm>
            <a:off x="1023557" y="3354929"/>
            <a:ext cx="278056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Methods grouped by type of the object of interest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B117A62E-4D0F-43F7-AD1F-EF2B358D2753}"/>
              </a:ext>
            </a:extLst>
          </p:cNvPr>
          <p:cNvSpPr/>
          <p:nvPr/>
        </p:nvSpPr>
        <p:spPr>
          <a:xfrm>
            <a:off x="4511368" y="2659573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B7E1FD87-0AD2-4481-BD6D-E2DCB686DCFA}"/>
              </a:ext>
            </a:extLst>
          </p:cNvPr>
          <p:cNvSpPr/>
          <p:nvPr/>
        </p:nvSpPr>
        <p:spPr>
          <a:xfrm>
            <a:off x="4511367" y="3405518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B96B5C3D-AF69-4B8A-8A9E-78A915FC8EFD}"/>
              </a:ext>
            </a:extLst>
          </p:cNvPr>
          <p:cNvSpPr/>
          <p:nvPr/>
        </p:nvSpPr>
        <p:spPr>
          <a:xfrm>
            <a:off x="4511366" y="4113056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D9ACDB-20C1-4911-9F9E-6883FBA2FD22}"/>
              </a:ext>
            </a:extLst>
          </p:cNvPr>
          <p:cNvSpPr txBox="1"/>
          <p:nvPr/>
        </p:nvSpPr>
        <p:spPr>
          <a:xfrm>
            <a:off x="4511367" y="2779414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Genetic engineering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BF93-BF4B-40BF-918D-AE23A70311DA}"/>
              </a:ext>
            </a:extLst>
          </p:cNvPr>
          <p:cNvSpPr txBox="1"/>
          <p:nvPr/>
        </p:nvSpPr>
        <p:spPr>
          <a:xfrm>
            <a:off x="4511366" y="3518253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Biotechnology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69FFD-236F-4BB2-9C06-3F20D217FA98}"/>
              </a:ext>
            </a:extLst>
          </p:cNvPr>
          <p:cNvSpPr txBox="1"/>
          <p:nvPr/>
        </p:nvSpPr>
        <p:spPr>
          <a:xfrm>
            <a:off x="4511365" y="4225791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Biotechnology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E54A2D3-0594-4EED-8869-8E0D82BA9851}"/>
              </a:ext>
            </a:extLst>
          </p:cNvPr>
          <p:cNvSpPr/>
          <p:nvPr/>
        </p:nvSpPr>
        <p:spPr>
          <a:xfrm>
            <a:off x="829728" y="4108706"/>
            <a:ext cx="3405419" cy="594803"/>
          </a:xfrm>
          <a:prstGeom prst="roundRect">
            <a:avLst/>
          </a:prstGeom>
          <a:solidFill>
            <a:srgbClr val="0944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B32CB-441B-4DFB-8818-0D3029FEC2E7}"/>
              </a:ext>
            </a:extLst>
          </p:cNvPr>
          <p:cNvSpPr txBox="1"/>
          <p:nvPr/>
        </p:nvSpPr>
        <p:spPr>
          <a:xfrm>
            <a:off x="1023557" y="4124833"/>
            <a:ext cx="2716567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Pathophysiological</a:t>
            </a:r>
          </a:p>
          <a:p>
            <a:pPr lvl="0" algn="ctr"/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42DD7C2-38EF-4E87-AB05-8205C2C9F461}"/>
              </a:ext>
            </a:extLst>
          </p:cNvPr>
          <p:cNvSpPr/>
          <p:nvPr/>
        </p:nvSpPr>
        <p:spPr>
          <a:xfrm>
            <a:off x="7999180" y="2683589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C4B9B85-0E01-4150-A047-2CE696B21D49}"/>
              </a:ext>
            </a:extLst>
          </p:cNvPr>
          <p:cNvSpPr/>
          <p:nvPr/>
        </p:nvSpPr>
        <p:spPr>
          <a:xfrm>
            <a:off x="7999179" y="3429534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A0B6B0D1-6F5A-49C4-BFAE-CE2C3836A2AD}"/>
              </a:ext>
            </a:extLst>
          </p:cNvPr>
          <p:cNvSpPr/>
          <p:nvPr/>
        </p:nvSpPr>
        <p:spPr>
          <a:xfrm>
            <a:off x="7999178" y="4137072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D0070-E7AC-4DFE-9528-BF06D6DB4871}"/>
              </a:ext>
            </a:extLst>
          </p:cNvPr>
          <p:cNvSpPr txBox="1"/>
          <p:nvPr/>
        </p:nvSpPr>
        <p:spPr>
          <a:xfrm>
            <a:off x="7999179" y="2803430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Objects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69C86-709C-4CBB-8C2E-912AA1B79B45}"/>
              </a:ext>
            </a:extLst>
          </p:cNvPr>
          <p:cNvSpPr txBox="1"/>
          <p:nvPr/>
        </p:nvSpPr>
        <p:spPr>
          <a:xfrm>
            <a:off x="7999178" y="3542269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sz="1800" b="1" dirty="0">
                <a:solidFill>
                  <a:schemeClr val="bg1"/>
                </a:solidFill>
              </a:rPr>
              <a:t>eagents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0C938-3023-4256-875C-CE0CF6C5B46A}"/>
              </a:ext>
            </a:extLst>
          </p:cNvPr>
          <p:cNvSpPr txBox="1"/>
          <p:nvPr/>
        </p:nvSpPr>
        <p:spPr>
          <a:xfrm>
            <a:off x="7999177" y="4249807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sz="1800" b="1" dirty="0">
                <a:solidFill>
                  <a:schemeClr val="bg1"/>
                </a:solidFill>
              </a:rPr>
              <a:t>quipment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44AB-C36D-44A6-9D4E-D05949DDE224}"/>
              </a:ext>
            </a:extLst>
          </p:cNvPr>
          <p:cNvSpPr txBox="1"/>
          <p:nvPr/>
        </p:nvSpPr>
        <p:spPr>
          <a:xfrm>
            <a:off x="780756" y="215383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Type:</a:t>
            </a:r>
            <a:endParaRPr lang="ru-RU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859F8-4AE7-426A-916D-B5421B965FDD}"/>
              </a:ext>
            </a:extLst>
          </p:cNvPr>
          <p:cNvSpPr txBox="1"/>
          <p:nvPr/>
        </p:nvSpPr>
        <p:spPr>
          <a:xfrm>
            <a:off x="4511365" y="2153833"/>
            <a:ext cx="92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Topic:</a:t>
            </a:r>
            <a:endParaRPr lang="ru-RU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D1ADCD-C1A4-4D4F-8B8A-24F974AB3B32}"/>
              </a:ext>
            </a:extLst>
          </p:cNvPr>
          <p:cNvSpPr txBox="1"/>
          <p:nvPr/>
        </p:nvSpPr>
        <p:spPr>
          <a:xfrm>
            <a:off x="7999177" y="2177849"/>
            <a:ext cx="138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Operand: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0386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226792" y="901888"/>
            <a:ext cx="3871075" cy="594803"/>
          </a:xfrm>
          <a:prstGeom prst="roundRect">
            <a:avLst/>
          </a:prstGeom>
          <a:solidFill>
            <a:srgbClr val="3169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356624" y="931524"/>
            <a:ext cx="358037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/>
              <a:t>Methods grouped by type of the object of interest</a:t>
            </a:r>
            <a:endParaRPr lang="ru-RU" sz="1800" b="1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DF3C932-5008-4082-93C1-9419935B25D1}"/>
              </a:ext>
            </a:extLst>
          </p:cNvPr>
          <p:cNvSpPr/>
          <p:nvPr/>
        </p:nvSpPr>
        <p:spPr>
          <a:xfrm>
            <a:off x="358557" y="1864929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F1AD29F-6152-4802-87EA-5DDEC9DC2093}"/>
              </a:ext>
            </a:extLst>
          </p:cNvPr>
          <p:cNvSpPr/>
          <p:nvPr/>
        </p:nvSpPr>
        <p:spPr>
          <a:xfrm>
            <a:off x="358557" y="256518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8F798CC-F0F7-4A01-B1A0-7079F1951BB4}"/>
              </a:ext>
            </a:extLst>
          </p:cNvPr>
          <p:cNvSpPr/>
          <p:nvPr/>
        </p:nvSpPr>
        <p:spPr>
          <a:xfrm>
            <a:off x="358557" y="3963193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03E01-47A4-478A-9798-B23210B14A77}"/>
              </a:ext>
            </a:extLst>
          </p:cNvPr>
          <p:cNvSpPr txBox="1"/>
          <p:nvPr/>
        </p:nvSpPr>
        <p:spPr>
          <a:xfrm>
            <a:off x="1140329" y="1966267"/>
            <a:ext cx="2716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i="0" dirty="0">
                <a:solidFill>
                  <a:schemeClr val="bg1"/>
                </a:solidFill>
              </a:rPr>
              <a:t>Animals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47021-4C54-4CF6-BC8F-7022567E259A}"/>
              </a:ext>
            </a:extLst>
          </p:cNvPr>
          <p:cNvSpPr txBox="1"/>
          <p:nvPr/>
        </p:nvSpPr>
        <p:spPr>
          <a:xfrm>
            <a:off x="732122" y="2700667"/>
            <a:ext cx="258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Cell and cell culture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E78D6-9045-46B3-BA2E-2719C17427D9}"/>
              </a:ext>
            </a:extLst>
          </p:cNvPr>
          <p:cNvSpPr txBox="1"/>
          <p:nvPr/>
        </p:nvSpPr>
        <p:spPr>
          <a:xfrm>
            <a:off x="1241320" y="4075928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sz="1800" b="1" dirty="0">
                <a:solidFill>
                  <a:schemeClr val="bg1"/>
                </a:solidFill>
              </a:rPr>
              <a:t>rgans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ED958135-9C9B-4AF2-AACD-C7D456C43459}"/>
              </a:ext>
            </a:extLst>
          </p:cNvPr>
          <p:cNvSpPr/>
          <p:nvPr/>
        </p:nvSpPr>
        <p:spPr>
          <a:xfrm>
            <a:off x="356625" y="4655138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2201821-16ED-48D0-94E0-7075143ED848}"/>
              </a:ext>
            </a:extLst>
          </p:cNvPr>
          <p:cNvSpPr/>
          <p:nvPr/>
        </p:nvSpPr>
        <p:spPr>
          <a:xfrm>
            <a:off x="356625" y="5347083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ACD7A-DFBE-42FE-8EE1-4E938185746D}"/>
              </a:ext>
            </a:extLst>
          </p:cNvPr>
          <p:cNvSpPr txBox="1"/>
          <p:nvPr/>
        </p:nvSpPr>
        <p:spPr>
          <a:xfrm>
            <a:off x="1323106" y="4767873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Tissue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5DF8B7-1979-4326-9CC9-876B34DCF6DF}"/>
              </a:ext>
            </a:extLst>
          </p:cNvPr>
          <p:cNvSpPr txBox="1"/>
          <p:nvPr/>
        </p:nvSpPr>
        <p:spPr>
          <a:xfrm>
            <a:off x="1140329" y="5459818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Organelle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BA4DE06-F159-46FA-9E82-CFC709BE1992}"/>
              </a:ext>
            </a:extLst>
          </p:cNvPr>
          <p:cNvSpPr/>
          <p:nvPr/>
        </p:nvSpPr>
        <p:spPr>
          <a:xfrm>
            <a:off x="356625" y="6028736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ED562-C9BC-438E-82F1-D903EE514671}"/>
              </a:ext>
            </a:extLst>
          </p:cNvPr>
          <p:cNvSpPr txBox="1"/>
          <p:nvPr/>
        </p:nvSpPr>
        <p:spPr>
          <a:xfrm>
            <a:off x="1140328" y="6185589"/>
            <a:ext cx="1803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Molecules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D4FDA43-BBFC-4DBC-B18E-F75CC4E3A5FE}"/>
              </a:ext>
            </a:extLst>
          </p:cNvPr>
          <p:cNvSpPr/>
          <p:nvPr/>
        </p:nvSpPr>
        <p:spPr>
          <a:xfrm>
            <a:off x="356625" y="323668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DDEB52-44E1-489B-8DD8-5157B889B665}"/>
              </a:ext>
            </a:extLst>
          </p:cNvPr>
          <p:cNvSpPr txBox="1"/>
          <p:nvPr/>
        </p:nvSpPr>
        <p:spPr>
          <a:xfrm>
            <a:off x="911729" y="3326058"/>
            <a:ext cx="258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Microorganism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9F6C307-907F-4852-AF3F-81D20ED9CCE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4000" y="1199290"/>
            <a:ext cx="2792" cy="515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71D2277-3837-4B22-A629-05541096543F}"/>
              </a:ext>
            </a:extLst>
          </p:cNvPr>
          <p:cNvCxnSpPr>
            <a:cxnSpLocks/>
          </p:cNvCxnSpPr>
          <p:nvPr/>
        </p:nvCxnSpPr>
        <p:spPr>
          <a:xfrm>
            <a:off x="217096" y="28625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63560BA-C7C2-45D5-B6FA-DFCFC34AF14D}"/>
              </a:ext>
            </a:extLst>
          </p:cNvPr>
          <p:cNvCxnSpPr>
            <a:cxnSpLocks/>
          </p:cNvCxnSpPr>
          <p:nvPr/>
        </p:nvCxnSpPr>
        <p:spPr>
          <a:xfrm>
            <a:off x="217096" y="35340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3094733-2B62-491B-9784-9F2AAB100B85}"/>
              </a:ext>
            </a:extLst>
          </p:cNvPr>
          <p:cNvCxnSpPr>
            <a:cxnSpLocks/>
          </p:cNvCxnSpPr>
          <p:nvPr/>
        </p:nvCxnSpPr>
        <p:spPr>
          <a:xfrm>
            <a:off x="205592" y="42695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BCC4EA4-02BD-479D-906C-9F7B86579D4B}"/>
              </a:ext>
            </a:extLst>
          </p:cNvPr>
          <p:cNvCxnSpPr>
            <a:cxnSpLocks/>
          </p:cNvCxnSpPr>
          <p:nvPr/>
        </p:nvCxnSpPr>
        <p:spPr>
          <a:xfrm>
            <a:off x="223999" y="49542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F0365D2-976C-49BE-89C7-9FB207D7A17D}"/>
              </a:ext>
            </a:extLst>
          </p:cNvPr>
          <p:cNvCxnSpPr>
            <a:cxnSpLocks/>
          </p:cNvCxnSpPr>
          <p:nvPr/>
        </p:nvCxnSpPr>
        <p:spPr>
          <a:xfrm>
            <a:off x="217096" y="564448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F61B93D-73D3-4EDC-BE2F-B5C50C8108E4}"/>
              </a:ext>
            </a:extLst>
          </p:cNvPr>
          <p:cNvCxnSpPr>
            <a:cxnSpLocks/>
          </p:cNvCxnSpPr>
          <p:nvPr/>
        </p:nvCxnSpPr>
        <p:spPr>
          <a:xfrm>
            <a:off x="211021" y="633078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CF131FB-BE3F-49B6-97E4-77B90D507F85}"/>
              </a:ext>
            </a:extLst>
          </p:cNvPr>
          <p:cNvCxnSpPr>
            <a:cxnSpLocks/>
          </p:cNvCxnSpPr>
          <p:nvPr/>
        </p:nvCxnSpPr>
        <p:spPr>
          <a:xfrm>
            <a:off x="217096" y="21509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460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226792" y="901888"/>
            <a:ext cx="3871075" cy="594803"/>
          </a:xfrm>
          <a:prstGeom prst="roundRect">
            <a:avLst/>
          </a:prstGeom>
          <a:solidFill>
            <a:srgbClr val="3169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356624" y="931524"/>
            <a:ext cx="358037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/>
              <a:t>Methods grouped by type of the object of interest</a:t>
            </a:r>
            <a:endParaRPr lang="ru-RU" sz="1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03E01-47A4-478A-9798-B23210B14A77}"/>
              </a:ext>
            </a:extLst>
          </p:cNvPr>
          <p:cNvSpPr txBox="1"/>
          <p:nvPr/>
        </p:nvSpPr>
        <p:spPr>
          <a:xfrm>
            <a:off x="1140330" y="1966267"/>
            <a:ext cx="164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i="0" dirty="0">
                <a:solidFill>
                  <a:schemeClr val="bg1"/>
                </a:solidFill>
              </a:rPr>
              <a:t>Animals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47021-4C54-4CF6-BC8F-7022567E259A}"/>
              </a:ext>
            </a:extLst>
          </p:cNvPr>
          <p:cNvSpPr txBox="1"/>
          <p:nvPr/>
        </p:nvSpPr>
        <p:spPr>
          <a:xfrm>
            <a:off x="732122" y="2700667"/>
            <a:ext cx="258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Cell and cell culture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E78D6-9045-46B3-BA2E-2719C17427D9}"/>
              </a:ext>
            </a:extLst>
          </p:cNvPr>
          <p:cNvSpPr txBox="1"/>
          <p:nvPr/>
        </p:nvSpPr>
        <p:spPr>
          <a:xfrm>
            <a:off x="1241320" y="4075928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sz="1800" b="1" dirty="0">
                <a:solidFill>
                  <a:schemeClr val="bg1"/>
                </a:solidFill>
              </a:rPr>
              <a:t>rgans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ACD7A-DFBE-42FE-8EE1-4E938185746D}"/>
              </a:ext>
            </a:extLst>
          </p:cNvPr>
          <p:cNvSpPr txBox="1"/>
          <p:nvPr/>
        </p:nvSpPr>
        <p:spPr>
          <a:xfrm>
            <a:off x="1323106" y="4767873"/>
            <a:ext cx="92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Tissue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5DF8B7-1979-4326-9CC9-876B34DCF6DF}"/>
              </a:ext>
            </a:extLst>
          </p:cNvPr>
          <p:cNvSpPr txBox="1"/>
          <p:nvPr/>
        </p:nvSpPr>
        <p:spPr>
          <a:xfrm>
            <a:off x="1140329" y="5459818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Organelle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BA4DE06-F159-46FA-9E82-CFC709BE1992}"/>
              </a:ext>
            </a:extLst>
          </p:cNvPr>
          <p:cNvSpPr/>
          <p:nvPr/>
        </p:nvSpPr>
        <p:spPr>
          <a:xfrm>
            <a:off x="356625" y="6028736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ED562-C9BC-438E-82F1-D903EE514671}"/>
              </a:ext>
            </a:extLst>
          </p:cNvPr>
          <p:cNvSpPr txBox="1"/>
          <p:nvPr/>
        </p:nvSpPr>
        <p:spPr>
          <a:xfrm>
            <a:off x="1140328" y="6185589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/>
              <a:t>Molecules</a:t>
            </a:r>
            <a:endParaRPr lang="ru-RU" sz="105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DDEB52-44E1-489B-8DD8-5157B889B665}"/>
              </a:ext>
            </a:extLst>
          </p:cNvPr>
          <p:cNvSpPr txBox="1"/>
          <p:nvPr/>
        </p:nvSpPr>
        <p:spPr>
          <a:xfrm>
            <a:off x="911729" y="3326058"/>
            <a:ext cx="258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Microorganism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9F6C307-907F-4852-AF3F-81D20ED9CCE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4000" y="1199290"/>
            <a:ext cx="2792" cy="515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71D2277-3837-4B22-A629-05541096543F}"/>
              </a:ext>
            </a:extLst>
          </p:cNvPr>
          <p:cNvCxnSpPr>
            <a:cxnSpLocks/>
          </p:cNvCxnSpPr>
          <p:nvPr/>
        </p:nvCxnSpPr>
        <p:spPr>
          <a:xfrm>
            <a:off x="217096" y="28625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63560BA-C7C2-45D5-B6FA-DFCFC34AF14D}"/>
              </a:ext>
            </a:extLst>
          </p:cNvPr>
          <p:cNvCxnSpPr>
            <a:cxnSpLocks/>
          </p:cNvCxnSpPr>
          <p:nvPr/>
        </p:nvCxnSpPr>
        <p:spPr>
          <a:xfrm>
            <a:off x="217096" y="35340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3094733-2B62-491B-9784-9F2AAB100B85}"/>
              </a:ext>
            </a:extLst>
          </p:cNvPr>
          <p:cNvCxnSpPr>
            <a:cxnSpLocks/>
          </p:cNvCxnSpPr>
          <p:nvPr/>
        </p:nvCxnSpPr>
        <p:spPr>
          <a:xfrm>
            <a:off x="205592" y="42695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BCC4EA4-02BD-479D-906C-9F7B86579D4B}"/>
              </a:ext>
            </a:extLst>
          </p:cNvPr>
          <p:cNvCxnSpPr>
            <a:cxnSpLocks/>
          </p:cNvCxnSpPr>
          <p:nvPr/>
        </p:nvCxnSpPr>
        <p:spPr>
          <a:xfrm>
            <a:off x="223999" y="49542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F0365D2-976C-49BE-89C7-9FB207D7A17D}"/>
              </a:ext>
            </a:extLst>
          </p:cNvPr>
          <p:cNvCxnSpPr>
            <a:cxnSpLocks/>
          </p:cNvCxnSpPr>
          <p:nvPr/>
        </p:nvCxnSpPr>
        <p:spPr>
          <a:xfrm>
            <a:off x="217096" y="564448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F61B93D-73D3-4EDC-BE2F-B5C50C8108E4}"/>
              </a:ext>
            </a:extLst>
          </p:cNvPr>
          <p:cNvCxnSpPr>
            <a:cxnSpLocks/>
          </p:cNvCxnSpPr>
          <p:nvPr/>
        </p:nvCxnSpPr>
        <p:spPr>
          <a:xfrm>
            <a:off x="211021" y="633078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CF131FB-BE3F-49B6-97E4-77B90D507F85}"/>
              </a:ext>
            </a:extLst>
          </p:cNvPr>
          <p:cNvCxnSpPr>
            <a:cxnSpLocks/>
          </p:cNvCxnSpPr>
          <p:nvPr/>
        </p:nvCxnSpPr>
        <p:spPr>
          <a:xfrm>
            <a:off x="217096" y="21509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AF3F7F65-E1F1-41F4-B9C7-C437C2149113}"/>
              </a:ext>
            </a:extLst>
          </p:cNvPr>
          <p:cNvSpPr/>
          <p:nvPr/>
        </p:nvSpPr>
        <p:spPr>
          <a:xfrm>
            <a:off x="3479426" y="2834197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07188836-1A11-4CAA-9DF3-55124263545B}"/>
              </a:ext>
            </a:extLst>
          </p:cNvPr>
          <p:cNvSpPr/>
          <p:nvPr/>
        </p:nvSpPr>
        <p:spPr>
          <a:xfrm>
            <a:off x="3475314" y="353487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E9DA41E-4132-42E5-B4B4-0AC3F58A659A}"/>
              </a:ext>
            </a:extLst>
          </p:cNvPr>
          <p:cNvCxnSpPr>
            <a:cxnSpLocks/>
          </p:cNvCxnSpPr>
          <p:nvPr/>
        </p:nvCxnSpPr>
        <p:spPr>
          <a:xfrm flipH="1">
            <a:off x="3300935" y="3163552"/>
            <a:ext cx="34313" cy="316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F97A1E2-779F-457D-ABAD-0CD6C787A51F}"/>
              </a:ext>
            </a:extLst>
          </p:cNvPr>
          <p:cNvCxnSpPr>
            <a:cxnSpLocks/>
          </p:cNvCxnSpPr>
          <p:nvPr/>
        </p:nvCxnSpPr>
        <p:spPr>
          <a:xfrm>
            <a:off x="3327026" y="315387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6B9BF46F-3FDC-487B-8BB7-C40795131CC4}"/>
              </a:ext>
            </a:extLst>
          </p:cNvPr>
          <p:cNvCxnSpPr>
            <a:cxnSpLocks/>
          </p:cNvCxnSpPr>
          <p:nvPr/>
        </p:nvCxnSpPr>
        <p:spPr>
          <a:xfrm>
            <a:off x="3322914" y="383979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C945CB3B-337E-4AC8-B597-7887D7A51933}"/>
              </a:ext>
            </a:extLst>
          </p:cNvPr>
          <p:cNvCxnSpPr>
            <a:cxnSpLocks/>
          </p:cNvCxnSpPr>
          <p:nvPr/>
        </p:nvCxnSpPr>
        <p:spPr>
          <a:xfrm>
            <a:off x="3322914" y="449806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E0D9BC13-2D34-4618-AA74-5E1E23E91F65}"/>
              </a:ext>
            </a:extLst>
          </p:cNvPr>
          <p:cNvSpPr/>
          <p:nvPr/>
        </p:nvSpPr>
        <p:spPr>
          <a:xfrm>
            <a:off x="3462444" y="4212518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7545F6-A9FD-4BCD-8289-13C28E4E9994}"/>
              </a:ext>
            </a:extLst>
          </p:cNvPr>
          <p:cNvSpPr txBox="1"/>
          <p:nvPr/>
        </p:nvSpPr>
        <p:spPr>
          <a:xfrm>
            <a:off x="3623604" y="2969207"/>
            <a:ext cx="1845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Nucleic acids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BF0A37-A2CF-494A-A351-D8572C04057D}"/>
              </a:ext>
            </a:extLst>
          </p:cNvPr>
          <p:cNvSpPr txBox="1"/>
          <p:nvPr/>
        </p:nvSpPr>
        <p:spPr>
          <a:xfrm>
            <a:off x="3670904" y="3647607"/>
            <a:ext cx="235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Proteins and peptides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8EE196-101D-43DC-8BD2-895EBAF45ADA}"/>
              </a:ext>
            </a:extLst>
          </p:cNvPr>
          <p:cNvSpPr txBox="1"/>
          <p:nvPr/>
        </p:nvSpPr>
        <p:spPr>
          <a:xfrm>
            <a:off x="3675016" y="4312950"/>
            <a:ext cx="1498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Lipids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6FB7E751-9413-44A6-8279-C211AB5BFCAA}"/>
              </a:ext>
            </a:extLst>
          </p:cNvPr>
          <p:cNvCxnSpPr>
            <a:cxnSpLocks/>
          </p:cNvCxnSpPr>
          <p:nvPr/>
        </p:nvCxnSpPr>
        <p:spPr>
          <a:xfrm>
            <a:off x="3073192" y="6314690"/>
            <a:ext cx="244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9C8D0120-7855-4E1F-985A-A319F0B60EE7}"/>
              </a:ext>
            </a:extLst>
          </p:cNvPr>
          <p:cNvSpPr/>
          <p:nvPr/>
        </p:nvSpPr>
        <p:spPr>
          <a:xfrm>
            <a:off x="3458332" y="4964174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65640E-4D62-4F2A-B277-486A3AC240F8}"/>
              </a:ext>
            </a:extLst>
          </p:cNvPr>
          <p:cNvSpPr txBox="1"/>
          <p:nvPr/>
        </p:nvSpPr>
        <p:spPr>
          <a:xfrm>
            <a:off x="3670904" y="5064606"/>
            <a:ext cx="1798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…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8498991F-383E-477B-82B9-CCB5ABF04040}"/>
              </a:ext>
            </a:extLst>
          </p:cNvPr>
          <p:cNvCxnSpPr>
            <a:cxnSpLocks/>
          </p:cNvCxnSpPr>
          <p:nvPr/>
        </p:nvCxnSpPr>
        <p:spPr>
          <a:xfrm>
            <a:off x="3322914" y="526383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18C982-DF4D-49D8-AF03-DE7B6DF760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06213" y="1706955"/>
            <a:ext cx="2872729" cy="429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61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19A409-A810-456B-934C-9394DADB5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864"/>
          <a:stretch/>
        </p:blipFill>
        <p:spPr>
          <a:xfrm>
            <a:off x="3475314" y="2782961"/>
            <a:ext cx="2718127" cy="2861523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226792" y="901888"/>
            <a:ext cx="3871075" cy="594803"/>
          </a:xfrm>
          <a:prstGeom prst="roundRect">
            <a:avLst/>
          </a:prstGeom>
          <a:solidFill>
            <a:srgbClr val="3169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356624" y="931524"/>
            <a:ext cx="358037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/>
              <a:t>Methods grouped by type of the object of interest</a:t>
            </a:r>
            <a:endParaRPr lang="ru-RU" sz="1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03E01-47A4-478A-9798-B23210B14A77}"/>
              </a:ext>
            </a:extLst>
          </p:cNvPr>
          <p:cNvSpPr txBox="1"/>
          <p:nvPr/>
        </p:nvSpPr>
        <p:spPr>
          <a:xfrm>
            <a:off x="1140330" y="1966267"/>
            <a:ext cx="164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i="0" dirty="0">
                <a:solidFill>
                  <a:schemeClr val="bg1"/>
                </a:solidFill>
              </a:rPr>
              <a:t>Animals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47021-4C54-4CF6-BC8F-7022567E259A}"/>
              </a:ext>
            </a:extLst>
          </p:cNvPr>
          <p:cNvSpPr txBox="1"/>
          <p:nvPr/>
        </p:nvSpPr>
        <p:spPr>
          <a:xfrm>
            <a:off x="732122" y="2700667"/>
            <a:ext cx="258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Cell and cell culture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E78D6-9045-46B3-BA2E-2719C17427D9}"/>
              </a:ext>
            </a:extLst>
          </p:cNvPr>
          <p:cNvSpPr txBox="1"/>
          <p:nvPr/>
        </p:nvSpPr>
        <p:spPr>
          <a:xfrm>
            <a:off x="1241320" y="4075928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sz="1800" b="1" dirty="0">
                <a:solidFill>
                  <a:schemeClr val="bg1"/>
                </a:solidFill>
              </a:rPr>
              <a:t>rgans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ACD7A-DFBE-42FE-8EE1-4E938185746D}"/>
              </a:ext>
            </a:extLst>
          </p:cNvPr>
          <p:cNvSpPr txBox="1"/>
          <p:nvPr/>
        </p:nvSpPr>
        <p:spPr>
          <a:xfrm>
            <a:off x="1323106" y="4767873"/>
            <a:ext cx="92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Tissue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5DF8B7-1979-4326-9CC9-876B34DCF6DF}"/>
              </a:ext>
            </a:extLst>
          </p:cNvPr>
          <p:cNvSpPr txBox="1"/>
          <p:nvPr/>
        </p:nvSpPr>
        <p:spPr>
          <a:xfrm>
            <a:off x="1140329" y="5459818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Organelle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BA4DE06-F159-46FA-9E82-CFC709BE1992}"/>
              </a:ext>
            </a:extLst>
          </p:cNvPr>
          <p:cNvSpPr/>
          <p:nvPr/>
        </p:nvSpPr>
        <p:spPr>
          <a:xfrm>
            <a:off x="356625" y="6028736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ED562-C9BC-438E-82F1-D903EE514671}"/>
              </a:ext>
            </a:extLst>
          </p:cNvPr>
          <p:cNvSpPr txBox="1"/>
          <p:nvPr/>
        </p:nvSpPr>
        <p:spPr>
          <a:xfrm>
            <a:off x="1140328" y="6185589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/>
              <a:t>Molecules</a:t>
            </a:r>
            <a:endParaRPr lang="ru-RU" sz="105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DDEB52-44E1-489B-8DD8-5157B889B665}"/>
              </a:ext>
            </a:extLst>
          </p:cNvPr>
          <p:cNvSpPr txBox="1"/>
          <p:nvPr/>
        </p:nvSpPr>
        <p:spPr>
          <a:xfrm>
            <a:off x="911729" y="3326058"/>
            <a:ext cx="258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Microorganism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9F6C307-907F-4852-AF3F-81D20ED9CCE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4000" y="1199290"/>
            <a:ext cx="2792" cy="515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71D2277-3837-4B22-A629-05541096543F}"/>
              </a:ext>
            </a:extLst>
          </p:cNvPr>
          <p:cNvCxnSpPr>
            <a:cxnSpLocks/>
          </p:cNvCxnSpPr>
          <p:nvPr/>
        </p:nvCxnSpPr>
        <p:spPr>
          <a:xfrm>
            <a:off x="217096" y="28625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63560BA-C7C2-45D5-B6FA-DFCFC34AF14D}"/>
              </a:ext>
            </a:extLst>
          </p:cNvPr>
          <p:cNvCxnSpPr>
            <a:cxnSpLocks/>
          </p:cNvCxnSpPr>
          <p:nvPr/>
        </p:nvCxnSpPr>
        <p:spPr>
          <a:xfrm>
            <a:off x="217096" y="35340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3094733-2B62-491B-9784-9F2AAB100B85}"/>
              </a:ext>
            </a:extLst>
          </p:cNvPr>
          <p:cNvCxnSpPr>
            <a:cxnSpLocks/>
          </p:cNvCxnSpPr>
          <p:nvPr/>
        </p:nvCxnSpPr>
        <p:spPr>
          <a:xfrm>
            <a:off x="205592" y="42695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BCC4EA4-02BD-479D-906C-9F7B86579D4B}"/>
              </a:ext>
            </a:extLst>
          </p:cNvPr>
          <p:cNvCxnSpPr>
            <a:cxnSpLocks/>
          </p:cNvCxnSpPr>
          <p:nvPr/>
        </p:nvCxnSpPr>
        <p:spPr>
          <a:xfrm>
            <a:off x="223999" y="49542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F0365D2-976C-49BE-89C7-9FB207D7A17D}"/>
              </a:ext>
            </a:extLst>
          </p:cNvPr>
          <p:cNvCxnSpPr>
            <a:cxnSpLocks/>
          </p:cNvCxnSpPr>
          <p:nvPr/>
        </p:nvCxnSpPr>
        <p:spPr>
          <a:xfrm>
            <a:off x="217096" y="564448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F61B93D-73D3-4EDC-BE2F-B5C50C8108E4}"/>
              </a:ext>
            </a:extLst>
          </p:cNvPr>
          <p:cNvCxnSpPr>
            <a:cxnSpLocks/>
          </p:cNvCxnSpPr>
          <p:nvPr/>
        </p:nvCxnSpPr>
        <p:spPr>
          <a:xfrm>
            <a:off x="211021" y="633078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CF131FB-BE3F-49B6-97E4-77B90D507F85}"/>
              </a:ext>
            </a:extLst>
          </p:cNvPr>
          <p:cNvCxnSpPr>
            <a:cxnSpLocks/>
          </p:cNvCxnSpPr>
          <p:nvPr/>
        </p:nvCxnSpPr>
        <p:spPr>
          <a:xfrm>
            <a:off x="217096" y="21509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07188836-1A11-4CAA-9DF3-55124263545B}"/>
              </a:ext>
            </a:extLst>
          </p:cNvPr>
          <p:cNvSpPr/>
          <p:nvPr/>
        </p:nvSpPr>
        <p:spPr>
          <a:xfrm>
            <a:off x="3475314" y="353487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E9DA41E-4132-42E5-B4B4-0AC3F58A659A}"/>
              </a:ext>
            </a:extLst>
          </p:cNvPr>
          <p:cNvCxnSpPr>
            <a:cxnSpLocks/>
          </p:cNvCxnSpPr>
          <p:nvPr/>
        </p:nvCxnSpPr>
        <p:spPr>
          <a:xfrm flipH="1">
            <a:off x="3300935" y="3163552"/>
            <a:ext cx="34313" cy="316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F97A1E2-779F-457D-ABAD-0CD6C787A51F}"/>
              </a:ext>
            </a:extLst>
          </p:cNvPr>
          <p:cNvCxnSpPr>
            <a:cxnSpLocks/>
          </p:cNvCxnSpPr>
          <p:nvPr/>
        </p:nvCxnSpPr>
        <p:spPr>
          <a:xfrm>
            <a:off x="3327026" y="315387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6B9BF46F-3FDC-487B-8BB7-C40795131CC4}"/>
              </a:ext>
            </a:extLst>
          </p:cNvPr>
          <p:cNvCxnSpPr>
            <a:cxnSpLocks/>
          </p:cNvCxnSpPr>
          <p:nvPr/>
        </p:nvCxnSpPr>
        <p:spPr>
          <a:xfrm>
            <a:off x="3322914" y="383979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C945CB3B-337E-4AC8-B597-7887D7A51933}"/>
              </a:ext>
            </a:extLst>
          </p:cNvPr>
          <p:cNvCxnSpPr>
            <a:cxnSpLocks/>
          </p:cNvCxnSpPr>
          <p:nvPr/>
        </p:nvCxnSpPr>
        <p:spPr>
          <a:xfrm>
            <a:off x="3322914" y="449806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3BF0A37-A2CF-494A-A351-D8572C04057D}"/>
              </a:ext>
            </a:extLst>
          </p:cNvPr>
          <p:cNvSpPr txBox="1"/>
          <p:nvPr/>
        </p:nvSpPr>
        <p:spPr>
          <a:xfrm>
            <a:off x="3670904" y="3647607"/>
            <a:ext cx="235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/>
              <a:t>Proteins and peptides</a:t>
            </a:r>
            <a:endParaRPr lang="ru-RU" sz="1800" b="1" dirty="0"/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6FB7E751-9413-44A6-8279-C211AB5BFCAA}"/>
              </a:ext>
            </a:extLst>
          </p:cNvPr>
          <p:cNvCxnSpPr>
            <a:cxnSpLocks/>
          </p:cNvCxnSpPr>
          <p:nvPr/>
        </p:nvCxnSpPr>
        <p:spPr>
          <a:xfrm>
            <a:off x="3073192" y="6314690"/>
            <a:ext cx="244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8498991F-383E-477B-82B9-CCB5ABF04040}"/>
              </a:ext>
            </a:extLst>
          </p:cNvPr>
          <p:cNvCxnSpPr>
            <a:cxnSpLocks/>
          </p:cNvCxnSpPr>
          <p:nvPr/>
        </p:nvCxnSpPr>
        <p:spPr>
          <a:xfrm>
            <a:off x="3322914" y="526383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18C982-DF4D-49D8-AF03-DE7B6DF760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06213" y="1706955"/>
            <a:ext cx="2872729" cy="4296381"/>
          </a:xfrm>
          <a:prstGeom prst="rect">
            <a:avLst/>
          </a:prstGeom>
        </p:spPr>
      </p:pic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A2E76541-F2A2-4DC5-848E-11B93BC13524}"/>
              </a:ext>
            </a:extLst>
          </p:cNvPr>
          <p:cNvSpPr/>
          <p:nvPr/>
        </p:nvSpPr>
        <p:spPr>
          <a:xfrm>
            <a:off x="6482851" y="1328691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A2AE6B09-B6EE-4A76-AD6C-9CE89988F808}"/>
              </a:ext>
            </a:extLst>
          </p:cNvPr>
          <p:cNvSpPr/>
          <p:nvPr/>
        </p:nvSpPr>
        <p:spPr>
          <a:xfrm>
            <a:off x="6478739" y="2029366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DD2CF161-E8EE-4B8A-9650-203FEC4B378F}"/>
              </a:ext>
            </a:extLst>
          </p:cNvPr>
          <p:cNvCxnSpPr>
            <a:cxnSpLocks/>
          </p:cNvCxnSpPr>
          <p:nvPr/>
        </p:nvCxnSpPr>
        <p:spPr>
          <a:xfrm flipH="1">
            <a:off x="6313469" y="1658046"/>
            <a:ext cx="25205" cy="2119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B448DB87-9261-4E81-9A64-776F6B3862B5}"/>
              </a:ext>
            </a:extLst>
          </p:cNvPr>
          <p:cNvCxnSpPr>
            <a:cxnSpLocks/>
          </p:cNvCxnSpPr>
          <p:nvPr/>
        </p:nvCxnSpPr>
        <p:spPr>
          <a:xfrm>
            <a:off x="6330451" y="164836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DD3ADC26-CEE7-4086-B66E-163A7FC65E5B}"/>
              </a:ext>
            </a:extLst>
          </p:cNvPr>
          <p:cNvCxnSpPr>
            <a:cxnSpLocks/>
          </p:cNvCxnSpPr>
          <p:nvPr/>
        </p:nvCxnSpPr>
        <p:spPr>
          <a:xfrm>
            <a:off x="6326339" y="233428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542864C-C101-482F-8CBF-1A6093CDD5CE}"/>
              </a:ext>
            </a:extLst>
          </p:cNvPr>
          <p:cNvSpPr txBox="1"/>
          <p:nvPr/>
        </p:nvSpPr>
        <p:spPr>
          <a:xfrm>
            <a:off x="6627029" y="1463701"/>
            <a:ext cx="284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Isolation and purification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6E48F8-E0C0-4ACE-9DFB-B04C52CFB34D}"/>
              </a:ext>
            </a:extLst>
          </p:cNvPr>
          <p:cNvSpPr txBox="1"/>
          <p:nvPr/>
        </p:nvSpPr>
        <p:spPr>
          <a:xfrm>
            <a:off x="6674329" y="2142101"/>
            <a:ext cx="235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Analysis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D863DCF6-4685-4E9B-9C9A-2DAF6F7A74D3}"/>
              </a:ext>
            </a:extLst>
          </p:cNvPr>
          <p:cNvCxnSpPr>
            <a:cxnSpLocks/>
          </p:cNvCxnSpPr>
          <p:nvPr/>
        </p:nvCxnSpPr>
        <p:spPr>
          <a:xfrm>
            <a:off x="6173671" y="375832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76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857E2CDF-1315-4FD1-BEB4-7287ED82BEA4}"/>
              </a:ext>
            </a:extLst>
          </p:cNvPr>
          <p:cNvSpPr/>
          <p:nvPr/>
        </p:nvSpPr>
        <p:spPr>
          <a:xfrm>
            <a:off x="6360390" y="1008414"/>
            <a:ext cx="5552209" cy="61111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1EE6957-B9CF-4E58-8149-F28AD9DDBF5A}"/>
              </a:ext>
            </a:extLst>
          </p:cNvPr>
          <p:cNvSpPr/>
          <p:nvPr/>
        </p:nvSpPr>
        <p:spPr>
          <a:xfrm>
            <a:off x="2599265" y="1008415"/>
            <a:ext cx="5357584" cy="61111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ACCF48C3-93D0-4491-A856-F4CE176E595C}"/>
              </a:ext>
            </a:extLst>
          </p:cNvPr>
          <p:cNvSpPr/>
          <p:nvPr/>
        </p:nvSpPr>
        <p:spPr>
          <a:xfrm>
            <a:off x="-833744" y="1008415"/>
            <a:ext cx="5207000" cy="611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829733" y="2671350"/>
            <a:ext cx="3405420" cy="594803"/>
          </a:xfrm>
          <a:prstGeom prst="roundRect">
            <a:avLst/>
          </a:prstGeom>
          <a:solidFill>
            <a:srgbClr val="0944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1153391" y="2709049"/>
            <a:ext cx="2456895" cy="5909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Methods grouped by technique type</a:t>
            </a:r>
            <a:endParaRPr lang="ru-RU" sz="1800" b="1" kern="1200" dirty="0">
              <a:solidFill>
                <a:schemeClr val="bg1"/>
              </a:solidFill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395153C-1D8D-4166-A5BA-762DD9D348E7}"/>
              </a:ext>
            </a:extLst>
          </p:cNvPr>
          <p:cNvSpPr/>
          <p:nvPr/>
        </p:nvSpPr>
        <p:spPr>
          <a:xfrm>
            <a:off x="829732" y="3354929"/>
            <a:ext cx="3405419" cy="594803"/>
          </a:xfrm>
          <a:prstGeom prst="roundRect">
            <a:avLst/>
          </a:prstGeom>
          <a:solidFill>
            <a:srgbClr val="0944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B150BA-EEF2-43D1-B580-4656121627DC}"/>
              </a:ext>
            </a:extLst>
          </p:cNvPr>
          <p:cNvSpPr txBox="1"/>
          <p:nvPr/>
        </p:nvSpPr>
        <p:spPr>
          <a:xfrm>
            <a:off x="1023557" y="3354929"/>
            <a:ext cx="278056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Methods grouped by type of the object of interest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B117A62E-4D0F-43F7-AD1F-EF2B358D2753}"/>
              </a:ext>
            </a:extLst>
          </p:cNvPr>
          <p:cNvSpPr/>
          <p:nvPr/>
        </p:nvSpPr>
        <p:spPr>
          <a:xfrm>
            <a:off x="4511368" y="2659573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B7E1FD87-0AD2-4481-BD6D-E2DCB686DCFA}"/>
              </a:ext>
            </a:extLst>
          </p:cNvPr>
          <p:cNvSpPr/>
          <p:nvPr/>
        </p:nvSpPr>
        <p:spPr>
          <a:xfrm>
            <a:off x="4511367" y="3405518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B96B5C3D-AF69-4B8A-8A9E-78A915FC8EFD}"/>
              </a:ext>
            </a:extLst>
          </p:cNvPr>
          <p:cNvSpPr/>
          <p:nvPr/>
        </p:nvSpPr>
        <p:spPr>
          <a:xfrm>
            <a:off x="4511366" y="4113056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D9ACDB-20C1-4911-9F9E-6883FBA2FD22}"/>
              </a:ext>
            </a:extLst>
          </p:cNvPr>
          <p:cNvSpPr txBox="1"/>
          <p:nvPr/>
        </p:nvSpPr>
        <p:spPr>
          <a:xfrm>
            <a:off x="4511367" y="2779414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Genetic engineering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BF93-BF4B-40BF-918D-AE23A70311DA}"/>
              </a:ext>
            </a:extLst>
          </p:cNvPr>
          <p:cNvSpPr txBox="1"/>
          <p:nvPr/>
        </p:nvSpPr>
        <p:spPr>
          <a:xfrm>
            <a:off x="4511366" y="3518253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Biotechnology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69FFD-236F-4BB2-9C06-3F20D217FA98}"/>
              </a:ext>
            </a:extLst>
          </p:cNvPr>
          <p:cNvSpPr txBox="1"/>
          <p:nvPr/>
        </p:nvSpPr>
        <p:spPr>
          <a:xfrm>
            <a:off x="4511365" y="4225791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Biotechnology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E54A2D3-0594-4EED-8869-8E0D82BA9851}"/>
              </a:ext>
            </a:extLst>
          </p:cNvPr>
          <p:cNvSpPr/>
          <p:nvPr/>
        </p:nvSpPr>
        <p:spPr>
          <a:xfrm>
            <a:off x="829728" y="4108706"/>
            <a:ext cx="3405419" cy="594803"/>
          </a:xfrm>
          <a:prstGeom prst="roundRect">
            <a:avLst/>
          </a:prstGeom>
          <a:solidFill>
            <a:srgbClr val="0944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B32CB-441B-4DFB-8818-0D3029FEC2E7}"/>
              </a:ext>
            </a:extLst>
          </p:cNvPr>
          <p:cNvSpPr txBox="1"/>
          <p:nvPr/>
        </p:nvSpPr>
        <p:spPr>
          <a:xfrm>
            <a:off x="1023557" y="4124833"/>
            <a:ext cx="2716567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Pathophysiological</a:t>
            </a:r>
          </a:p>
          <a:p>
            <a:pPr lvl="0" algn="ctr"/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42DD7C2-38EF-4E87-AB05-8205C2C9F461}"/>
              </a:ext>
            </a:extLst>
          </p:cNvPr>
          <p:cNvSpPr/>
          <p:nvPr/>
        </p:nvSpPr>
        <p:spPr>
          <a:xfrm>
            <a:off x="7999180" y="2683589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C4B9B85-0E01-4150-A047-2CE696B21D49}"/>
              </a:ext>
            </a:extLst>
          </p:cNvPr>
          <p:cNvSpPr/>
          <p:nvPr/>
        </p:nvSpPr>
        <p:spPr>
          <a:xfrm>
            <a:off x="7999179" y="3429534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A0B6B0D1-6F5A-49C4-BFAE-CE2C3836A2AD}"/>
              </a:ext>
            </a:extLst>
          </p:cNvPr>
          <p:cNvSpPr/>
          <p:nvPr/>
        </p:nvSpPr>
        <p:spPr>
          <a:xfrm>
            <a:off x="7999178" y="4137072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D0070-E7AC-4DFE-9528-BF06D6DB4871}"/>
              </a:ext>
            </a:extLst>
          </p:cNvPr>
          <p:cNvSpPr txBox="1"/>
          <p:nvPr/>
        </p:nvSpPr>
        <p:spPr>
          <a:xfrm>
            <a:off x="7999179" y="2803430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Objects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69C86-709C-4CBB-8C2E-912AA1B79B45}"/>
              </a:ext>
            </a:extLst>
          </p:cNvPr>
          <p:cNvSpPr txBox="1"/>
          <p:nvPr/>
        </p:nvSpPr>
        <p:spPr>
          <a:xfrm>
            <a:off x="7999178" y="3542269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sz="1800" b="1" dirty="0">
                <a:solidFill>
                  <a:schemeClr val="bg1"/>
                </a:solidFill>
              </a:rPr>
              <a:t>eagents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0C938-3023-4256-875C-CE0CF6C5B46A}"/>
              </a:ext>
            </a:extLst>
          </p:cNvPr>
          <p:cNvSpPr txBox="1"/>
          <p:nvPr/>
        </p:nvSpPr>
        <p:spPr>
          <a:xfrm>
            <a:off x="7999177" y="4249807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sz="1800" b="1" dirty="0">
                <a:solidFill>
                  <a:schemeClr val="bg1"/>
                </a:solidFill>
              </a:rPr>
              <a:t>quipment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44AB-C36D-44A6-9D4E-D05949DDE224}"/>
              </a:ext>
            </a:extLst>
          </p:cNvPr>
          <p:cNvSpPr txBox="1"/>
          <p:nvPr/>
        </p:nvSpPr>
        <p:spPr>
          <a:xfrm>
            <a:off x="780756" y="215383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Type:</a:t>
            </a:r>
            <a:endParaRPr lang="ru-RU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859F8-4AE7-426A-916D-B5421B965FDD}"/>
              </a:ext>
            </a:extLst>
          </p:cNvPr>
          <p:cNvSpPr txBox="1"/>
          <p:nvPr/>
        </p:nvSpPr>
        <p:spPr>
          <a:xfrm>
            <a:off x="4511365" y="2153833"/>
            <a:ext cx="92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Topic:</a:t>
            </a:r>
            <a:endParaRPr lang="ru-RU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D1ADCD-C1A4-4D4F-8B8A-24F974AB3B32}"/>
              </a:ext>
            </a:extLst>
          </p:cNvPr>
          <p:cNvSpPr txBox="1"/>
          <p:nvPr/>
        </p:nvSpPr>
        <p:spPr>
          <a:xfrm>
            <a:off x="7999177" y="2177849"/>
            <a:ext cx="138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Operand: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44299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226792" y="901888"/>
            <a:ext cx="3871075" cy="594803"/>
          </a:xfrm>
          <a:prstGeom prst="roundRect">
            <a:avLst/>
          </a:prstGeom>
          <a:solidFill>
            <a:srgbClr val="3169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171825" y="883253"/>
            <a:ext cx="358037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/>
              <a:t>Methods grouped by type of the object of interest</a:t>
            </a:r>
            <a:endParaRPr lang="ru-RU" sz="1800" b="1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DF3C932-5008-4082-93C1-9419935B25D1}"/>
              </a:ext>
            </a:extLst>
          </p:cNvPr>
          <p:cNvSpPr/>
          <p:nvPr/>
        </p:nvSpPr>
        <p:spPr>
          <a:xfrm>
            <a:off x="358557" y="1864929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F1AD29F-6152-4802-87EA-5DDEC9DC2093}"/>
              </a:ext>
            </a:extLst>
          </p:cNvPr>
          <p:cNvSpPr/>
          <p:nvPr/>
        </p:nvSpPr>
        <p:spPr>
          <a:xfrm>
            <a:off x="358557" y="256518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8F798CC-F0F7-4A01-B1A0-7079F1951BB4}"/>
              </a:ext>
            </a:extLst>
          </p:cNvPr>
          <p:cNvSpPr/>
          <p:nvPr/>
        </p:nvSpPr>
        <p:spPr>
          <a:xfrm>
            <a:off x="358557" y="3963193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03E01-47A4-478A-9798-B23210B14A77}"/>
              </a:ext>
            </a:extLst>
          </p:cNvPr>
          <p:cNvSpPr txBox="1"/>
          <p:nvPr/>
        </p:nvSpPr>
        <p:spPr>
          <a:xfrm>
            <a:off x="501395" y="1874783"/>
            <a:ext cx="2716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</a:rPr>
              <a:t>Circulatory System Diseases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47021-4C54-4CF6-BC8F-7022567E259A}"/>
              </a:ext>
            </a:extLst>
          </p:cNvPr>
          <p:cNvSpPr txBox="1"/>
          <p:nvPr/>
        </p:nvSpPr>
        <p:spPr>
          <a:xfrm>
            <a:off x="501261" y="2704175"/>
            <a:ext cx="258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Nervous system diseases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E78D6-9045-46B3-BA2E-2719C17427D9}"/>
              </a:ext>
            </a:extLst>
          </p:cNvPr>
          <p:cNvSpPr txBox="1"/>
          <p:nvPr/>
        </p:nvSpPr>
        <p:spPr>
          <a:xfrm>
            <a:off x="488396" y="4084839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sz="1800" b="1" dirty="0">
                <a:solidFill>
                  <a:schemeClr val="bg1"/>
                </a:solidFill>
              </a:rPr>
              <a:t>nfections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ED958135-9C9B-4AF2-AACD-C7D456C43459}"/>
              </a:ext>
            </a:extLst>
          </p:cNvPr>
          <p:cNvSpPr/>
          <p:nvPr/>
        </p:nvSpPr>
        <p:spPr>
          <a:xfrm>
            <a:off x="356625" y="4655138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2201821-16ED-48D0-94E0-7075143ED848}"/>
              </a:ext>
            </a:extLst>
          </p:cNvPr>
          <p:cNvSpPr/>
          <p:nvPr/>
        </p:nvSpPr>
        <p:spPr>
          <a:xfrm>
            <a:off x="356625" y="5347083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ACD7A-DFBE-42FE-8EE1-4E938185746D}"/>
              </a:ext>
            </a:extLst>
          </p:cNvPr>
          <p:cNvSpPr txBox="1"/>
          <p:nvPr/>
        </p:nvSpPr>
        <p:spPr>
          <a:xfrm>
            <a:off x="488394" y="4775394"/>
            <a:ext cx="245302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Oncological diseases</a:t>
            </a:r>
          </a:p>
          <a:p>
            <a:pPr lvl="0"/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5DF8B7-1979-4326-9CC9-876B34DCF6DF}"/>
              </a:ext>
            </a:extLst>
          </p:cNvPr>
          <p:cNvSpPr txBox="1"/>
          <p:nvPr/>
        </p:nvSpPr>
        <p:spPr>
          <a:xfrm>
            <a:off x="501261" y="5420594"/>
            <a:ext cx="245302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sz="1800" b="1" dirty="0">
                <a:solidFill>
                  <a:schemeClr val="bg1"/>
                </a:solidFill>
              </a:rPr>
              <a:t>lood diseases</a:t>
            </a:r>
          </a:p>
          <a:p>
            <a:pPr lvl="0"/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BA4DE06-F159-46FA-9E82-CFC709BE1992}"/>
              </a:ext>
            </a:extLst>
          </p:cNvPr>
          <p:cNvSpPr/>
          <p:nvPr/>
        </p:nvSpPr>
        <p:spPr>
          <a:xfrm>
            <a:off x="356625" y="6028736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ED562-C9BC-438E-82F1-D903EE514671}"/>
              </a:ext>
            </a:extLst>
          </p:cNvPr>
          <p:cNvSpPr txBox="1"/>
          <p:nvPr/>
        </p:nvSpPr>
        <p:spPr>
          <a:xfrm>
            <a:off x="1502278" y="6257924"/>
            <a:ext cx="31699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D4FDA43-BBFC-4DBC-B18E-F75CC4E3A5FE}"/>
              </a:ext>
            </a:extLst>
          </p:cNvPr>
          <p:cNvSpPr/>
          <p:nvPr/>
        </p:nvSpPr>
        <p:spPr>
          <a:xfrm>
            <a:off x="356625" y="323668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DDEB52-44E1-489B-8DD8-5157B889B665}"/>
              </a:ext>
            </a:extLst>
          </p:cNvPr>
          <p:cNvSpPr txBox="1"/>
          <p:nvPr/>
        </p:nvSpPr>
        <p:spPr>
          <a:xfrm>
            <a:off x="488396" y="3352828"/>
            <a:ext cx="258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</a:rPr>
              <a:t>Endocrine Disorders</a:t>
            </a: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9F6C307-907F-4852-AF3F-81D20ED9CCE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4000" y="1199290"/>
            <a:ext cx="2792" cy="515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71D2277-3837-4B22-A629-05541096543F}"/>
              </a:ext>
            </a:extLst>
          </p:cNvPr>
          <p:cNvCxnSpPr>
            <a:cxnSpLocks/>
          </p:cNvCxnSpPr>
          <p:nvPr/>
        </p:nvCxnSpPr>
        <p:spPr>
          <a:xfrm>
            <a:off x="217096" y="28625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63560BA-C7C2-45D5-B6FA-DFCFC34AF14D}"/>
              </a:ext>
            </a:extLst>
          </p:cNvPr>
          <p:cNvCxnSpPr>
            <a:cxnSpLocks/>
          </p:cNvCxnSpPr>
          <p:nvPr/>
        </p:nvCxnSpPr>
        <p:spPr>
          <a:xfrm>
            <a:off x="217096" y="35340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3094733-2B62-491B-9784-9F2AAB100B85}"/>
              </a:ext>
            </a:extLst>
          </p:cNvPr>
          <p:cNvCxnSpPr>
            <a:cxnSpLocks/>
          </p:cNvCxnSpPr>
          <p:nvPr/>
        </p:nvCxnSpPr>
        <p:spPr>
          <a:xfrm>
            <a:off x="205592" y="42695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BCC4EA4-02BD-479D-906C-9F7B86579D4B}"/>
              </a:ext>
            </a:extLst>
          </p:cNvPr>
          <p:cNvCxnSpPr>
            <a:cxnSpLocks/>
          </p:cNvCxnSpPr>
          <p:nvPr/>
        </p:nvCxnSpPr>
        <p:spPr>
          <a:xfrm>
            <a:off x="223999" y="49542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F0365D2-976C-49BE-89C7-9FB207D7A17D}"/>
              </a:ext>
            </a:extLst>
          </p:cNvPr>
          <p:cNvCxnSpPr>
            <a:cxnSpLocks/>
          </p:cNvCxnSpPr>
          <p:nvPr/>
        </p:nvCxnSpPr>
        <p:spPr>
          <a:xfrm>
            <a:off x="217096" y="564448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F61B93D-73D3-4EDC-BE2F-B5C50C8108E4}"/>
              </a:ext>
            </a:extLst>
          </p:cNvPr>
          <p:cNvCxnSpPr>
            <a:cxnSpLocks/>
          </p:cNvCxnSpPr>
          <p:nvPr/>
        </p:nvCxnSpPr>
        <p:spPr>
          <a:xfrm>
            <a:off x="211021" y="633078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CF131FB-BE3F-49B6-97E4-77B90D507F85}"/>
              </a:ext>
            </a:extLst>
          </p:cNvPr>
          <p:cNvCxnSpPr>
            <a:cxnSpLocks/>
          </p:cNvCxnSpPr>
          <p:nvPr/>
        </p:nvCxnSpPr>
        <p:spPr>
          <a:xfrm>
            <a:off x="217096" y="21509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075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226792" y="901888"/>
            <a:ext cx="3871075" cy="594803"/>
          </a:xfrm>
          <a:prstGeom prst="roundRect">
            <a:avLst/>
          </a:prstGeom>
          <a:solidFill>
            <a:srgbClr val="3169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171825" y="883253"/>
            <a:ext cx="358037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/>
              <a:t>Methods grouped by type of the object of interest</a:t>
            </a:r>
            <a:endParaRPr lang="ru-RU" sz="1800" b="1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DF3C932-5008-4082-93C1-9419935B25D1}"/>
              </a:ext>
            </a:extLst>
          </p:cNvPr>
          <p:cNvSpPr/>
          <p:nvPr/>
        </p:nvSpPr>
        <p:spPr>
          <a:xfrm>
            <a:off x="358557" y="1864929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03E01-47A4-478A-9798-B23210B14A77}"/>
              </a:ext>
            </a:extLst>
          </p:cNvPr>
          <p:cNvSpPr txBox="1"/>
          <p:nvPr/>
        </p:nvSpPr>
        <p:spPr>
          <a:xfrm>
            <a:off x="501395" y="1874783"/>
            <a:ext cx="2716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/>
              <a:t>Circulatory System Diseases</a:t>
            </a:r>
            <a:endParaRPr lang="ru-RU" sz="1800" b="1" dirty="0"/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9F6C307-907F-4852-AF3F-81D20ED9CCE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4000" y="1199290"/>
            <a:ext cx="2792" cy="515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71D2277-3837-4B22-A629-05541096543F}"/>
              </a:ext>
            </a:extLst>
          </p:cNvPr>
          <p:cNvCxnSpPr>
            <a:cxnSpLocks/>
          </p:cNvCxnSpPr>
          <p:nvPr/>
        </p:nvCxnSpPr>
        <p:spPr>
          <a:xfrm>
            <a:off x="217096" y="28625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63560BA-C7C2-45D5-B6FA-DFCFC34AF14D}"/>
              </a:ext>
            </a:extLst>
          </p:cNvPr>
          <p:cNvCxnSpPr>
            <a:cxnSpLocks/>
          </p:cNvCxnSpPr>
          <p:nvPr/>
        </p:nvCxnSpPr>
        <p:spPr>
          <a:xfrm>
            <a:off x="217096" y="35340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3094733-2B62-491B-9784-9F2AAB100B85}"/>
              </a:ext>
            </a:extLst>
          </p:cNvPr>
          <p:cNvCxnSpPr>
            <a:cxnSpLocks/>
          </p:cNvCxnSpPr>
          <p:nvPr/>
        </p:nvCxnSpPr>
        <p:spPr>
          <a:xfrm>
            <a:off x="205592" y="42695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BCC4EA4-02BD-479D-906C-9F7B86579D4B}"/>
              </a:ext>
            </a:extLst>
          </p:cNvPr>
          <p:cNvCxnSpPr>
            <a:cxnSpLocks/>
          </p:cNvCxnSpPr>
          <p:nvPr/>
        </p:nvCxnSpPr>
        <p:spPr>
          <a:xfrm>
            <a:off x="223999" y="49542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F0365D2-976C-49BE-89C7-9FB207D7A17D}"/>
              </a:ext>
            </a:extLst>
          </p:cNvPr>
          <p:cNvCxnSpPr>
            <a:cxnSpLocks/>
          </p:cNvCxnSpPr>
          <p:nvPr/>
        </p:nvCxnSpPr>
        <p:spPr>
          <a:xfrm>
            <a:off x="217096" y="564448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F61B93D-73D3-4EDC-BE2F-B5C50C8108E4}"/>
              </a:ext>
            </a:extLst>
          </p:cNvPr>
          <p:cNvCxnSpPr>
            <a:cxnSpLocks/>
          </p:cNvCxnSpPr>
          <p:nvPr/>
        </p:nvCxnSpPr>
        <p:spPr>
          <a:xfrm>
            <a:off x="211021" y="633078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CF131FB-BE3F-49B6-97E4-77B90D507F85}"/>
              </a:ext>
            </a:extLst>
          </p:cNvPr>
          <p:cNvCxnSpPr>
            <a:cxnSpLocks/>
          </p:cNvCxnSpPr>
          <p:nvPr/>
        </p:nvCxnSpPr>
        <p:spPr>
          <a:xfrm>
            <a:off x="217096" y="21509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9C3632-251C-4B68-B5C0-37AB893A3F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383303" y="2498378"/>
            <a:ext cx="2867425" cy="4134427"/>
          </a:xfrm>
          <a:prstGeom prst="rect">
            <a:avLst/>
          </a:prstGeom>
        </p:spPr>
      </p:pic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FE2EE9EB-76A6-43C3-82DB-9848819F9BC4}"/>
              </a:ext>
            </a:extLst>
          </p:cNvPr>
          <p:cNvSpPr/>
          <p:nvPr/>
        </p:nvSpPr>
        <p:spPr>
          <a:xfrm>
            <a:off x="3479426" y="2834197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24E6B645-6EA8-429E-A948-FF4402AD044A}"/>
              </a:ext>
            </a:extLst>
          </p:cNvPr>
          <p:cNvSpPr/>
          <p:nvPr/>
        </p:nvSpPr>
        <p:spPr>
          <a:xfrm>
            <a:off x="3475314" y="3534872"/>
            <a:ext cx="2716567" cy="594803"/>
          </a:xfrm>
          <a:prstGeom prst="roundRect">
            <a:avLst/>
          </a:prstGeom>
          <a:solidFill>
            <a:srgbClr val="9EBAFB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6FC4C341-36E8-42CF-82A0-EEB9EC49B9B7}"/>
              </a:ext>
            </a:extLst>
          </p:cNvPr>
          <p:cNvCxnSpPr>
            <a:cxnSpLocks/>
          </p:cNvCxnSpPr>
          <p:nvPr/>
        </p:nvCxnSpPr>
        <p:spPr>
          <a:xfrm flipH="1">
            <a:off x="3315378" y="2127682"/>
            <a:ext cx="11704" cy="171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9799F688-1DE7-459C-85AE-5875D1F50F3F}"/>
              </a:ext>
            </a:extLst>
          </p:cNvPr>
          <p:cNvCxnSpPr>
            <a:cxnSpLocks/>
          </p:cNvCxnSpPr>
          <p:nvPr/>
        </p:nvCxnSpPr>
        <p:spPr>
          <a:xfrm>
            <a:off x="3327026" y="315387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1812D3AF-712D-4A24-B3E3-412B75C22B58}"/>
              </a:ext>
            </a:extLst>
          </p:cNvPr>
          <p:cNvCxnSpPr>
            <a:cxnSpLocks/>
          </p:cNvCxnSpPr>
          <p:nvPr/>
        </p:nvCxnSpPr>
        <p:spPr>
          <a:xfrm>
            <a:off x="3322914" y="383979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ED834BE-5E8D-4D9D-9EB7-CDCF80B92E52}"/>
              </a:ext>
            </a:extLst>
          </p:cNvPr>
          <p:cNvSpPr txBox="1"/>
          <p:nvPr/>
        </p:nvSpPr>
        <p:spPr>
          <a:xfrm>
            <a:off x="3623604" y="2969207"/>
            <a:ext cx="1845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/>
              <a:t>Animal models</a:t>
            </a:r>
            <a:endParaRPr lang="ru-RU" sz="18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FEF791-B665-4E3E-8057-C9A924012E19}"/>
              </a:ext>
            </a:extLst>
          </p:cNvPr>
          <p:cNvSpPr txBox="1"/>
          <p:nvPr/>
        </p:nvSpPr>
        <p:spPr>
          <a:xfrm>
            <a:off x="3670904" y="3647607"/>
            <a:ext cx="235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Cell models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5565BB8-D883-45A4-AD22-4D63C9E1381A}"/>
              </a:ext>
            </a:extLst>
          </p:cNvPr>
          <p:cNvCxnSpPr>
            <a:cxnSpLocks/>
          </p:cNvCxnSpPr>
          <p:nvPr/>
        </p:nvCxnSpPr>
        <p:spPr>
          <a:xfrm>
            <a:off x="3052654" y="2127682"/>
            <a:ext cx="244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16D00281-D538-410C-981A-789C55B59CCD}"/>
              </a:ext>
            </a:extLst>
          </p:cNvPr>
          <p:cNvSpPr/>
          <p:nvPr/>
        </p:nvSpPr>
        <p:spPr>
          <a:xfrm>
            <a:off x="6622676" y="3382473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0" name="Прямоугольник: скругленные углы 99">
            <a:extLst>
              <a:ext uri="{FF2B5EF4-FFF2-40B4-BE49-F238E27FC236}">
                <a16:creationId xmlns:a16="http://schemas.microsoft.com/office/drawing/2014/main" id="{DB0BD936-98A4-4015-967E-7F9C592C76F2}"/>
              </a:ext>
            </a:extLst>
          </p:cNvPr>
          <p:cNvSpPr/>
          <p:nvPr/>
        </p:nvSpPr>
        <p:spPr>
          <a:xfrm>
            <a:off x="6618564" y="4083148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4C1179FC-F682-4199-A8D5-FEBFBF2CEC18}"/>
              </a:ext>
            </a:extLst>
          </p:cNvPr>
          <p:cNvCxnSpPr>
            <a:cxnSpLocks/>
          </p:cNvCxnSpPr>
          <p:nvPr/>
        </p:nvCxnSpPr>
        <p:spPr>
          <a:xfrm>
            <a:off x="6470276" y="370214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E99B7C47-554C-4D4C-A0D9-281DBCD81F40}"/>
              </a:ext>
            </a:extLst>
          </p:cNvPr>
          <p:cNvCxnSpPr>
            <a:cxnSpLocks/>
          </p:cNvCxnSpPr>
          <p:nvPr/>
        </p:nvCxnSpPr>
        <p:spPr>
          <a:xfrm>
            <a:off x="6466164" y="4388071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ECAE393C-FE37-4806-BC6C-3FBFC9E6DD59}"/>
              </a:ext>
            </a:extLst>
          </p:cNvPr>
          <p:cNvCxnSpPr>
            <a:cxnSpLocks/>
          </p:cNvCxnSpPr>
          <p:nvPr/>
        </p:nvCxnSpPr>
        <p:spPr>
          <a:xfrm>
            <a:off x="6466164" y="5046336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617CB59D-46F6-4F55-9E8F-EB4D1493DC01}"/>
              </a:ext>
            </a:extLst>
          </p:cNvPr>
          <p:cNvSpPr/>
          <p:nvPr/>
        </p:nvSpPr>
        <p:spPr>
          <a:xfrm>
            <a:off x="6605694" y="4760794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912F71-35CE-41EE-80C5-11A907EF070B}"/>
              </a:ext>
            </a:extLst>
          </p:cNvPr>
          <p:cNvSpPr txBox="1"/>
          <p:nvPr/>
        </p:nvSpPr>
        <p:spPr>
          <a:xfrm>
            <a:off x="6766854" y="3517483"/>
            <a:ext cx="1845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Hypertension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AC449E2-C277-4EE2-A2CD-CA1E68AC06C3}"/>
              </a:ext>
            </a:extLst>
          </p:cNvPr>
          <p:cNvSpPr txBox="1"/>
          <p:nvPr/>
        </p:nvSpPr>
        <p:spPr>
          <a:xfrm>
            <a:off x="6814154" y="4195883"/>
            <a:ext cx="235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Hypotension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90907C-46E0-4FF4-B6AC-EBCDACECB6F2}"/>
              </a:ext>
            </a:extLst>
          </p:cNvPr>
          <p:cNvSpPr txBox="1"/>
          <p:nvPr/>
        </p:nvSpPr>
        <p:spPr>
          <a:xfrm>
            <a:off x="6818266" y="4861226"/>
            <a:ext cx="271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Coronary heart diseases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08" name="Прямоугольник: скругленные углы 107">
            <a:extLst>
              <a:ext uri="{FF2B5EF4-FFF2-40B4-BE49-F238E27FC236}">
                <a16:creationId xmlns:a16="http://schemas.microsoft.com/office/drawing/2014/main" id="{450501FF-B3A4-407D-AAB6-BED9E12B5C41}"/>
              </a:ext>
            </a:extLst>
          </p:cNvPr>
          <p:cNvSpPr/>
          <p:nvPr/>
        </p:nvSpPr>
        <p:spPr>
          <a:xfrm>
            <a:off x="6601582" y="5512450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8F3A94-5128-40E8-9114-20296DED0FCC}"/>
              </a:ext>
            </a:extLst>
          </p:cNvPr>
          <p:cNvSpPr txBox="1"/>
          <p:nvPr/>
        </p:nvSpPr>
        <p:spPr>
          <a:xfrm>
            <a:off x="6814154" y="5612882"/>
            <a:ext cx="1798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…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09E0EFE7-C5AF-4CC6-B7A5-72BDFBA0F52F}"/>
              </a:ext>
            </a:extLst>
          </p:cNvPr>
          <p:cNvCxnSpPr>
            <a:cxnSpLocks/>
          </p:cNvCxnSpPr>
          <p:nvPr/>
        </p:nvCxnSpPr>
        <p:spPr>
          <a:xfrm>
            <a:off x="6466164" y="5812111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4EB763AC-0C64-4BD3-880B-98FF2D40C1ED}"/>
              </a:ext>
            </a:extLst>
          </p:cNvPr>
          <p:cNvCxnSpPr>
            <a:cxnSpLocks/>
          </p:cNvCxnSpPr>
          <p:nvPr/>
        </p:nvCxnSpPr>
        <p:spPr>
          <a:xfrm>
            <a:off x="6436780" y="3153873"/>
            <a:ext cx="24022" cy="2655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400ACBF8-F2B3-4490-90AB-81BABDE4FA38}"/>
              </a:ext>
            </a:extLst>
          </p:cNvPr>
          <p:cNvCxnSpPr>
            <a:cxnSpLocks/>
          </p:cNvCxnSpPr>
          <p:nvPr/>
        </p:nvCxnSpPr>
        <p:spPr>
          <a:xfrm>
            <a:off x="6191881" y="3157480"/>
            <a:ext cx="244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11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857E2CDF-1315-4FD1-BEB4-7287ED82BEA4}"/>
              </a:ext>
            </a:extLst>
          </p:cNvPr>
          <p:cNvSpPr/>
          <p:nvPr/>
        </p:nvSpPr>
        <p:spPr>
          <a:xfrm>
            <a:off x="6360390" y="1075089"/>
            <a:ext cx="5552209" cy="61111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1EE6957-B9CF-4E58-8149-F28AD9DDBF5A}"/>
              </a:ext>
            </a:extLst>
          </p:cNvPr>
          <p:cNvSpPr/>
          <p:nvPr/>
        </p:nvSpPr>
        <p:spPr>
          <a:xfrm>
            <a:off x="2611208" y="1075089"/>
            <a:ext cx="5357584" cy="61111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ACCF48C3-93D0-4491-A856-F4CE176E595C}"/>
              </a:ext>
            </a:extLst>
          </p:cNvPr>
          <p:cNvSpPr/>
          <p:nvPr/>
        </p:nvSpPr>
        <p:spPr>
          <a:xfrm>
            <a:off x="-833744" y="1008415"/>
            <a:ext cx="5207000" cy="611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829733" y="2671350"/>
            <a:ext cx="3405420" cy="594803"/>
          </a:xfrm>
          <a:prstGeom prst="roundRect">
            <a:avLst/>
          </a:prstGeom>
          <a:solidFill>
            <a:srgbClr val="0944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1153391" y="2709049"/>
            <a:ext cx="2456895" cy="5909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Methods grouped by technique type</a:t>
            </a:r>
            <a:endParaRPr lang="ru-RU" sz="1800" b="1" kern="1200" dirty="0">
              <a:solidFill>
                <a:schemeClr val="bg1"/>
              </a:solidFill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395153C-1D8D-4166-A5BA-762DD9D348E7}"/>
              </a:ext>
            </a:extLst>
          </p:cNvPr>
          <p:cNvSpPr/>
          <p:nvPr/>
        </p:nvSpPr>
        <p:spPr>
          <a:xfrm>
            <a:off x="829732" y="3354929"/>
            <a:ext cx="3405419" cy="594803"/>
          </a:xfrm>
          <a:prstGeom prst="roundRect">
            <a:avLst/>
          </a:prstGeom>
          <a:solidFill>
            <a:srgbClr val="0944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B150BA-EEF2-43D1-B580-4656121627DC}"/>
              </a:ext>
            </a:extLst>
          </p:cNvPr>
          <p:cNvSpPr txBox="1"/>
          <p:nvPr/>
        </p:nvSpPr>
        <p:spPr>
          <a:xfrm>
            <a:off x="1023557" y="3354929"/>
            <a:ext cx="278056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Methods grouped by type of the object of interest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B117A62E-4D0F-43F7-AD1F-EF2B358D2753}"/>
              </a:ext>
            </a:extLst>
          </p:cNvPr>
          <p:cNvSpPr/>
          <p:nvPr/>
        </p:nvSpPr>
        <p:spPr>
          <a:xfrm>
            <a:off x="4511368" y="2659573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B7E1FD87-0AD2-4481-BD6D-E2DCB686DCFA}"/>
              </a:ext>
            </a:extLst>
          </p:cNvPr>
          <p:cNvSpPr/>
          <p:nvPr/>
        </p:nvSpPr>
        <p:spPr>
          <a:xfrm>
            <a:off x="4511367" y="3405518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B96B5C3D-AF69-4B8A-8A9E-78A915FC8EFD}"/>
              </a:ext>
            </a:extLst>
          </p:cNvPr>
          <p:cNvSpPr/>
          <p:nvPr/>
        </p:nvSpPr>
        <p:spPr>
          <a:xfrm>
            <a:off x="4511366" y="4113056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D9ACDB-20C1-4911-9F9E-6883FBA2FD22}"/>
              </a:ext>
            </a:extLst>
          </p:cNvPr>
          <p:cNvSpPr txBox="1"/>
          <p:nvPr/>
        </p:nvSpPr>
        <p:spPr>
          <a:xfrm>
            <a:off x="4511367" y="2779414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Genetic engineering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BF93-BF4B-40BF-918D-AE23A70311DA}"/>
              </a:ext>
            </a:extLst>
          </p:cNvPr>
          <p:cNvSpPr txBox="1"/>
          <p:nvPr/>
        </p:nvSpPr>
        <p:spPr>
          <a:xfrm>
            <a:off x="4511366" y="3518253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Biotechnology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69FFD-236F-4BB2-9C06-3F20D217FA98}"/>
              </a:ext>
            </a:extLst>
          </p:cNvPr>
          <p:cNvSpPr txBox="1"/>
          <p:nvPr/>
        </p:nvSpPr>
        <p:spPr>
          <a:xfrm>
            <a:off x="4511365" y="4225791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Biotechnology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E54A2D3-0594-4EED-8869-8E0D82BA9851}"/>
              </a:ext>
            </a:extLst>
          </p:cNvPr>
          <p:cNvSpPr/>
          <p:nvPr/>
        </p:nvSpPr>
        <p:spPr>
          <a:xfrm>
            <a:off x="829728" y="4108706"/>
            <a:ext cx="3405419" cy="594803"/>
          </a:xfrm>
          <a:prstGeom prst="roundRect">
            <a:avLst/>
          </a:prstGeom>
          <a:solidFill>
            <a:srgbClr val="0944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B32CB-441B-4DFB-8818-0D3029FEC2E7}"/>
              </a:ext>
            </a:extLst>
          </p:cNvPr>
          <p:cNvSpPr txBox="1"/>
          <p:nvPr/>
        </p:nvSpPr>
        <p:spPr>
          <a:xfrm>
            <a:off x="1023557" y="4124833"/>
            <a:ext cx="2716567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Pathophysiological</a:t>
            </a:r>
          </a:p>
          <a:p>
            <a:pPr lvl="0" algn="ctr"/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42DD7C2-38EF-4E87-AB05-8205C2C9F461}"/>
              </a:ext>
            </a:extLst>
          </p:cNvPr>
          <p:cNvSpPr/>
          <p:nvPr/>
        </p:nvSpPr>
        <p:spPr>
          <a:xfrm>
            <a:off x="7999180" y="2683589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C4B9B85-0E01-4150-A047-2CE696B21D49}"/>
              </a:ext>
            </a:extLst>
          </p:cNvPr>
          <p:cNvSpPr/>
          <p:nvPr/>
        </p:nvSpPr>
        <p:spPr>
          <a:xfrm>
            <a:off x="7999179" y="3429534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A0B6B0D1-6F5A-49C4-BFAE-CE2C3836A2AD}"/>
              </a:ext>
            </a:extLst>
          </p:cNvPr>
          <p:cNvSpPr/>
          <p:nvPr/>
        </p:nvSpPr>
        <p:spPr>
          <a:xfrm>
            <a:off x="7999178" y="4137072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D0070-E7AC-4DFE-9528-BF06D6DB4871}"/>
              </a:ext>
            </a:extLst>
          </p:cNvPr>
          <p:cNvSpPr txBox="1"/>
          <p:nvPr/>
        </p:nvSpPr>
        <p:spPr>
          <a:xfrm>
            <a:off x="7999179" y="2803430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Objects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69C86-709C-4CBB-8C2E-912AA1B79B45}"/>
              </a:ext>
            </a:extLst>
          </p:cNvPr>
          <p:cNvSpPr txBox="1"/>
          <p:nvPr/>
        </p:nvSpPr>
        <p:spPr>
          <a:xfrm>
            <a:off x="7999178" y="3542269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sz="1800" b="1" dirty="0">
                <a:solidFill>
                  <a:schemeClr val="bg1"/>
                </a:solidFill>
              </a:rPr>
              <a:t>eagents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0C938-3023-4256-875C-CE0CF6C5B46A}"/>
              </a:ext>
            </a:extLst>
          </p:cNvPr>
          <p:cNvSpPr txBox="1"/>
          <p:nvPr/>
        </p:nvSpPr>
        <p:spPr>
          <a:xfrm>
            <a:off x="7999177" y="4249807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sz="1800" b="1" dirty="0">
                <a:solidFill>
                  <a:schemeClr val="bg1"/>
                </a:solidFill>
              </a:rPr>
              <a:t>quipment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44AB-C36D-44A6-9D4E-D05949DDE224}"/>
              </a:ext>
            </a:extLst>
          </p:cNvPr>
          <p:cNvSpPr txBox="1"/>
          <p:nvPr/>
        </p:nvSpPr>
        <p:spPr>
          <a:xfrm>
            <a:off x="780756" y="215383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Type:</a:t>
            </a:r>
            <a:endParaRPr lang="ru-RU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859F8-4AE7-426A-916D-B5421B965FDD}"/>
              </a:ext>
            </a:extLst>
          </p:cNvPr>
          <p:cNvSpPr txBox="1"/>
          <p:nvPr/>
        </p:nvSpPr>
        <p:spPr>
          <a:xfrm>
            <a:off x="4511365" y="2153833"/>
            <a:ext cx="92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Topic:</a:t>
            </a:r>
            <a:endParaRPr lang="ru-RU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D1ADCD-C1A4-4D4F-8B8A-24F974AB3B32}"/>
              </a:ext>
            </a:extLst>
          </p:cNvPr>
          <p:cNvSpPr txBox="1"/>
          <p:nvPr/>
        </p:nvSpPr>
        <p:spPr>
          <a:xfrm>
            <a:off x="7999177" y="2177849"/>
            <a:ext cx="138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Operand: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85735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BEA213C-C9DE-4A34-ABEC-4953C7321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0" r="3101"/>
          <a:stretch/>
        </p:blipFill>
        <p:spPr>
          <a:xfrm>
            <a:off x="0" y="152400"/>
            <a:ext cx="12192000" cy="67056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536F765-3F84-4F35-A254-86F989B8B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0" r="3101"/>
          <a:stretch/>
        </p:blipFill>
        <p:spPr>
          <a:xfrm>
            <a:off x="0" y="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857E2CDF-1315-4FD1-BEB4-7287ED82BEA4}"/>
              </a:ext>
            </a:extLst>
          </p:cNvPr>
          <p:cNvSpPr/>
          <p:nvPr/>
        </p:nvSpPr>
        <p:spPr>
          <a:xfrm>
            <a:off x="6360390" y="1008414"/>
            <a:ext cx="5552209" cy="61111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1EE6957-B9CF-4E58-8149-F28AD9DDBF5A}"/>
              </a:ext>
            </a:extLst>
          </p:cNvPr>
          <p:cNvSpPr/>
          <p:nvPr/>
        </p:nvSpPr>
        <p:spPr>
          <a:xfrm>
            <a:off x="2599265" y="1008415"/>
            <a:ext cx="5357584" cy="61111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ACCF48C3-93D0-4491-A856-F4CE176E595C}"/>
              </a:ext>
            </a:extLst>
          </p:cNvPr>
          <p:cNvSpPr/>
          <p:nvPr/>
        </p:nvSpPr>
        <p:spPr>
          <a:xfrm>
            <a:off x="-833744" y="1008415"/>
            <a:ext cx="5207000" cy="611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829733" y="2671350"/>
            <a:ext cx="3405420" cy="594803"/>
          </a:xfrm>
          <a:prstGeom prst="roundRect">
            <a:avLst/>
          </a:prstGeom>
          <a:solidFill>
            <a:srgbClr val="0944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1153391" y="2709049"/>
            <a:ext cx="2456895" cy="5909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Methods grouped by technique type</a:t>
            </a:r>
            <a:endParaRPr lang="ru-RU" sz="1800" b="1" kern="1200" dirty="0">
              <a:solidFill>
                <a:schemeClr val="bg1"/>
              </a:solidFill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395153C-1D8D-4166-A5BA-762DD9D348E7}"/>
              </a:ext>
            </a:extLst>
          </p:cNvPr>
          <p:cNvSpPr/>
          <p:nvPr/>
        </p:nvSpPr>
        <p:spPr>
          <a:xfrm>
            <a:off x="829732" y="3354929"/>
            <a:ext cx="3405419" cy="594803"/>
          </a:xfrm>
          <a:prstGeom prst="roundRect">
            <a:avLst/>
          </a:prstGeom>
          <a:solidFill>
            <a:srgbClr val="0944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B150BA-EEF2-43D1-B580-4656121627DC}"/>
              </a:ext>
            </a:extLst>
          </p:cNvPr>
          <p:cNvSpPr txBox="1"/>
          <p:nvPr/>
        </p:nvSpPr>
        <p:spPr>
          <a:xfrm>
            <a:off x="1023557" y="3354929"/>
            <a:ext cx="278056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Methods grouped by type of the object of interest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B117A62E-4D0F-43F7-AD1F-EF2B358D2753}"/>
              </a:ext>
            </a:extLst>
          </p:cNvPr>
          <p:cNvSpPr/>
          <p:nvPr/>
        </p:nvSpPr>
        <p:spPr>
          <a:xfrm>
            <a:off x="4511368" y="2659573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B7E1FD87-0AD2-4481-BD6D-E2DCB686DCFA}"/>
              </a:ext>
            </a:extLst>
          </p:cNvPr>
          <p:cNvSpPr/>
          <p:nvPr/>
        </p:nvSpPr>
        <p:spPr>
          <a:xfrm>
            <a:off x="4511367" y="3405518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B96B5C3D-AF69-4B8A-8A9E-78A915FC8EFD}"/>
              </a:ext>
            </a:extLst>
          </p:cNvPr>
          <p:cNvSpPr/>
          <p:nvPr/>
        </p:nvSpPr>
        <p:spPr>
          <a:xfrm>
            <a:off x="4511366" y="4113056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D9ACDB-20C1-4911-9F9E-6883FBA2FD22}"/>
              </a:ext>
            </a:extLst>
          </p:cNvPr>
          <p:cNvSpPr txBox="1"/>
          <p:nvPr/>
        </p:nvSpPr>
        <p:spPr>
          <a:xfrm>
            <a:off x="4511367" y="2779414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Genetic engineering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BF93-BF4B-40BF-918D-AE23A70311DA}"/>
              </a:ext>
            </a:extLst>
          </p:cNvPr>
          <p:cNvSpPr txBox="1"/>
          <p:nvPr/>
        </p:nvSpPr>
        <p:spPr>
          <a:xfrm>
            <a:off x="4511366" y="3518253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Biotechnology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69FFD-236F-4BB2-9C06-3F20D217FA98}"/>
              </a:ext>
            </a:extLst>
          </p:cNvPr>
          <p:cNvSpPr txBox="1"/>
          <p:nvPr/>
        </p:nvSpPr>
        <p:spPr>
          <a:xfrm>
            <a:off x="4511365" y="4225791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Omics </a:t>
            </a:r>
            <a:r>
              <a:rPr lang="en-US" sz="1800" b="1" dirty="0" err="1">
                <a:solidFill>
                  <a:schemeClr val="bg1"/>
                </a:solidFill>
              </a:rPr>
              <a:t>technologis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E54A2D3-0594-4EED-8869-8E0D82BA9851}"/>
              </a:ext>
            </a:extLst>
          </p:cNvPr>
          <p:cNvSpPr/>
          <p:nvPr/>
        </p:nvSpPr>
        <p:spPr>
          <a:xfrm>
            <a:off x="829728" y="4108706"/>
            <a:ext cx="3405419" cy="594803"/>
          </a:xfrm>
          <a:prstGeom prst="roundRect">
            <a:avLst/>
          </a:prstGeom>
          <a:solidFill>
            <a:srgbClr val="0944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B32CB-441B-4DFB-8818-0D3029FEC2E7}"/>
              </a:ext>
            </a:extLst>
          </p:cNvPr>
          <p:cNvSpPr txBox="1"/>
          <p:nvPr/>
        </p:nvSpPr>
        <p:spPr>
          <a:xfrm>
            <a:off x="1023557" y="4124833"/>
            <a:ext cx="2716567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Pathophysiological</a:t>
            </a:r>
          </a:p>
          <a:p>
            <a:pPr lvl="0" algn="ctr"/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42DD7C2-38EF-4E87-AB05-8205C2C9F461}"/>
              </a:ext>
            </a:extLst>
          </p:cNvPr>
          <p:cNvSpPr/>
          <p:nvPr/>
        </p:nvSpPr>
        <p:spPr>
          <a:xfrm>
            <a:off x="7999180" y="2683589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C4B9B85-0E01-4150-A047-2CE696B21D49}"/>
              </a:ext>
            </a:extLst>
          </p:cNvPr>
          <p:cNvSpPr/>
          <p:nvPr/>
        </p:nvSpPr>
        <p:spPr>
          <a:xfrm>
            <a:off x="7999179" y="3429534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A0B6B0D1-6F5A-49C4-BFAE-CE2C3836A2AD}"/>
              </a:ext>
            </a:extLst>
          </p:cNvPr>
          <p:cNvSpPr/>
          <p:nvPr/>
        </p:nvSpPr>
        <p:spPr>
          <a:xfrm>
            <a:off x="7999178" y="4137072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D0070-E7AC-4DFE-9528-BF06D6DB4871}"/>
              </a:ext>
            </a:extLst>
          </p:cNvPr>
          <p:cNvSpPr txBox="1"/>
          <p:nvPr/>
        </p:nvSpPr>
        <p:spPr>
          <a:xfrm>
            <a:off x="7999179" y="2803430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Objects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69C86-709C-4CBB-8C2E-912AA1B79B45}"/>
              </a:ext>
            </a:extLst>
          </p:cNvPr>
          <p:cNvSpPr txBox="1"/>
          <p:nvPr/>
        </p:nvSpPr>
        <p:spPr>
          <a:xfrm>
            <a:off x="7999178" y="3542269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sz="1800" b="1" dirty="0">
                <a:solidFill>
                  <a:schemeClr val="bg1"/>
                </a:solidFill>
              </a:rPr>
              <a:t>eagents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0C938-3023-4256-875C-CE0CF6C5B46A}"/>
              </a:ext>
            </a:extLst>
          </p:cNvPr>
          <p:cNvSpPr txBox="1"/>
          <p:nvPr/>
        </p:nvSpPr>
        <p:spPr>
          <a:xfrm>
            <a:off x="7999177" y="4249807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sz="1800" b="1" dirty="0">
                <a:solidFill>
                  <a:schemeClr val="bg1"/>
                </a:solidFill>
              </a:rPr>
              <a:t>quipment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44AB-C36D-44A6-9D4E-D05949DDE224}"/>
              </a:ext>
            </a:extLst>
          </p:cNvPr>
          <p:cNvSpPr txBox="1"/>
          <p:nvPr/>
        </p:nvSpPr>
        <p:spPr>
          <a:xfrm>
            <a:off x="780756" y="215383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Type:</a:t>
            </a:r>
            <a:endParaRPr lang="ru-RU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859F8-4AE7-426A-916D-B5421B965FDD}"/>
              </a:ext>
            </a:extLst>
          </p:cNvPr>
          <p:cNvSpPr txBox="1"/>
          <p:nvPr/>
        </p:nvSpPr>
        <p:spPr>
          <a:xfrm>
            <a:off x="4511365" y="2153833"/>
            <a:ext cx="92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Topic:</a:t>
            </a:r>
            <a:endParaRPr lang="ru-RU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D1ADCD-C1A4-4D4F-8B8A-24F974AB3B32}"/>
              </a:ext>
            </a:extLst>
          </p:cNvPr>
          <p:cNvSpPr txBox="1"/>
          <p:nvPr/>
        </p:nvSpPr>
        <p:spPr>
          <a:xfrm>
            <a:off x="7999177" y="2177849"/>
            <a:ext cx="138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Operand: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7587789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DDDFA8-58C1-46BC-981F-16E871A7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" y="0"/>
            <a:ext cx="12163402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D8CAD3-F602-446B-9D3C-168A0806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"/>
            <a:ext cx="12192000" cy="685748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A9BAE7-1B47-4664-BC26-63A709BDE2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17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30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A09A-C9AF-46FA-8933-21E061F6239A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5" name="object 24">
            <a:extLst>
              <a:ext uri="{FF2B5EF4-FFF2-40B4-BE49-F238E27FC236}">
                <a16:creationId xmlns:a16="http://schemas.microsoft.com/office/drawing/2014/main" id="{77F5129D-2FB9-47E7-81BE-04119C651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Search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DE8AC-ACB7-4716-AF6B-ED641179FD5D}"/>
              </a:ext>
            </a:extLst>
          </p:cNvPr>
          <p:cNvSpPr txBox="1"/>
          <p:nvPr/>
        </p:nvSpPr>
        <p:spPr>
          <a:xfrm>
            <a:off x="495300" y="2438400"/>
            <a:ext cx="261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*вид результатов поиска</a:t>
            </a: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DAC4C5F-E889-4FE4-AB37-8F2DE1482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8" b="3426"/>
          <a:stretch/>
        </p:blipFill>
        <p:spPr>
          <a:xfrm>
            <a:off x="0" y="-1"/>
            <a:ext cx="12192000" cy="56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02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A09A-C9AF-46FA-8933-21E061F6239A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5" name="object 24">
            <a:extLst>
              <a:ext uri="{FF2B5EF4-FFF2-40B4-BE49-F238E27FC236}">
                <a16:creationId xmlns:a16="http://schemas.microsoft.com/office/drawing/2014/main" id="{77F5129D-2FB9-47E7-81BE-04119C651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91550" y="128875"/>
            <a:ext cx="36004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Search and 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05833-A6E7-44E2-B5DD-207746EF01BE}"/>
              </a:ext>
            </a:extLst>
          </p:cNvPr>
          <p:cNvSpPr txBox="1"/>
          <p:nvPr/>
        </p:nvSpPr>
        <p:spPr>
          <a:xfrm>
            <a:off x="1357312" y="2428875"/>
            <a:ext cx="947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Позволяют найти нужный метод, его конкретную модификацию, относительно техники исполнения и объекта исследования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Позволяют находить группы методов, предназначенных для решения конкретных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Позволяют   находить альтернативные методы, применяемые для решения той же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3468542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4">
            <a:extLst>
              <a:ext uri="{FF2B5EF4-FFF2-40B4-BE49-F238E27FC236}">
                <a16:creationId xmlns:a16="http://schemas.microsoft.com/office/drawing/2014/main" id="{77F5129D-2FB9-47E7-81BE-04119C651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Method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3DC928-79CB-4DAE-9509-F9674E221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7" t="16361"/>
          <a:stretch/>
        </p:blipFill>
        <p:spPr>
          <a:xfrm>
            <a:off x="523874" y="948024"/>
            <a:ext cx="11668125" cy="484619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3D2C246-B461-4693-B956-7C2108769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90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4">
            <a:extLst>
              <a:ext uri="{FF2B5EF4-FFF2-40B4-BE49-F238E27FC236}">
                <a16:creationId xmlns:a16="http://schemas.microsoft.com/office/drawing/2014/main" id="{77F5129D-2FB9-47E7-81BE-04119C651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Method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3DC928-79CB-4DAE-9509-F9674E221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056"/>
          <a:stretch/>
        </p:blipFill>
        <p:spPr>
          <a:xfrm>
            <a:off x="0" y="0"/>
            <a:ext cx="12192000" cy="63414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FE914F-ECA5-4C8A-9AA4-ACF521A22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8" t="18347" r="76333" b="-277"/>
          <a:stretch/>
        </p:blipFill>
        <p:spPr>
          <a:xfrm>
            <a:off x="533400" y="967517"/>
            <a:ext cx="2763056" cy="51149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413367-2458-414F-9F10-BAFF4F4A7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66" t="10687" r="10392" b="-277"/>
          <a:stretch/>
        </p:blipFill>
        <p:spPr>
          <a:xfrm>
            <a:off x="4038600" y="521859"/>
            <a:ext cx="81534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41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75027E-0F33-4A14-9D9E-E5B37EDB1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6" t="22360" r="4609"/>
          <a:stretch/>
        </p:blipFill>
        <p:spPr>
          <a:xfrm>
            <a:off x="3124199" y="1067268"/>
            <a:ext cx="9067801" cy="4266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BF60E7-7A02-4AFD-93E9-733A81C2D1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5" t="1509" r="-1"/>
          <a:stretch/>
        </p:blipFill>
        <p:spPr>
          <a:xfrm>
            <a:off x="533400" y="952500"/>
            <a:ext cx="2300287" cy="46624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158FC0-381D-4C1B-83B1-8C8AB332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367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1FADED-B1ED-4C90-B21D-5AA4DE98D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66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75027E-0F33-4A14-9D9E-E5B37EDB1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796661-EE91-47DB-81B1-D3BBF7ABF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72" r="3047"/>
          <a:stretch/>
        </p:blipFill>
        <p:spPr>
          <a:xfrm>
            <a:off x="2952750" y="819150"/>
            <a:ext cx="9239250" cy="53821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8A228C-AED1-451C-9333-3E5D982100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93" t="3202"/>
          <a:stretch/>
        </p:blipFill>
        <p:spPr>
          <a:xfrm>
            <a:off x="600075" y="981075"/>
            <a:ext cx="2495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784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75027E-0F33-4A14-9D9E-E5B37EDB1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A4B952-B75D-453E-95A9-BE2B200E0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77" r="5665"/>
          <a:stretch/>
        </p:blipFill>
        <p:spPr>
          <a:xfrm>
            <a:off x="3138487" y="977406"/>
            <a:ext cx="9053513" cy="50555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C5AB7D-4416-4043-A3DB-B37386EF37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4" t="2946"/>
          <a:stretch/>
        </p:blipFill>
        <p:spPr>
          <a:xfrm>
            <a:off x="533400" y="977406"/>
            <a:ext cx="2605087" cy="52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425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3D8F394-97B2-4D07-A197-A692FFBEB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7" r="6563"/>
          <a:stretch/>
        </p:blipFill>
        <p:spPr>
          <a:xfrm>
            <a:off x="3051015" y="973636"/>
            <a:ext cx="9039225" cy="51212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75027E-0F33-4A14-9D9E-E5B37EDB1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EE851ABC-67B9-4814-9B03-5C4B0DDF12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12" t="2168"/>
          <a:stretch/>
        </p:blipFill>
        <p:spPr>
          <a:xfrm>
            <a:off x="529262" y="973636"/>
            <a:ext cx="2425380" cy="496675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8D16F5A0-ED12-4ACA-AD87-11B377DE29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27120" y="2509520"/>
            <a:ext cx="5628640" cy="2855381"/>
          </a:xfrm>
          <a:prstGeom prst="rect">
            <a:avLst/>
          </a:prstGeom>
        </p:spPr>
      </p:pic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78EFDF4B-8B7B-4434-B84B-857BBAD82B6D}"/>
              </a:ext>
            </a:extLst>
          </p:cNvPr>
          <p:cNvSpPr/>
          <p:nvPr/>
        </p:nvSpPr>
        <p:spPr>
          <a:xfrm>
            <a:off x="5153025" y="2872057"/>
            <a:ext cx="3790950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0DA17CEC-B7C5-4E02-B64D-D6B50058BF87}"/>
              </a:ext>
            </a:extLst>
          </p:cNvPr>
          <p:cNvSpPr/>
          <p:nvPr/>
        </p:nvSpPr>
        <p:spPr>
          <a:xfrm>
            <a:off x="5153025" y="3485617"/>
            <a:ext cx="3790950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CA5945FF-B0B8-450D-A78E-E0587FFEF433}"/>
              </a:ext>
            </a:extLst>
          </p:cNvPr>
          <p:cNvSpPr/>
          <p:nvPr/>
        </p:nvSpPr>
        <p:spPr>
          <a:xfrm>
            <a:off x="5153025" y="4080127"/>
            <a:ext cx="3790950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214CE1-7D0A-46DC-8831-B78D36397AFD}"/>
              </a:ext>
            </a:extLst>
          </p:cNvPr>
          <p:cNvSpPr txBox="1"/>
          <p:nvPr/>
        </p:nvSpPr>
        <p:spPr>
          <a:xfrm>
            <a:off x="3790490" y="2879765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Country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FCEA57-5E71-4F2E-A903-616DE597C520}"/>
              </a:ext>
            </a:extLst>
          </p:cNvPr>
          <p:cNvSpPr txBox="1"/>
          <p:nvPr/>
        </p:nvSpPr>
        <p:spPr>
          <a:xfrm>
            <a:off x="3799122" y="350097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11704C-A5B5-4EF5-B119-298C7212E7DC}"/>
              </a:ext>
            </a:extLst>
          </p:cNvPr>
          <p:cNvSpPr txBox="1"/>
          <p:nvPr/>
        </p:nvSpPr>
        <p:spPr>
          <a:xfrm>
            <a:off x="3799122" y="4091738"/>
            <a:ext cx="13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7CAE09-50D9-4BC0-9F3C-78BEB61A802D}"/>
              </a:ext>
            </a:extLst>
          </p:cNvPr>
          <p:cNvSpPr txBox="1"/>
          <p:nvPr/>
        </p:nvSpPr>
        <p:spPr>
          <a:xfrm>
            <a:off x="6096000" y="4827877"/>
            <a:ext cx="812851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Search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99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226792" y="901888"/>
            <a:ext cx="2716567" cy="594803"/>
          </a:xfrm>
          <a:prstGeom prst="roundRect">
            <a:avLst/>
          </a:prstGeom>
          <a:solidFill>
            <a:srgbClr val="3169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356625" y="931524"/>
            <a:ext cx="2456895" cy="5909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choose the method by type of technic</a:t>
            </a:r>
            <a:endParaRPr lang="ru-RU" sz="1800" b="1" kern="12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DF3C932-5008-4082-93C1-9419935B25D1}"/>
              </a:ext>
            </a:extLst>
          </p:cNvPr>
          <p:cNvSpPr/>
          <p:nvPr/>
        </p:nvSpPr>
        <p:spPr>
          <a:xfrm>
            <a:off x="358557" y="1864929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F1AD29F-6152-4802-87EA-5DDEC9DC2093}"/>
              </a:ext>
            </a:extLst>
          </p:cNvPr>
          <p:cNvSpPr/>
          <p:nvPr/>
        </p:nvSpPr>
        <p:spPr>
          <a:xfrm>
            <a:off x="358557" y="256518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8F798CC-F0F7-4A01-B1A0-7079F1951BB4}"/>
              </a:ext>
            </a:extLst>
          </p:cNvPr>
          <p:cNvSpPr/>
          <p:nvPr/>
        </p:nvSpPr>
        <p:spPr>
          <a:xfrm>
            <a:off x="358557" y="3963193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03E01-47A4-478A-9798-B23210B14A77}"/>
              </a:ext>
            </a:extLst>
          </p:cNvPr>
          <p:cNvSpPr txBox="1"/>
          <p:nvPr/>
        </p:nvSpPr>
        <p:spPr>
          <a:xfrm>
            <a:off x="488396" y="1839164"/>
            <a:ext cx="2716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i="0" dirty="0">
                <a:solidFill>
                  <a:schemeClr val="bg1"/>
                </a:solidFill>
              </a:rPr>
              <a:t>Physical and Physicochemical methods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47021-4C54-4CF6-BC8F-7022567E259A}"/>
              </a:ext>
            </a:extLst>
          </p:cNvPr>
          <p:cNvSpPr txBox="1"/>
          <p:nvPr/>
        </p:nvSpPr>
        <p:spPr>
          <a:xfrm>
            <a:off x="488396" y="2565182"/>
            <a:ext cx="258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Immunochemical methods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E78D6-9045-46B3-BA2E-2719C17427D9}"/>
              </a:ext>
            </a:extLst>
          </p:cNvPr>
          <p:cNvSpPr txBox="1"/>
          <p:nvPr/>
        </p:nvSpPr>
        <p:spPr>
          <a:xfrm>
            <a:off x="488396" y="3951468"/>
            <a:ext cx="2453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Electrophysiological methods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ED958135-9C9B-4AF2-AACD-C7D456C43459}"/>
              </a:ext>
            </a:extLst>
          </p:cNvPr>
          <p:cNvSpPr/>
          <p:nvPr/>
        </p:nvSpPr>
        <p:spPr>
          <a:xfrm>
            <a:off x="356625" y="4655138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2201821-16ED-48D0-94E0-7075143ED848}"/>
              </a:ext>
            </a:extLst>
          </p:cNvPr>
          <p:cNvSpPr/>
          <p:nvPr/>
        </p:nvSpPr>
        <p:spPr>
          <a:xfrm>
            <a:off x="356625" y="5347083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ACD7A-DFBE-42FE-8EE1-4E938185746D}"/>
              </a:ext>
            </a:extLst>
          </p:cNvPr>
          <p:cNvSpPr txBox="1"/>
          <p:nvPr/>
        </p:nvSpPr>
        <p:spPr>
          <a:xfrm>
            <a:off x="488396" y="4776952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In silico methods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5DF8B7-1979-4326-9CC9-876B34DCF6DF}"/>
              </a:ext>
            </a:extLst>
          </p:cNvPr>
          <p:cNvSpPr txBox="1"/>
          <p:nvPr/>
        </p:nvSpPr>
        <p:spPr>
          <a:xfrm>
            <a:off x="488396" y="5459818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Spectral methods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BA4DE06-F159-46FA-9E82-CFC709BE1992}"/>
              </a:ext>
            </a:extLst>
          </p:cNvPr>
          <p:cNvSpPr/>
          <p:nvPr/>
        </p:nvSpPr>
        <p:spPr>
          <a:xfrm>
            <a:off x="356625" y="6028736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ED562-C9BC-438E-82F1-D903EE514671}"/>
              </a:ext>
            </a:extLst>
          </p:cNvPr>
          <p:cNvSpPr txBox="1"/>
          <p:nvPr/>
        </p:nvSpPr>
        <p:spPr>
          <a:xfrm>
            <a:off x="488398" y="6171522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Chromatography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D4FDA43-BBFC-4DBC-B18E-F75CC4E3A5FE}"/>
              </a:ext>
            </a:extLst>
          </p:cNvPr>
          <p:cNvSpPr/>
          <p:nvPr/>
        </p:nvSpPr>
        <p:spPr>
          <a:xfrm>
            <a:off x="356625" y="323668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DDEB52-44E1-489B-8DD8-5157B889B665}"/>
              </a:ext>
            </a:extLst>
          </p:cNvPr>
          <p:cNvSpPr txBox="1"/>
          <p:nvPr/>
        </p:nvSpPr>
        <p:spPr>
          <a:xfrm>
            <a:off x="488396" y="3352140"/>
            <a:ext cx="258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sz="1800" b="1" dirty="0">
                <a:solidFill>
                  <a:schemeClr val="bg1"/>
                </a:solidFill>
              </a:rPr>
              <a:t>nzymatic methods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9F6C307-907F-4852-AF3F-81D20ED9CCE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1206" y="1199290"/>
            <a:ext cx="5586" cy="495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71D2277-3837-4B22-A629-05541096543F}"/>
              </a:ext>
            </a:extLst>
          </p:cNvPr>
          <p:cNvCxnSpPr>
            <a:cxnSpLocks/>
          </p:cNvCxnSpPr>
          <p:nvPr/>
        </p:nvCxnSpPr>
        <p:spPr>
          <a:xfrm>
            <a:off x="217096" y="290945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63560BA-C7C2-45D5-B6FA-DFCFC34AF14D}"/>
              </a:ext>
            </a:extLst>
          </p:cNvPr>
          <p:cNvCxnSpPr>
            <a:cxnSpLocks/>
          </p:cNvCxnSpPr>
          <p:nvPr/>
        </p:nvCxnSpPr>
        <p:spPr>
          <a:xfrm>
            <a:off x="221452" y="3504256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3094733-2B62-491B-9784-9F2AAB100B85}"/>
              </a:ext>
            </a:extLst>
          </p:cNvPr>
          <p:cNvCxnSpPr>
            <a:cxnSpLocks/>
          </p:cNvCxnSpPr>
          <p:nvPr/>
        </p:nvCxnSpPr>
        <p:spPr>
          <a:xfrm>
            <a:off x="217096" y="416604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BCC4EA4-02BD-479D-906C-9F7B86579D4B}"/>
              </a:ext>
            </a:extLst>
          </p:cNvPr>
          <p:cNvCxnSpPr>
            <a:cxnSpLocks/>
          </p:cNvCxnSpPr>
          <p:nvPr/>
        </p:nvCxnSpPr>
        <p:spPr>
          <a:xfrm>
            <a:off x="221452" y="484462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F0365D2-976C-49BE-89C7-9FB207D7A17D}"/>
              </a:ext>
            </a:extLst>
          </p:cNvPr>
          <p:cNvCxnSpPr>
            <a:cxnSpLocks/>
          </p:cNvCxnSpPr>
          <p:nvPr/>
        </p:nvCxnSpPr>
        <p:spPr>
          <a:xfrm>
            <a:off x="217096" y="553042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F61B93D-73D3-4EDC-BE2F-B5C50C8108E4}"/>
              </a:ext>
            </a:extLst>
          </p:cNvPr>
          <p:cNvCxnSpPr>
            <a:cxnSpLocks/>
          </p:cNvCxnSpPr>
          <p:nvPr/>
        </p:nvCxnSpPr>
        <p:spPr>
          <a:xfrm>
            <a:off x="217096" y="615526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CF131FB-BE3F-49B6-97E4-77B90D507F85}"/>
              </a:ext>
            </a:extLst>
          </p:cNvPr>
          <p:cNvCxnSpPr>
            <a:cxnSpLocks/>
          </p:cNvCxnSpPr>
          <p:nvPr/>
        </p:nvCxnSpPr>
        <p:spPr>
          <a:xfrm>
            <a:off x="217096" y="205062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940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75027E-0F33-4A14-9D9E-E5B37EDB1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3C5CD6-B4D8-4768-A8DD-0BDD37DC0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25" r="5498"/>
          <a:stretch/>
        </p:blipFill>
        <p:spPr>
          <a:xfrm>
            <a:off x="3124200" y="996378"/>
            <a:ext cx="9067800" cy="562547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1EB2206-EC4B-494A-B30A-6B475A584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0" t="1528"/>
          <a:stretch/>
        </p:blipFill>
        <p:spPr>
          <a:xfrm>
            <a:off x="566035" y="996378"/>
            <a:ext cx="2215265" cy="46709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AA8472-230C-4366-89D9-C0249A2B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27120" y="2509520"/>
            <a:ext cx="5628640" cy="2855381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21030E2-743C-486A-BB29-DDD960EBE3D8}"/>
              </a:ext>
            </a:extLst>
          </p:cNvPr>
          <p:cNvSpPr/>
          <p:nvPr/>
        </p:nvSpPr>
        <p:spPr>
          <a:xfrm>
            <a:off x="5153025" y="2872057"/>
            <a:ext cx="3790950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6733AC0-8C13-4360-A65B-45A30DB19D28}"/>
              </a:ext>
            </a:extLst>
          </p:cNvPr>
          <p:cNvSpPr/>
          <p:nvPr/>
        </p:nvSpPr>
        <p:spPr>
          <a:xfrm>
            <a:off x="5153025" y="3485617"/>
            <a:ext cx="3790950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C962103-A5F6-4D4B-8C3C-0657E4EE0806}"/>
              </a:ext>
            </a:extLst>
          </p:cNvPr>
          <p:cNvSpPr/>
          <p:nvPr/>
        </p:nvSpPr>
        <p:spPr>
          <a:xfrm>
            <a:off x="5153025" y="4080127"/>
            <a:ext cx="3790950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3BEC4C-9485-4C05-BF40-6480EAF16091}"/>
              </a:ext>
            </a:extLst>
          </p:cNvPr>
          <p:cNvSpPr txBox="1"/>
          <p:nvPr/>
        </p:nvSpPr>
        <p:spPr>
          <a:xfrm>
            <a:off x="3790490" y="2879765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Country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AE194F-6A6D-4EF9-9A35-95765F0887CD}"/>
              </a:ext>
            </a:extLst>
          </p:cNvPr>
          <p:cNvSpPr txBox="1"/>
          <p:nvPr/>
        </p:nvSpPr>
        <p:spPr>
          <a:xfrm>
            <a:off x="3799122" y="350097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B80E6-2CBD-45FF-9D14-205554FFD2AF}"/>
              </a:ext>
            </a:extLst>
          </p:cNvPr>
          <p:cNvSpPr txBox="1"/>
          <p:nvPr/>
        </p:nvSpPr>
        <p:spPr>
          <a:xfrm>
            <a:off x="3799122" y="4091738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3082FA-5B9A-492E-B258-8ECB00FE165D}"/>
              </a:ext>
            </a:extLst>
          </p:cNvPr>
          <p:cNvSpPr txBox="1"/>
          <p:nvPr/>
        </p:nvSpPr>
        <p:spPr>
          <a:xfrm>
            <a:off x="8131124" y="4892698"/>
            <a:ext cx="812851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Search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1523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75027E-0F33-4A14-9D9E-E5B37EDB1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8F8554-D2BA-4F2F-95BD-8E5823761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66" r="23203"/>
          <a:stretch/>
        </p:blipFill>
        <p:spPr>
          <a:xfrm>
            <a:off x="3400424" y="1238250"/>
            <a:ext cx="6343651" cy="41346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60898A-4190-455D-9ABA-4FE37CD73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4" y="904497"/>
            <a:ext cx="2847975" cy="47720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3F3DFAB-A6C4-409C-B45A-F640A6C2E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550" y="1046995"/>
            <a:ext cx="1409700" cy="876300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BD037D3-DC45-413B-B994-90F595DE42C4}"/>
              </a:ext>
            </a:extLst>
          </p:cNvPr>
          <p:cNvSpPr/>
          <p:nvPr/>
        </p:nvSpPr>
        <p:spPr>
          <a:xfrm>
            <a:off x="9934575" y="1923295"/>
            <a:ext cx="1209675" cy="3055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8CB97D8-9EC9-4E06-A52C-662457324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0877550" y="1952625"/>
            <a:ext cx="2571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674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251C9E-CC50-498A-AE6A-B1750052D292}"/>
              </a:ext>
            </a:extLst>
          </p:cNvPr>
          <p:cNvSpPr txBox="1"/>
          <p:nvPr/>
        </p:nvSpPr>
        <p:spPr>
          <a:xfrm>
            <a:off x="4257675" y="1857261"/>
            <a:ext cx="6096000" cy="3931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Equilibrate all reagents and probes to room temperature and mix gently.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Protein solutions are normally assayed in triplicate.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off-the-shelf (if provided) or prepare 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samples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Pipet each standard and unknown sample solution (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 </a:t>
            </a:r>
            <a:r>
              <a:rPr lang="ru-RU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/  20 </a:t>
            </a:r>
            <a:r>
              <a:rPr lang="ru-RU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/  5 </a:t>
            </a:r>
            <a:r>
              <a:rPr lang="ru-RU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into separate clean 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tube/ disposable cuvette/ microplate well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 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(5ml /  1 ml / 250 </a:t>
            </a:r>
            <a:r>
              <a:rPr lang="ru-RU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l)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1x dye reagent to each tube (or cuvette) and mix it.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Incubate all probes at room temperature for at least 5 min (but not longer than 1 hour).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the absorbance of the standards and samples at 595 nm.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the received data</a:t>
            </a:r>
            <a:r>
              <a:rPr lang="ru-RU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solidFill>
                <a:srgbClr val="0944D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D6C42-AD6A-4AD9-992E-F1CB56195BB9}"/>
              </a:ext>
            </a:extLst>
          </p:cNvPr>
          <p:cNvSpPr txBox="1"/>
          <p:nvPr/>
        </p:nvSpPr>
        <p:spPr>
          <a:xfrm>
            <a:off x="5743575" y="972419"/>
            <a:ext cx="3095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Standard Protocol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09CD4B6-DC80-45AA-86CC-413463A24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ADD2928-D004-41B0-9243-6898053EFA7D}"/>
              </a:ext>
            </a:extLst>
          </p:cNvPr>
          <p:cNvSpPr/>
          <p:nvPr/>
        </p:nvSpPr>
        <p:spPr>
          <a:xfrm>
            <a:off x="1366134" y="2823637"/>
            <a:ext cx="2126755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BC0B26-FCB4-43D7-BDD7-E5AA63DA0BDA}"/>
              </a:ext>
            </a:extLst>
          </p:cNvPr>
          <p:cNvSpPr txBox="1"/>
          <p:nvPr/>
        </p:nvSpPr>
        <p:spPr>
          <a:xfrm>
            <a:off x="238125" y="2871624"/>
            <a:ext cx="109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44D9"/>
                </a:solidFill>
              </a:rPr>
              <a:t>Standard</a:t>
            </a:r>
            <a:endParaRPr lang="ru-RU" dirty="0">
              <a:solidFill>
                <a:srgbClr val="0944D9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1662BE-D21B-42A4-AA71-7B83A0F61F34}"/>
              </a:ext>
            </a:extLst>
          </p:cNvPr>
          <p:cNvSpPr txBox="1"/>
          <p:nvPr/>
        </p:nvSpPr>
        <p:spPr>
          <a:xfrm>
            <a:off x="238125" y="3479765"/>
            <a:ext cx="142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44D9"/>
                </a:solidFill>
              </a:rPr>
              <a:t>Sample volume</a:t>
            </a:r>
            <a:endParaRPr lang="ru-RU" dirty="0">
              <a:solidFill>
                <a:srgbClr val="0944D9"/>
              </a:solidFill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3D3BEEA5-2259-4082-8859-8F83B7236F04}"/>
              </a:ext>
            </a:extLst>
          </p:cNvPr>
          <p:cNvSpPr/>
          <p:nvPr/>
        </p:nvSpPr>
        <p:spPr>
          <a:xfrm>
            <a:off x="1366134" y="3642596"/>
            <a:ext cx="2126755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AB479BE-C697-4F1B-A12F-A93A4C0B2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83326" y="2918177"/>
            <a:ext cx="257175" cy="27622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E622C4D-F9F5-49D0-8486-3417A29C0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83326" y="3714190"/>
            <a:ext cx="257175" cy="2762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B0A72AB-D6D7-40A4-AED4-BB8B58DE94E3}"/>
              </a:ext>
            </a:extLst>
          </p:cNvPr>
          <p:cNvSpPr txBox="1"/>
          <p:nvPr/>
        </p:nvSpPr>
        <p:spPr>
          <a:xfrm>
            <a:off x="304854" y="18271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setting parameters</a:t>
            </a:r>
            <a:r>
              <a:rPr lang="ru-RU" sz="240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40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6372377-4A82-42AC-94B4-6BD0DE791023}"/>
              </a:ext>
            </a:extLst>
          </p:cNvPr>
          <p:cNvCxnSpPr/>
          <p:nvPr/>
        </p:nvCxnSpPr>
        <p:spPr>
          <a:xfrm>
            <a:off x="4067175" y="1943100"/>
            <a:ext cx="0" cy="428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5658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251C9E-CC50-498A-AE6A-B1750052D292}"/>
              </a:ext>
            </a:extLst>
          </p:cNvPr>
          <p:cNvSpPr txBox="1"/>
          <p:nvPr/>
        </p:nvSpPr>
        <p:spPr>
          <a:xfrm>
            <a:off x="4257675" y="1857261"/>
            <a:ext cx="6096000" cy="36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Equilibrate all reagents and probes to room temperature and mix gently.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Protein solutions are normally assayed in triplicate.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off-the-shelf (if provided) or prepare 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BSA Standard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Pipet 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ru-RU" b="1" dirty="0">
                <a:solidFill>
                  <a:srgbClr val="0944D9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en-US" b="1" dirty="0">
                <a:solidFill>
                  <a:srgbClr val="0944D9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each standard and unknown sample solution into separate clean cuvette and add  </a:t>
            </a: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5ml</a:t>
            </a:r>
            <a:r>
              <a:rPr lang="en-US" sz="1800" b="1" dirty="0"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1x dye reagent to each tube (or cuvette) and mix it.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Incubate all probes at room temperature for at least 5 min (but not longer than 1 hour).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the absorbance of the standards and samples at 595 nm.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the received data</a:t>
            </a:r>
            <a:r>
              <a:rPr lang="ru-RU" sz="1800" b="1" dirty="0">
                <a:solidFill>
                  <a:srgbClr val="0944D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D6C42-AD6A-4AD9-992E-F1CB56195BB9}"/>
              </a:ext>
            </a:extLst>
          </p:cNvPr>
          <p:cNvSpPr txBox="1"/>
          <p:nvPr/>
        </p:nvSpPr>
        <p:spPr>
          <a:xfrm>
            <a:off x="5743575" y="972419"/>
            <a:ext cx="3095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Standard Protocol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09CD4B6-DC80-45AA-86CC-413463A24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93"/>
          <a:stretch/>
        </p:blipFill>
        <p:spPr>
          <a:xfrm>
            <a:off x="0" y="0"/>
            <a:ext cx="12192000" cy="819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B1E036-3325-4F98-844B-6B90170B27EA}"/>
              </a:ext>
            </a:extLst>
          </p:cNvPr>
          <p:cNvSpPr txBox="1"/>
          <p:nvPr/>
        </p:nvSpPr>
        <p:spPr>
          <a:xfrm>
            <a:off x="304854" y="18271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setting parameters</a:t>
            </a:r>
            <a:r>
              <a:rPr lang="ru-RU" sz="240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40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1DB431D-479E-4E4E-9535-1A04CAC8F1AA}"/>
              </a:ext>
            </a:extLst>
          </p:cNvPr>
          <p:cNvCxnSpPr/>
          <p:nvPr/>
        </p:nvCxnSpPr>
        <p:spPr>
          <a:xfrm>
            <a:off x="4067175" y="1943100"/>
            <a:ext cx="0" cy="428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EB60F59-2EFB-4DA1-9987-352F0B38CF29}"/>
              </a:ext>
            </a:extLst>
          </p:cNvPr>
          <p:cNvSpPr/>
          <p:nvPr/>
        </p:nvSpPr>
        <p:spPr>
          <a:xfrm>
            <a:off x="1366134" y="2823637"/>
            <a:ext cx="2126755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06490-397D-4CA1-B9A4-77E16DC6BB52}"/>
              </a:ext>
            </a:extLst>
          </p:cNvPr>
          <p:cNvSpPr txBox="1"/>
          <p:nvPr/>
        </p:nvSpPr>
        <p:spPr>
          <a:xfrm>
            <a:off x="238125" y="2871624"/>
            <a:ext cx="109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44D9"/>
                </a:solidFill>
              </a:rPr>
              <a:t>Standard</a:t>
            </a:r>
            <a:endParaRPr lang="ru-RU" dirty="0">
              <a:solidFill>
                <a:srgbClr val="0944D9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EBAE83-0B8E-4ADA-AD71-BA609980CB23}"/>
              </a:ext>
            </a:extLst>
          </p:cNvPr>
          <p:cNvSpPr txBox="1"/>
          <p:nvPr/>
        </p:nvSpPr>
        <p:spPr>
          <a:xfrm>
            <a:off x="238125" y="3479765"/>
            <a:ext cx="142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44D9"/>
                </a:solidFill>
              </a:rPr>
              <a:t>Sample volume</a:t>
            </a:r>
            <a:endParaRPr lang="ru-RU" dirty="0">
              <a:solidFill>
                <a:srgbClr val="0944D9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4FFF043-825C-4777-AA38-B07A44EBF3B5}"/>
              </a:ext>
            </a:extLst>
          </p:cNvPr>
          <p:cNvSpPr/>
          <p:nvPr/>
        </p:nvSpPr>
        <p:spPr>
          <a:xfrm>
            <a:off x="1366134" y="3642596"/>
            <a:ext cx="2126755" cy="4000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A06D80-8C5B-4FAB-972E-77BA030B0049}"/>
              </a:ext>
            </a:extLst>
          </p:cNvPr>
          <p:cNvSpPr txBox="1"/>
          <p:nvPr/>
        </p:nvSpPr>
        <p:spPr>
          <a:xfrm>
            <a:off x="1657863" y="28507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BSA Standard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C03507-15E4-4F3E-A30B-B2A24EA05DFD}"/>
              </a:ext>
            </a:extLst>
          </p:cNvPr>
          <p:cNvSpPr txBox="1"/>
          <p:nvPr/>
        </p:nvSpPr>
        <p:spPr>
          <a:xfrm>
            <a:off x="2099297" y="3657955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 ml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D0894AA-26A1-4309-89DA-F2E7400B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83326" y="2918177"/>
            <a:ext cx="257175" cy="2762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0CE1EDA-E32A-4BD1-86DC-3D421C67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83326" y="3714190"/>
            <a:ext cx="2571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01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A09A-C9AF-46FA-8933-21E061F6239A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5" name="object 24">
            <a:extLst>
              <a:ext uri="{FF2B5EF4-FFF2-40B4-BE49-F238E27FC236}">
                <a16:creationId xmlns:a16="http://schemas.microsoft.com/office/drawing/2014/main" id="{77F5129D-2FB9-47E7-81BE-04119C651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58618" y="116007"/>
            <a:ext cx="321944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bg1"/>
                </a:solidFill>
              </a:rPr>
              <a:t>Protocol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review</a:t>
            </a:r>
            <a:r>
              <a:rPr lang="ru-RU" sz="3200" b="1" dirty="0">
                <a:solidFill>
                  <a:schemeClr val="bg1"/>
                </a:solidFill>
              </a:rPr>
              <a:t>:</a:t>
            </a:r>
            <a:br>
              <a:rPr lang="en-US" sz="3200" b="1" dirty="0">
                <a:solidFill>
                  <a:schemeClr val="bg1"/>
                </a:solidFill>
              </a:rPr>
            </a:br>
            <a:endParaRPr sz="3200" b="1" dirty="0">
              <a:solidFill>
                <a:schemeClr val="bg1"/>
              </a:solidFill>
            </a:endParaRPr>
          </a:p>
        </p:txBody>
      </p:sp>
      <p:pic>
        <p:nvPicPr>
          <p:cNvPr id="3076" name="Picture 4" descr="Документ Значок Компьютер - Бесплатная векторная графика на Pixabay">
            <a:extLst>
              <a:ext uri="{FF2B5EF4-FFF2-40B4-BE49-F238E27FC236}">
                <a16:creationId xmlns:a16="http://schemas.microsoft.com/office/drawing/2014/main" id="{C4E35FBB-2B08-4DB0-ACBF-E46FC0DC1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98" y="3207034"/>
            <a:ext cx="1885298" cy="191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24">
            <a:extLst>
              <a:ext uri="{FF2B5EF4-FFF2-40B4-BE49-F238E27FC236}">
                <a16:creationId xmlns:a16="http://schemas.microsoft.com/office/drawing/2014/main" id="{05F6937F-0314-4CA7-B3CE-9328A5853805}"/>
              </a:ext>
            </a:extLst>
          </p:cNvPr>
          <p:cNvSpPr txBox="1">
            <a:spLocks/>
          </p:cNvSpPr>
          <p:nvPr/>
        </p:nvSpPr>
        <p:spPr>
          <a:xfrm>
            <a:off x="5601002" y="3422991"/>
            <a:ext cx="1752066" cy="28982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BF08FD-C59E-4921-92A3-378FCD679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81" y="1634926"/>
            <a:ext cx="1423692" cy="1572108"/>
          </a:xfrm>
          <a:prstGeom prst="rect">
            <a:avLst/>
          </a:prstGeom>
        </p:spPr>
      </p:pic>
      <p:pic>
        <p:nvPicPr>
          <p:cNvPr id="3078" name="Picture 6" descr="Scientist icon Royalty Free Vector Image - VectorStock">
            <a:extLst>
              <a:ext uri="{FF2B5EF4-FFF2-40B4-BE49-F238E27FC236}">
                <a16:creationId xmlns:a16="http://schemas.microsoft.com/office/drawing/2014/main" id="{42B57313-2B36-4FEF-A1CB-F368397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0" t="10277" r="12650" b="31952"/>
          <a:stretch/>
        </p:blipFill>
        <p:spPr bwMode="auto">
          <a:xfrm>
            <a:off x="3238635" y="1113716"/>
            <a:ext cx="1828800" cy="15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2, Scientist, Woman Icon #1669578 - PNG Images - PNGio">
            <a:extLst>
              <a:ext uri="{FF2B5EF4-FFF2-40B4-BE49-F238E27FC236}">
                <a16:creationId xmlns:a16="http://schemas.microsoft.com/office/drawing/2014/main" id="{CA76B949-FB2D-4438-9E35-809EB014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68" y="768223"/>
            <a:ext cx="2004037" cy="200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ale, scientist, doctor, lab, man icon - Download on Iconfinder">
            <a:extLst>
              <a:ext uri="{FF2B5EF4-FFF2-40B4-BE49-F238E27FC236}">
                <a16:creationId xmlns:a16="http://schemas.microsoft.com/office/drawing/2014/main" id="{D45C2A57-D8A3-4FFC-8A97-CDDBEF9C8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r="17986" b="34067"/>
          <a:stretch/>
        </p:blipFill>
        <p:spPr bwMode="auto">
          <a:xfrm>
            <a:off x="9207948" y="1621354"/>
            <a:ext cx="1595779" cy="15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F759E38-0BD8-4A31-819D-997A2412FB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891" y="3368150"/>
            <a:ext cx="754040" cy="79564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E7C18F6-F1F2-4396-801F-922E9EDE4E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7219" y="2772260"/>
            <a:ext cx="754040" cy="79564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6301A38-69F9-4919-93E5-EA8220C07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5015" y="2809213"/>
            <a:ext cx="754040" cy="79564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953B121-90AF-4DA2-9174-BBBB679A0C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0155343" y="3422991"/>
            <a:ext cx="754040" cy="79564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CBB9BEC-C0C2-47A3-9A9F-A474CCEDB91D}"/>
              </a:ext>
            </a:extLst>
          </p:cNvPr>
          <p:cNvSpPr txBox="1"/>
          <p:nvPr/>
        </p:nvSpPr>
        <p:spPr>
          <a:xfrm>
            <a:off x="5381625" y="540829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447B17"/>
                </a:solidFill>
              </a:rPr>
            </a:br>
            <a:r>
              <a:rPr lang="en-US" sz="3600" b="1" i="0" dirty="0">
                <a:solidFill>
                  <a:srgbClr val="447B17"/>
                </a:solidFill>
                <a:effectLst/>
                <a:latin typeface="Google Sans"/>
              </a:rPr>
              <a:t>publish</a:t>
            </a:r>
            <a:r>
              <a:rPr lang="ru-RU" sz="3600" b="1" i="0" dirty="0">
                <a:solidFill>
                  <a:srgbClr val="447B17"/>
                </a:solidFill>
                <a:effectLst/>
                <a:latin typeface="Google Sans"/>
              </a:rPr>
              <a:t> !</a:t>
            </a:r>
            <a:endParaRPr lang="ru-RU" b="1" dirty="0">
              <a:solidFill>
                <a:srgbClr val="447B17"/>
              </a:solidFill>
            </a:endParaRPr>
          </a:p>
        </p:txBody>
      </p:sp>
      <p:pic>
        <p:nvPicPr>
          <p:cNvPr id="3087" name="Picture 15" descr="Зеленая галочка вектор | Роялти-фри, бесплатные векторные Зеленая галочка  картинки на Depositphotos®">
            <a:extLst>
              <a:ext uri="{FF2B5EF4-FFF2-40B4-BE49-F238E27FC236}">
                <a16:creationId xmlns:a16="http://schemas.microsoft.com/office/drawing/2014/main" id="{565F248A-2516-46C3-A1B1-643AABDD3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476890"/>
            <a:ext cx="865364" cy="86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9942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73CAE7B5-C0E4-4B77-9F7A-4F0BC8CD5D32}"/>
              </a:ext>
            </a:extLst>
          </p:cNvPr>
          <p:cNvSpPr/>
          <p:nvPr/>
        </p:nvSpPr>
        <p:spPr>
          <a:xfrm>
            <a:off x="1230152" y="2296446"/>
            <a:ext cx="2104008" cy="19074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A09A-C9AF-46FA-8933-21E061F6239A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5" name="object 24">
            <a:extLst>
              <a:ext uri="{FF2B5EF4-FFF2-40B4-BE49-F238E27FC236}">
                <a16:creationId xmlns:a16="http://schemas.microsoft.com/office/drawing/2014/main" id="{77F5129D-2FB9-47E7-81BE-04119C651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bg1"/>
                </a:solidFill>
              </a:rPr>
              <a:t>User page</a:t>
            </a:r>
            <a:r>
              <a:rPr lang="ru-RU" sz="3200" b="1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244CA2-340A-4196-84DD-0AB32A04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89" y="2473250"/>
            <a:ext cx="1423692" cy="1572108"/>
          </a:xfrm>
          <a:prstGeom prst="rect">
            <a:avLst/>
          </a:prstGeom>
        </p:spPr>
      </p:pic>
      <p:sp>
        <p:nvSpPr>
          <p:cNvPr id="3" name="Звезда: 5 точек 2">
            <a:extLst>
              <a:ext uri="{FF2B5EF4-FFF2-40B4-BE49-F238E27FC236}">
                <a16:creationId xmlns:a16="http://schemas.microsoft.com/office/drawing/2014/main" id="{19A63E14-78C3-4A30-BCBC-7F06982F296E}"/>
              </a:ext>
            </a:extLst>
          </p:cNvPr>
          <p:cNvSpPr/>
          <p:nvPr/>
        </p:nvSpPr>
        <p:spPr>
          <a:xfrm>
            <a:off x="1329136" y="4267324"/>
            <a:ext cx="256353" cy="242498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4A46A-A899-458E-B37E-25FF5F03BEB5}"/>
              </a:ext>
            </a:extLst>
          </p:cNvPr>
          <p:cNvSpPr txBox="1"/>
          <p:nvPr/>
        </p:nvSpPr>
        <p:spPr>
          <a:xfrm flipH="1">
            <a:off x="1649105" y="1850406"/>
            <a:ext cx="201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Ivan Ivanov</a:t>
            </a:r>
            <a:endParaRPr lang="ru-RU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7AF6B-8E36-40A7-92CA-8F0E55404528}"/>
              </a:ext>
            </a:extLst>
          </p:cNvPr>
          <p:cNvSpPr txBox="1"/>
          <p:nvPr/>
        </p:nvSpPr>
        <p:spPr>
          <a:xfrm>
            <a:off x="2656056" y="4203907"/>
            <a:ext cx="82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(267)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33E64-7BF8-47DB-A3D7-EA5C2A6B137D}"/>
              </a:ext>
            </a:extLst>
          </p:cNvPr>
          <p:cNvSpPr txBox="1"/>
          <p:nvPr/>
        </p:nvSpPr>
        <p:spPr>
          <a:xfrm flipH="1">
            <a:off x="3613400" y="3317908"/>
            <a:ext cx="4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Immunology, protein biology, oncology</a:t>
            </a:r>
            <a:endParaRPr lang="ru-RU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024FD-20E3-4016-A588-901AA8914435}"/>
              </a:ext>
            </a:extLst>
          </p:cNvPr>
          <p:cNvSpPr txBox="1"/>
          <p:nvPr/>
        </p:nvSpPr>
        <p:spPr>
          <a:xfrm flipH="1">
            <a:off x="3536922" y="2872484"/>
            <a:ext cx="32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sphere of scientific interests:</a:t>
            </a:r>
            <a:endParaRPr lang="ru-R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F9FAEB-5AEE-4285-A146-C465D4B8EFDA}"/>
              </a:ext>
            </a:extLst>
          </p:cNvPr>
          <p:cNvSpPr txBox="1"/>
          <p:nvPr/>
        </p:nvSpPr>
        <p:spPr>
          <a:xfrm flipH="1">
            <a:off x="3565398" y="3683236"/>
            <a:ext cx="201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owns methods:</a:t>
            </a:r>
            <a:endParaRPr lang="ru-RU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8BE7D-18E5-4A57-8A6C-D0086718A5F0}"/>
              </a:ext>
            </a:extLst>
          </p:cNvPr>
          <p:cNvSpPr txBox="1"/>
          <p:nvPr/>
        </p:nvSpPr>
        <p:spPr>
          <a:xfrm flipH="1">
            <a:off x="3613400" y="4039192"/>
            <a:ext cx="432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Bradford assay, Edman degradation,…</a:t>
            </a:r>
            <a:endParaRPr lang="ru-RU" i="1" dirty="0"/>
          </a:p>
        </p:txBody>
      </p:sp>
      <p:sp>
        <p:nvSpPr>
          <p:cNvPr id="17" name="Звезда: 5 точек 16">
            <a:extLst>
              <a:ext uri="{FF2B5EF4-FFF2-40B4-BE49-F238E27FC236}">
                <a16:creationId xmlns:a16="http://schemas.microsoft.com/office/drawing/2014/main" id="{00510B7E-B635-4CEB-9617-B582C8F9CA18}"/>
              </a:ext>
            </a:extLst>
          </p:cNvPr>
          <p:cNvSpPr/>
          <p:nvPr/>
        </p:nvSpPr>
        <p:spPr>
          <a:xfrm>
            <a:off x="1585489" y="4267324"/>
            <a:ext cx="256353" cy="242498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92318D71-4A46-4CDF-BDC6-0CB74A161AF0}"/>
              </a:ext>
            </a:extLst>
          </p:cNvPr>
          <p:cNvSpPr/>
          <p:nvPr/>
        </p:nvSpPr>
        <p:spPr>
          <a:xfrm>
            <a:off x="1871961" y="4267324"/>
            <a:ext cx="256353" cy="242498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везда: 5 точек 18">
            <a:extLst>
              <a:ext uri="{FF2B5EF4-FFF2-40B4-BE49-F238E27FC236}">
                <a16:creationId xmlns:a16="http://schemas.microsoft.com/office/drawing/2014/main" id="{B980C67A-B9A5-4FD8-8593-8A45DEF3A982}"/>
              </a:ext>
            </a:extLst>
          </p:cNvPr>
          <p:cNvSpPr/>
          <p:nvPr/>
        </p:nvSpPr>
        <p:spPr>
          <a:xfrm>
            <a:off x="2167541" y="4267324"/>
            <a:ext cx="256353" cy="242498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везда: 5 точек 19">
            <a:extLst>
              <a:ext uri="{FF2B5EF4-FFF2-40B4-BE49-F238E27FC236}">
                <a16:creationId xmlns:a16="http://schemas.microsoft.com/office/drawing/2014/main" id="{DEB5A91D-AEFB-4157-B3DA-623061D7312F}"/>
              </a:ext>
            </a:extLst>
          </p:cNvPr>
          <p:cNvSpPr/>
          <p:nvPr/>
        </p:nvSpPr>
        <p:spPr>
          <a:xfrm>
            <a:off x="2449679" y="4267324"/>
            <a:ext cx="256353" cy="242498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1F18-931E-407E-B445-701247F08C9E}"/>
              </a:ext>
            </a:extLst>
          </p:cNvPr>
          <p:cNvSpPr txBox="1"/>
          <p:nvPr/>
        </p:nvSpPr>
        <p:spPr>
          <a:xfrm flipH="1">
            <a:off x="3536922" y="2103420"/>
            <a:ext cx="32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organization:</a:t>
            </a:r>
            <a:endParaRPr lang="ru-RU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048DED-4903-4750-BED8-00F6F93E3164}"/>
              </a:ext>
            </a:extLst>
          </p:cNvPr>
          <p:cNvSpPr txBox="1"/>
          <p:nvPr/>
        </p:nvSpPr>
        <p:spPr>
          <a:xfrm flipH="1">
            <a:off x="4967650" y="2082591"/>
            <a:ext cx="318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SPCPU, Saint-Petersburg, Russia</a:t>
            </a:r>
            <a:endParaRPr lang="ru-RU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BC6C06-77CC-482F-ABC7-803609A3FDA1}"/>
              </a:ext>
            </a:extLst>
          </p:cNvPr>
          <p:cNvSpPr txBox="1"/>
          <p:nvPr/>
        </p:nvSpPr>
        <p:spPr>
          <a:xfrm flipH="1">
            <a:off x="3536921" y="2494792"/>
            <a:ext cx="143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position:</a:t>
            </a:r>
            <a:endParaRPr lang="ru-RU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261CB1-A8F5-470F-AFEA-4556D0B0A666}"/>
              </a:ext>
            </a:extLst>
          </p:cNvPr>
          <p:cNvSpPr txBox="1"/>
          <p:nvPr/>
        </p:nvSpPr>
        <p:spPr>
          <a:xfrm flipH="1">
            <a:off x="5070004" y="2494792"/>
            <a:ext cx="263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Postdoc</a:t>
            </a:r>
            <a:endParaRPr lang="ru-RU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1C72EF-3F9C-453D-BC80-622FEE99216A}"/>
              </a:ext>
            </a:extLst>
          </p:cNvPr>
          <p:cNvSpPr txBox="1"/>
          <p:nvPr/>
        </p:nvSpPr>
        <p:spPr>
          <a:xfrm flipH="1">
            <a:off x="8604038" y="2019174"/>
            <a:ext cx="153317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messages</a:t>
            </a:r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D4628B-E758-497E-B4EB-ADABFCCB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864" y="2082591"/>
            <a:ext cx="401082" cy="2732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ED6E10C-C218-460F-9ECC-1783FD90AC38}"/>
              </a:ext>
            </a:extLst>
          </p:cNvPr>
          <p:cNvSpPr txBox="1"/>
          <p:nvPr/>
        </p:nvSpPr>
        <p:spPr>
          <a:xfrm flipH="1">
            <a:off x="8604038" y="2585818"/>
            <a:ext cx="153317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projects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9C4FA4-3258-484F-8433-E11B2E46D341}"/>
              </a:ext>
            </a:extLst>
          </p:cNvPr>
          <p:cNvSpPr txBox="1"/>
          <p:nvPr/>
        </p:nvSpPr>
        <p:spPr>
          <a:xfrm flipH="1">
            <a:off x="8604038" y="3129485"/>
            <a:ext cx="153317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protocols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A5132-3E19-4BF8-A6BF-77CC2517B28F}"/>
              </a:ext>
            </a:extLst>
          </p:cNvPr>
          <p:cNvSpPr txBox="1"/>
          <p:nvPr/>
        </p:nvSpPr>
        <p:spPr>
          <a:xfrm flipH="1">
            <a:off x="8604037" y="3640474"/>
            <a:ext cx="153317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publications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6242D7-67EE-4273-BE5B-5BB8EEED8180}"/>
              </a:ext>
            </a:extLst>
          </p:cNvPr>
          <p:cNvSpPr txBox="1"/>
          <p:nvPr/>
        </p:nvSpPr>
        <p:spPr>
          <a:xfrm flipH="1">
            <a:off x="8604037" y="4154380"/>
            <a:ext cx="15331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notifications</a:t>
            </a:r>
            <a:endParaRPr lang="ru-RU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CE95B33-A12B-430C-B231-BA6FCE91B173}"/>
              </a:ext>
            </a:extLst>
          </p:cNvPr>
          <p:cNvCxnSpPr/>
          <p:nvPr/>
        </p:nvCxnSpPr>
        <p:spPr>
          <a:xfrm>
            <a:off x="8275191" y="1469082"/>
            <a:ext cx="0" cy="428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60058F-27F2-4CBD-9F3B-6DB54FBD5853}"/>
              </a:ext>
            </a:extLst>
          </p:cNvPr>
          <p:cNvSpPr txBox="1"/>
          <p:nvPr/>
        </p:nvSpPr>
        <p:spPr>
          <a:xfrm flipH="1">
            <a:off x="8623384" y="4668286"/>
            <a:ext cx="151382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reagents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353BC-949A-4487-87C3-8B06193E49E6}"/>
              </a:ext>
            </a:extLst>
          </p:cNvPr>
          <p:cNvSpPr txBox="1"/>
          <p:nvPr/>
        </p:nvSpPr>
        <p:spPr>
          <a:xfrm flipH="1">
            <a:off x="3599749" y="4404520"/>
            <a:ext cx="396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Research id</a:t>
            </a:r>
            <a:r>
              <a:rPr lang="ru-RU" b="1" dirty="0"/>
              <a:t>: </a:t>
            </a:r>
            <a:r>
              <a:rPr lang="ru-RU" dirty="0"/>
              <a:t>1111 1111 1111 1111 </a:t>
            </a:r>
          </a:p>
        </p:txBody>
      </p:sp>
    </p:spTree>
    <p:extLst>
      <p:ext uri="{BB962C8B-B14F-4D97-AF65-F5344CB8AC3E}">
        <p14:creationId xmlns:p14="http://schemas.microsoft.com/office/powerpoint/2010/main" val="65431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F097F4-0B15-4F59-94AD-18A5E68A1A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49527" y="1766907"/>
            <a:ext cx="2765537" cy="4955977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226792" y="901888"/>
            <a:ext cx="3642475" cy="594803"/>
          </a:xfrm>
          <a:prstGeom prst="roundRect">
            <a:avLst/>
          </a:prstGeom>
          <a:solidFill>
            <a:srgbClr val="3169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356625" y="931524"/>
            <a:ext cx="331839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/>
              <a:t>choose the method by type of technic</a:t>
            </a:r>
            <a:endParaRPr lang="ru-RU" sz="2000" b="1" kern="1200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F1AD29F-6152-4802-87EA-5DDEC9DC2093}"/>
              </a:ext>
            </a:extLst>
          </p:cNvPr>
          <p:cNvSpPr/>
          <p:nvPr/>
        </p:nvSpPr>
        <p:spPr>
          <a:xfrm>
            <a:off x="358557" y="256518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47021-4C54-4CF6-BC8F-7022567E259A}"/>
              </a:ext>
            </a:extLst>
          </p:cNvPr>
          <p:cNvSpPr txBox="1"/>
          <p:nvPr/>
        </p:nvSpPr>
        <p:spPr>
          <a:xfrm>
            <a:off x="488396" y="2565182"/>
            <a:ext cx="258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/>
              <a:t>Immunochemical methods</a:t>
            </a:r>
            <a:endParaRPr lang="ru-RU" sz="1800" b="1" dirty="0"/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9F6C307-907F-4852-AF3F-81D20ED9CCE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1206" y="1199290"/>
            <a:ext cx="5586" cy="495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71D2277-3837-4B22-A629-05541096543F}"/>
              </a:ext>
            </a:extLst>
          </p:cNvPr>
          <p:cNvCxnSpPr>
            <a:cxnSpLocks/>
          </p:cNvCxnSpPr>
          <p:nvPr/>
        </p:nvCxnSpPr>
        <p:spPr>
          <a:xfrm>
            <a:off x="217096" y="290945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63560BA-C7C2-45D5-B6FA-DFCFC34AF14D}"/>
              </a:ext>
            </a:extLst>
          </p:cNvPr>
          <p:cNvCxnSpPr>
            <a:cxnSpLocks/>
          </p:cNvCxnSpPr>
          <p:nvPr/>
        </p:nvCxnSpPr>
        <p:spPr>
          <a:xfrm>
            <a:off x="221452" y="3504256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3094733-2B62-491B-9784-9F2AAB100B85}"/>
              </a:ext>
            </a:extLst>
          </p:cNvPr>
          <p:cNvCxnSpPr>
            <a:cxnSpLocks/>
          </p:cNvCxnSpPr>
          <p:nvPr/>
        </p:nvCxnSpPr>
        <p:spPr>
          <a:xfrm>
            <a:off x="217096" y="416604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BCC4EA4-02BD-479D-906C-9F7B86579D4B}"/>
              </a:ext>
            </a:extLst>
          </p:cNvPr>
          <p:cNvCxnSpPr>
            <a:cxnSpLocks/>
          </p:cNvCxnSpPr>
          <p:nvPr/>
        </p:nvCxnSpPr>
        <p:spPr>
          <a:xfrm>
            <a:off x="221452" y="484462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F0365D2-976C-49BE-89C7-9FB207D7A17D}"/>
              </a:ext>
            </a:extLst>
          </p:cNvPr>
          <p:cNvCxnSpPr>
            <a:cxnSpLocks/>
          </p:cNvCxnSpPr>
          <p:nvPr/>
        </p:nvCxnSpPr>
        <p:spPr>
          <a:xfrm>
            <a:off x="217096" y="553042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F61B93D-73D3-4EDC-BE2F-B5C50C8108E4}"/>
              </a:ext>
            </a:extLst>
          </p:cNvPr>
          <p:cNvCxnSpPr>
            <a:cxnSpLocks/>
          </p:cNvCxnSpPr>
          <p:nvPr/>
        </p:nvCxnSpPr>
        <p:spPr>
          <a:xfrm>
            <a:off x="217096" y="615526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CF131FB-BE3F-49B6-97E4-77B90D507F85}"/>
              </a:ext>
            </a:extLst>
          </p:cNvPr>
          <p:cNvCxnSpPr>
            <a:cxnSpLocks/>
          </p:cNvCxnSpPr>
          <p:nvPr/>
        </p:nvCxnSpPr>
        <p:spPr>
          <a:xfrm>
            <a:off x="217096" y="205062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3BB58D88-379A-47F4-8D53-0E66E28CAE83}"/>
              </a:ext>
            </a:extLst>
          </p:cNvPr>
          <p:cNvSpPr/>
          <p:nvPr/>
        </p:nvSpPr>
        <p:spPr>
          <a:xfrm>
            <a:off x="3479426" y="2834197"/>
            <a:ext cx="2716567" cy="594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AF6D4572-C6E5-4700-9171-2968A5482A10}"/>
              </a:ext>
            </a:extLst>
          </p:cNvPr>
          <p:cNvSpPr/>
          <p:nvPr/>
        </p:nvSpPr>
        <p:spPr>
          <a:xfrm>
            <a:off x="3475314" y="3534872"/>
            <a:ext cx="2716567" cy="594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44BE20AB-B124-4D01-B032-6921C7240F33}"/>
              </a:ext>
            </a:extLst>
          </p:cNvPr>
          <p:cNvCxnSpPr>
            <a:cxnSpLocks/>
          </p:cNvCxnSpPr>
          <p:nvPr/>
        </p:nvCxnSpPr>
        <p:spPr>
          <a:xfrm flipH="1">
            <a:off x="3322914" y="2853847"/>
            <a:ext cx="4112" cy="164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7FE1FD0E-9B88-4EC0-9EA4-9E46BF113770}"/>
              </a:ext>
            </a:extLst>
          </p:cNvPr>
          <p:cNvCxnSpPr>
            <a:cxnSpLocks/>
          </p:cNvCxnSpPr>
          <p:nvPr/>
        </p:nvCxnSpPr>
        <p:spPr>
          <a:xfrm>
            <a:off x="3327026" y="315387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6F55CF0B-EEB5-414A-ACDD-39880A1FDE29}"/>
              </a:ext>
            </a:extLst>
          </p:cNvPr>
          <p:cNvCxnSpPr>
            <a:cxnSpLocks/>
          </p:cNvCxnSpPr>
          <p:nvPr/>
        </p:nvCxnSpPr>
        <p:spPr>
          <a:xfrm>
            <a:off x="3322914" y="383979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8F59DCA4-112B-429E-A78E-38DB9D842E2A}"/>
              </a:ext>
            </a:extLst>
          </p:cNvPr>
          <p:cNvCxnSpPr>
            <a:cxnSpLocks/>
          </p:cNvCxnSpPr>
          <p:nvPr/>
        </p:nvCxnSpPr>
        <p:spPr>
          <a:xfrm>
            <a:off x="3322914" y="449806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6EF3C47A-B87A-45AD-ADA9-CCB75F50FA5F}"/>
              </a:ext>
            </a:extLst>
          </p:cNvPr>
          <p:cNvSpPr/>
          <p:nvPr/>
        </p:nvSpPr>
        <p:spPr>
          <a:xfrm>
            <a:off x="3462444" y="4212518"/>
            <a:ext cx="2716567" cy="594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C10FA8-04B1-44F1-B491-17C705E417AB}"/>
              </a:ext>
            </a:extLst>
          </p:cNvPr>
          <p:cNvSpPr txBox="1"/>
          <p:nvPr/>
        </p:nvSpPr>
        <p:spPr>
          <a:xfrm>
            <a:off x="3623604" y="2969207"/>
            <a:ext cx="2716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Western Blot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FC19CC-9A8F-46BD-818A-3CDE21A0D57A}"/>
              </a:ext>
            </a:extLst>
          </p:cNvPr>
          <p:cNvSpPr txBox="1"/>
          <p:nvPr/>
        </p:nvSpPr>
        <p:spPr>
          <a:xfrm>
            <a:off x="3670904" y="3647607"/>
            <a:ext cx="2716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ELISA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59AE2B-1C93-4029-B197-96B7966BCD54}"/>
              </a:ext>
            </a:extLst>
          </p:cNvPr>
          <p:cNvSpPr txBox="1"/>
          <p:nvPr/>
        </p:nvSpPr>
        <p:spPr>
          <a:xfrm>
            <a:off x="3675016" y="4312950"/>
            <a:ext cx="2716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Flow cytometry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3F7871F8-15FF-4300-A668-C654823F45A5}"/>
              </a:ext>
            </a:extLst>
          </p:cNvPr>
          <p:cNvCxnSpPr>
            <a:cxnSpLocks/>
          </p:cNvCxnSpPr>
          <p:nvPr/>
        </p:nvCxnSpPr>
        <p:spPr>
          <a:xfrm>
            <a:off x="3170514" y="285875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9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857E2CDF-1315-4FD1-BEB4-7287ED82BEA4}"/>
              </a:ext>
            </a:extLst>
          </p:cNvPr>
          <p:cNvSpPr/>
          <p:nvPr/>
        </p:nvSpPr>
        <p:spPr>
          <a:xfrm>
            <a:off x="6360390" y="1008414"/>
            <a:ext cx="5552209" cy="61111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1EE6957-B9CF-4E58-8149-F28AD9DDBF5A}"/>
              </a:ext>
            </a:extLst>
          </p:cNvPr>
          <p:cNvSpPr/>
          <p:nvPr/>
        </p:nvSpPr>
        <p:spPr>
          <a:xfrm>
            <a:off x="2599265" y="1008415"/>
            <a:ext cx="5357584" cy="61111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ACCF48C3-93D0-4491-A856-F4CE176E595C}"/>
              </a:ext>
            </a:extLst>
          </p:cNvPr>
          <p:cNvSpPr/>
          <p:nvPr/>
        </p:nvSpPr>
        <p:spPr>
          <a:xfrm>
            <a:off x="-833744" y="1008415"/>
            <a:ext cx="5207000" cy="611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829733" y="2671350"/>
            <a:ext cx="3405420" cy="594803"/>
          </a:xfrm>
          <a:prstGeom prst="roundRect">
            <a:avLst/>
          </a:prstGeom>
          <a:solidFill>
            <a:srgbClr val="0944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1153391" y="2709049"/>
            <a:ext cx="2456895" cy="5909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Methods grouped by technique type</a:t>
            </a:r>
            <a:endParaRPr lang="ru-RU" sz="1800" b="1" kern="1200" dirty="0">
              <a:solidFill>
                <a:schemeClr val="bg1"/>
              </a:solidFill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D395153C-1D8D-4166-A5BA-762DD9D348E7}"/>
              </a:ext>
            </a:extLst>
          </p:cNvPr>
          <p:cNvSpPr/>
          <p:nvPr/>
        </p:nvSpPr>
        <p:spPr>
          <a:xfrm>
            <a:off x="829732" y="3354929"/>
            <a:ext cx="3405419" cy="594803"/>
          </a:xfrm>
          <a:prstGeom prst="roundRect">
            <a:avLst/>
          </a:prstGeom>
          <a:solidFill>
            <a:srgbClr val="0944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B150BA-EEF2-43D1-B580-4656121627DC}"/>
              </a:ext>
            </a:extLst>
          </p:cNvPr>
          <p:cNvSpPr txBox="1"/>
          <p:nvPr/>
        </p:nvSpPr>
        <p:spPr>
          <a:xfrm>
            <a:off x="1023557" y="3354929"/>
            <a:ext cx="278056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Methods grouped by type of the object of interest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B117A62E-4D0F-43F7-AD1F-EF2B358D2753}"/>
              </a:ext>
            </a:extLst>
          </p:cNvPr>
          <p:cNvSpPr/>
          <p:nvPr/>
        </p:nvSpPr>
        <p:spPr>
          <a:xfrm>
            <a:off x="4511368" y="2659573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B7E1FD87-0AD2-4481-BD6D-E2DCB686DCFA}"/>
              </a:ext>
            </a:extLst>
          </p:cNvPr>
          <p:cNvSpPr/>
          <p:nvPr/>
        </p:nvSpPr>
        <p:spPr>
          <a:xfrm>
            <a:off x="4511367" y="3405518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B96B5C3D-AF69-4B8A-8A9E-78A915FC8EFD}"/>
              </a:ext>
            </a:extLst>
          </p:cNvPr>
          <p:cNvSpPr/>
          <p:nvPr/>
        </p:nvSpPr>
        <p:spPr>
          <a:xfrm>
            <a:off x="4511366" y="4113056"/>
            <a:ext cx="3294899" cy="594803"/>
          </a:xfrm>
          <a:prstGeom prst="roundRect">
            <a:avLst/>
          </a:prstGeom>
          <a:solidFill>
            <a:srgbClr val="497C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D9ACDB-20C1-4911-9F9E-6883FBA2FD22}"/>
              </a:ext>
            </a:extLst>
          </p:cNvPr>
          <p:cNvSpPr txBox="1"/>
          <p:nvPr/>
        </p:nvSpPr>
        <p:spPr>
          <a:xfrm>
            <a:off x="4511367" y="2779414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Genetic engineering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BF93-BF4B-40BF-918D-AE23A70311DA}"/>
              </a:ext>
            </a:extLst>
          </p:cNvPr>
          <p:cNvSpPr txBox="1"/>
          <p:nvPr/>
        </p:nvSpPr>
        <p:spPr>
          <a:xfrm>
            <a:off x="4511366" y="3518253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Biotechnology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69FFD-236F-4BB2-9C06-3F20D217FA98}"/>
              </a:ext>
            </a:extLst>
          </p:cNvPr>
          <p:cNvSpPr txBox="1"/>
          <p:nvPr/>
        </p:nvSpPr>
        <p:spPr>
          <a:xfrm>
            <a:off x="4511365" y="4225791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Biotechnology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E54A2D3-0594-4EED-8869-8E0D82BA9851}"/>
              </a:ext>
            </a:extLst>
          </p:cNvPr>
          <p:cNvSpPr/>
          <p:nvPr/>
        </p:nvSpPr>
        <p:spPr>
          <a:xfrm>
            <a:off x="829728" y="4108706"/>
            <a:ext cx="3405419" cy="594803"/>
          </a:xfrm>
          <a:prstGeom prst="roundRect">
            <a:avLst/>
          </a:prstGeom>
          <a:solidFill>
            <a:srgbClr val="0944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B32CB-441B-4DFB-8818-0D3029FEC2E7}"/>
              </a:ext>
            </a:extLst>
          </p:cNvPr>
          <p:cNvSpPr txBox="1"/>
          <p:nvPr/>
        </p:nvSpPr>
        <p:spPr>
          <a:xfrm>
            <a:off x="1023557" y="4124833"/>
            <a:ext cx="2716567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Pathophysiological</a:t>
            </a:r>
          </a:p>
          <a:p>
            <a:pPr lvl="0" algn="ctr"/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42DD7C2-38EF-4E87-AB05-8205C2C9F461}"/>
              </a:ext>
            </a:extLst>
          </p:cNvPr>
          <p:cNvSpPr/>
          <p:nvPr/>
        </p:nvSpPr>
        <p:spPr>
          <a:xfrm>
            <a:off x="7999180" y="2683589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C4B9B85-0E01-4150-A047-2CE696B21D49}"/>
              </a:ext>
            </a:extLst>
          </p:cNvPr>
          <p:cNvSpPr/>
          <p:nvPr/>
        </p:nvSpPr>
        <p:spPr>
          <a:xfrm>
            <a:off x="7999179" y="3429534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A0B6B0D1-6F5A-49C4-BFAE-CE2C3836A2AD}"/>
              </a:ext>
            </a:extLst>
          </p:cNvPr>
          <p:cNvSpPr/>
          <p:nvPr/>
        </p:nvSpPr>
        <p:spPr>
          <a:xfrm>
            <a:off x="7999178" y="4137072"/>
            <a:ext cx="3405420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D0070-E7AC-4DFE-9528-BF06D6DB4871}"/>
              </a:ext>
            </a:extLst>
          </p:cNvPr>
          <p:cNvSpPr txBox="1"/>
          <p:nvPr/>
        </p:nvSpPr>
        <p:spPr>
          <a:xfrm>
            <a:off x="7999179" y="2803430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Objects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69C86-709C-4CBB-8C2E-912AA1B79B45}"/>
              </a:ext>
            </a:extLst>
          </p:cNvPr>
          <p:cNvSpPr txBox="1"/>
          <p:nvPr/>
        </p:nvSpPr>
        <p:spPr>
          <a:xfrm>
            <a:off x="7999178" y="3542269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sz="1800" b="1" dirty="0">
                <a:solidFill>
                  <a:schemeClr val="bg1"/>
                </a:solidFill>
              </a:rPr>
              <a:t>eagents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0C938-3023-4256-875C-CE0CF6C5B46A}"/>
              </a:ext>
            </a:extLst>
          </p:cNvPr>
          <p:cNvSpPr txBox="1"/>
          <p:nvPr/>
        </p:nvSpPr>
        <p:spPr>
          <a:xfrm>
            <a:off x="7999177" y="4249807"/>
            <a:ext cx="27165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sz="1800" b="1" dirty="0">
                <a:solidFill>
                  <a:schemeClr val="bg1"/>
                </a:solidFill>
              </a:rPr>
              <a:t>quipment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44AB-C36D-44A6-9D4E-D05949DDE224}"/>
              </a:ext>
            </a:extLst>
          </p:cNvPr>
          <p:cNvSpPr txBox="1"/>
          <p:nvPr/>
        </p:nvSpPr>
        <p:spPr>
          <a:xfrm>
            <a:off x="780756" y="215383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Type:</a:t>
            </a:r>
            <a:endParaRPr lang="ru-RU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859F8-4AE7-426A-916D-B5421B965FDD}"/>
              </a:ext>
            </a:extLst>
          </p:cNvPr>
          <p:cNvSpPr txBox="1"/>
          <p:nvPr/>
        </p:nvSpPr>
        <p:spPr>
          <a:xfrm>
            <a:off x="4511365" y="2153833"/>
            <a:ext cx="92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Topic:</a:t>
            </a:r>
            <a:endParaRPr lang="ru-RU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D1ADCD-C1A4-4D4F-8B8A-24F974AB3B32}"/>
              </a:ext>
            </a:extLst>
          </p:cNvPr>
          <p:cNvSpPr txBox="1"/>
          <p:nvPr/>
        </p:nvSpPr>
        <p:spPr>
          <a:xfrm>
            <a:off x="7999177" y="2177849"/>
            <a:ext cx="138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Operand: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33126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92827-36C3-4AF0-84E0-F342C4B74286}"/>
              </a:ext>
            </a:extLst>
          </p:cNvPr>
          <p:cNvSpPr/>
          <p:nvPr/>
        </p:nvSpPr>
        <p:spPr>
          <a:xfrm>
            <a:off x="0" y="0"/>
            <a:ext cx="12192000" cy="865364"/>
          </a:xfrm>
          <a:prstGeom prst="rect">
            <a:avLst/>
          </a:prstGeom>
          <a:gradFill flip="none" rotWithShape="1">
            <a:gsLst>
              <a:gs pos="0">
                <a:srgbClr val="2A64F6"/>
              </a:gs>
              <a:gs pos="56000">
                <a:srgbClr val="5585F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b="1" dirty="0">
              <a:cs typeface="Aharoni" panose="02010803020104030203" pitchFamily="2" charset="-79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E501F07-6CC7-40B4-A55D-280A32A9B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23590" y="128875"/>
            <a:ext cx="2168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0" dirty="0">
                <a:solidFill>
                  <a:schemeClr val="bg1"/>
                </a:solidFill>
              </a:rPr>
              <a:t>Catalog</a:t>
            </a:r>
            <a:r>
              <a:rPr lang="ru-RU" sz="3200" b="1" spc="-20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ECF1130-3190-4D0D-9E1A-EFA0216D1052}"/>
              </a:ext>
            </a:extLst>
          </p:cNvPr>
          <p:cNvSpPr/>
          <p:nvPr/>
        </p:nvSpPr>
        <p:spPr>
          <a:xfrm>
            <a:off x="226792" y="901888"/>
            <a:ext cx="3871075" cy="594803"/>
          </a:xfrm>
          <a:prstGeom prst="roundRect">
            <a:avLst/>
          </a:prstGeom>
          <a:solidFill>
            <a:srgbClr val="3169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ED8A6-774B-4263-B1DC-791C7D0FF249}"/>
              </a:ext>
            </a:extLst>
          </p:cNvPr>
          <p:cNvSpPr txBox="1"/>
          <p:nvPr/>
        </p:nvSpPr>
        <p:spPr>
          <a:xfrm>
            <a:off x="356624" y="931524"/>
            <a:ext cx="358037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/>
              <a:t>Methods grouped by type of the object of interest</a:t>
            </a:r>
            <a:endParaRPr lang="ru-RU" sz="1800" b="1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DF3C932-5008-4082-93C1-9419935B25D1}"/>
              </a:ext>
            </a:extLst>
          </p:cNvPr>
          <p:cNvSpPr/>
          <p:nvPr/>
        </p:nvSpPr>
        <p:spPr>
          <a:xfrm>
            <a:off x="358557" y="1864929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F1AD29F-6152-4802-87EA-5DDEC9DC2093}"/>
              </a:ext>
            </a:extLst>
          </p:cNvPr>
          <p:cNvSpPr/>
          <p:nvPr/>
        </p:nvSpPr>
        <p:spPr>
          <a:xfrm>
            <a:off x="358557" y="256518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8F798CC-F0F7-4A01-B1A0-7079F1951BB4}"/>
              </a:ext>
            </a:extLst>
          </p:cNvPr>
          <p:cNvSpPr/>
          <p:nvPr/>
        </p:nvSpPr>
        <p:spPr>
          <a:xfrm>
            <a:off x="358557" y="3963193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03E01-47A4-478A-9798-B23210B14A77}"/>
              </a:ext>
            </a:extLst>
          </p:cNvPr>
          <p:cNvSpPr txBox="1"/>
          <p:nvPr/>
        </p:nvSpPr>
        <p:spPr>
          <a:xfrm>
            <a:off x="1140329" y="1966267"/>
            <a:ext cx="2716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i="0" dirty="0">
                <a:solidFill>
                  <a:schemeClr val="bg1"/>
                </a:solidFill>
              </a:rPr>
              <a:t>Animals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47021-4C54-4CF6-BC8F-7022567E259A}"/>
              </a:ext>
            </a:extLst>
          </p:cNvPr>
          <p:cNvSpPr txBox="1"/>
          <p:nvPr/>
        </p:nvSpPr>
        <p:spPr>
          <a:xfrm>
            <a:off x="732122" y="2700667"/>
            <a:ext cx="258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Cell and cell culture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E78D6-9045-46B3-BA2E-2719C17427D9}"/>
              </a:ext>
            </a:extLst>
          </p:cNvPr>
          <p:cNvSpPr txBox="1"/>
          <p:nvPr/>
        </p:nvSpPr>
        <p:spPr>
          <a:xfrm>
            <a:off x="1241320" y="4075928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sz="1800" b="1" dirty="0">
                <a:solidFill>
                  <a:schemeClr val="bg1"/>
                </a:solidFill>
              </a:rPr>
              <a:t>rgans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ED958135-9C9B-4AF2-AACD-C7D456C43459}"/>
              </a:ext>
            </a:extLst>
          </p:cNvPr>
          <p:cNvSpPr/>
          <p:nvPr/>
        </p:nvSpPr>
        <p:spPr>
          <a:xfrm>
            <a:off x="356625" y="4655138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2201821-16ED-48D0-94E0-7075143ED848}"/>
              </a:ext>
            </a:extLst>
          </p:cNvPr>
          <p:cNvSpPr/>
          <p:nvPr/>
        </p:nvSpPr>
        <p:spPr>
          <a:xfrm>
            <a:off x="356625" y="5347083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ACD7A-DFBE-42FE-8EE1-4E938185746D}"/>
              </a:ext>
            </a:extLst>
          </p:cNvPr>
          <p:cNvSpPr txBox="1"/>
          <p:nvPr/>
        </p:nvSpPr>
        <p:spPr>
          <a:xfrm>
            <a:off x="1323106" y="4767873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Tissue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5DF8B7-1979-4326-9CC9-876B34DCF6DF}"/>
              </a:ext>
            </a:extLst>
          </p:cNvPr>
          <p:cNvSpPr txBox="1"/>
          <p:nvPr/>
        </p:nvSpPr>
        <p:spPr>
          <a:xfrm>
            <a:off x="1140329" y="5459818"/>
            <a:ext cx="245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Organelle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BA4DE06-F159-46FA-9E82-CFC709BE1992}"/>
              </a:ext>
            </a:extLst>
          </p:cNvPr>
          <p:cNvSpPr/>
          <p:nvPr/>
        </p:nvSpPr>
        <p:spPr>
          <a:xfrm>
            <a:off x="356625" y="6028736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ED562-C9BC-438E-82F1-D903EE514671}"/>
              </a:ext>
            </a:extLst>
          </p:cNvPr>
          <p:cNvSpPr txBox="1"/>
          <p:nvPr/>
        </p:nvSpPr>
        <p:spPr>
          <a:xfrm>
            <a:off x="1140328" y="6185589"/>
            <a:ext cx="1803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chemeClr val="bg1"/>
                </a:solidFill>
              </a:rPr>
              <a:t>Molecules</a:t>
            </a:r>
            <a:endParaRPr lang="ru-RU" sz="1050" b="1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D4FDA43-BBFC-4DBC-B18E-F75CC4E3A5FE}"/>
              </a:ext>
            </a:extLst>
          </p:cNvPr>
          <p:cNvSpPr/>
          <p:nvPr/>
        </p:nvSpPr>
        <p:spPr>
          <a:xfrm>
            <a:off x="356625" y="3236682"/>
            <a:ext cx="2716567" cy="594803"/>
          </a:xfrm>
          <a:prstGeom prst="roundRect">
            <a:avLst/>
          </a:prstGeom>
          <a:solidFill>
            <a:srgbClr val="749C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DDEB52-44E1-489B-8DD8-5157B889B665}"/>
              </a:ext>
            </a:extLst>
          </p:cNvPr>
          <p:cNvSpPr txBox="1"/>
          <p:nvPr/>
        </p:nvSpPr>
        <p:spPr>
          <a:xfrm>
            <a:off x="911729" y="3326058"/>
            <a:ext cx="258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Microorganism</a:t>
            </a:r>
            <a:endParaRPr lang="ru-RU" sz="1800" b="1" dirty="0">
              <a:solidFill>
                <a:schemeClr val="bg1"/>
              </a:solidFill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9F6C307-907F-4852-AF3F-81D20ED9CCE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24000" y="1199290"/>
            <a:ext cx="2792" cy="515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71D2277-3837-4B22-A629-05541096543F}"/>
              </a:ext>
            </a:extLst>
          </p:cNvPr>
          <p:cNvCxnSpPr>
            <a:cxnSpLocks/>
          </p:cNvCxnSpPr>
          <p:nvPr/>
        </p:nvCxnSpPr>
        <p:spPr>
          <a:xfrm>
            <a:off x="217096" y="28625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63560BA-C7C2-45D5-B6FA-DFCFC34AF14D}"/>
              </a:ext>
            </a:extLst>
          </p:cNvPr>
          <p:cNvCxnSpPr>
            <a:cxnSpLocks/>
          </p:cNvCxnSpPr>
          <p:nvPr/>
        </p:nvCxnSpPr>
        <p:spPr>
          <a:xfrm>
            <a:off x="217096" y="353408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3094733-2B62-491B-9784-9F2AAB100B85}"/>
              </a:ext>
            </a:extLst>
          </p:cNvPr>
          <p:cNvCxnSpPr>
            <a:cxnSpLocks/>
          </p:cNvCxnSpPr>
          <p:nvPr/>
        </p:nvCxnSpPr>
        <p:spPr>
          <a:xfrm>
            <a:off x="205592" y="426950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BCC4EA4-02BD-479D-906C-9F7B86579D4B}"/>
              </a:ext>
            </a:extLst>
          </p:cNvPr>
          <p:cNvCxnSpPr>
            <a:cxnSpLocks/>
          </p:cNvCxnSpPr>
          <p:nvPr/>
        </p:nvCxnSpPr>
        <p:spPr>
          <a:xfrm>
            <a:off x="223999" y="49542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F0365D2-976C-49BE-89C7-9FB207D7A17D}"/>
              </a:ext>
            </a:extLst>
          </p:cNvPr>
          <p:cNvCxnSpPr>
            <a:cxnSpLocks/>
          </p:cNvCxnSpPr>
          <p:nvPr/>
        </p:nvCxnSpPr>
        <p:spPr>
          <a:xfrm>
            <a:off x="217096" y="564448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F61B93D-73D3-4EDC-BE2F-B5C50C8108E4}"/>
              </a:ext>
            </a:extLst>
          </p:cNvPr>
          <p:cNvCxnSpPr>
            <a:cxnSpLocks/>
          </p:cNvCxnSpPr>
          <p:nvPr/>
        </p:nvCxnSpPr>
        <p:spPr>
          <a:xfrm>
            <a:off x="211021" y="633078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CF131FB-BE3F-49B6-97E4-77B90D507F85}"/>
              </a:ext>
            </a:extLst>
          </p:cNvPr>
          <p:cNvCxnSpPr>
            <a:cxnSpLocks/>
          </p:cNvCxnSpPr>
          <p:nvPr/>
        </p:nvCxnSpPr>
        <p:spPr>
          <a:xfrm>
            <a:off x="217096" y="215093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842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24287</TotalTime>
  <Words>1478</Words>
  <Application>Microsoft Office PowerPoint</Application>
  <PresentationFormat>Широкоэкранный</PresentationFormat>
  <Paragraphs>406</Paragraphs>
  <Slides>65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3" baseType="lpstr">
      <vt:lpstr>Aharoni</vt:lpstr>
      <vt:lpstr>Arial</vt:lpstr>
      <vt:lpstr>Arial</vt:lpstr>
      <vt:lpstr>Calibri</vt:lpstr>
      <vt:lpstr>Calibri Light</vt:lpstr>
      <vt:lpstr>Google Sans</vt:lpstr>
      <vt:lpstr>Roboto</vt:lpstr>
      <vt:lpstr>Тема Office</vt:lpstr>
      <vt:lpstr>Презентация PowerPoint</vt:lpstr>
      <vt:lpstr>Цель:</vt:lpstr>
      <vt:lpstr>СУЩЕСТВУЮЩИЕ КЛАССИЧЕСКИЕ ПОДХОДЫ РЕШЕНИЯ</vt:lpstr>
      <vt:lpstr>Презентация PowerPoint</vt:lpstr>
      <vt:lpstr>Catalog:</vt:lpstr>
      <vt:lpstr>Catalog:</vt:lpstr>
      <vt:lpstr>Catalog:</vt:lpstr>
      <vt:lpstr>Catalog:</vt:lpstr>
      <vt:lpstr>Catalog:</vt:lpstr>
      <vt:lpstr>Catalog:</vt:lpstr>
      <vt:lpstr>Catalog:</vt:lpstr>
      <vt:lpstr>Catalog:</vt:lpstr>
      <vt:lpstr>Catalog:</vt:lpstr>
      <vt:lpstr>Catalog:</vt:lpstr>
      <vt:lpstr>Catalog:</vt:lpstr>
      <vt:lpstr>Презентация PowerPoint</vt:lpstr>
      <vt:lpstr>Презентация PowerPoint</vt:lpstr>
      <vt:lpstr>Search:</vt:lpstr>
      <vt:lpstr>Search and catalog:</vt:lpstr>
      <vt:lpstr>Method:</vt:lpstr>
      <vt:lpstr>Method: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Protocol review: </vt:lpstr>
      <vt:lpstr>User page:</vt:lpstr>
      <vt:lpstr>Вопросы:</vt:lpstr>
      <vt:lpstr>Презентация PowerPoint</vt:lpstr>
      <vt:lpstr>Цель:</vt:lpstr>
      <vt:lpstr>СУЩЕСТВУЮЩИЕ КЛАССИЧЕСКИЕ ПОДХОДЫ РЕШЕНИЯ</vt:lpstr>
      <vt:lpstr>Презентация PowerPoint</vt:lpstr>
      <vt:lpstr>Catalog:</vt:lpstr>
      <vt:lpstr>Catalog:</vt:lpstr>
      <vt:lpstr>Catalog:</vt:lpstr>
      <vt:lpstr>Catalog:</vt:lpstr>
      <vt:lpstr>Catalog:</vt:lpstr>
      <vt:lpstr>Catalog:</vt:lpstr>
      <vt:lpstr>Catalog:</vt:lpstr>
      <vt:lpstr>Catalog:</vt:lpstr>
      <vt:lpstr>Catalog:</vt:lpstr>
      <vt:lpstr>Catalog:</vt:lpstr>
      <vt:lpstr>Catalog:</vt:lpstr>
      <vt:lpstr>Презентация PowerPoint</vt:lpstr>
      <vt:lpstr>Презентация PowerPoint</vt:lpstr>
      <vt:lpstr>Search:</vt:lpstr>
      <vt:lpstr>Search and catalog:</vt:lpstr>
      <vt:lpstr>Method:</vt:lpstr>
      <vt:lpstr>Method: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Protocol review: </vt:lpstr>
      <vt:lpstr>User page: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 Янкелевич</dc:creator>
  <cp:lastModifiedBy>Ирина Янкелевич</cp:lastModifiedBy>
  <cp:revision>4</cp:revision>
  <dcterms:created xsi:type="dcterms:W3CDTF">2021-08-02T09:54:24Z</dcterms:created>
  <dcterms:modified xsi:type="dcterms:W3CDTF">2021-10-27T11:09:55Z</dcterms:modified>
</cp:coreProperties>
</file>