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8367D-24C8-4DB5-8996-739EC38E7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C75619-FDB1-4F02-92D4-42AE120C8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910B2E-F2AC-4566-A9F7-5C05C311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8CD-BB0B-4A90-999D-4B205EB97A4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5C6A9D-CBA1-4A5A-A5F7-D714C4FD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1C2A78-B3B8-4D75-8EEB-F46FAFEA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7C5-57A9-4769-9D7D-1F878BAC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69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AC8AB-185B-4107-8AFF-FDD2D1B4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40DBF8-5086-4879-977F-2E3716162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C5CD4-ACE2-4619-8A23-83EA0116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8CD-BB0B-4A90-999D-4B205EB97A4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DCF00B-5CFB-471A-96F8-A71DCBE7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84DAE-203E-421C-99CA-F6A7296C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7C5-57A9-4769-9D7D-1F878BAC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47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9BA435-8C40-40C4-BAD8-A045F313F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FB6980-004A-4BE8-9C07-DA618DAD0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ADEDA1-0183-4ABC-9978-42DDAC54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8CD-BB0B-4A90-999D-4B205EB97A4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804972-55DA-43F6-B593-9E3AFF23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F0522-FBE1-463D-BF24-9697E5DA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7C5-57A9-4769-9D7D-1F878BAC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31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29C2E-643C-48F4-AB74-6A470869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ADFC3-9047-4A5B-BB3E-C28FB6F0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84761B-9695-4F09-94A7-3200C591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8CD-BB0B-4A90-999D-4B205EB97A4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95F40D-C403-4D67-BB7A-4E27DB72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738918-0846-46C3-B1E0-85B0B594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7C5-57A9-4769-9D7D-1F878BAC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79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05F84-E9C3-41C4-B181-FABEA898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F3BA96-C227-4480-A2DD-D0024E518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1B9F95-F4DE-483A-B10D-0D92D5B3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8CD-BB0B-4A90-999D-4B205EB97A4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4F960-AB9D-4E23-8D13-1A563E82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0DB52-2BD5-4663-BF35-D11272D3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7C5-57A9-4769-9D7D-1F878BAC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4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9887F-C8CD-4B1F-AE38-63F652C9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08D70-81E3-48CF-AD49-780775749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C840BB-DB1D-441A-9B4B-13D7A08BF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DC9C7C-73D4-4E4B-88A7-5FB5B727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8CD-BB0B-4A90-999D-4B205EB97A4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F93719-B926-4801-B444-04B54331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611286-D618-4DDE-B8E2-8F5D308D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7C5-57A9-4769-9D7D-1F878BAC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0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FB78F-9593-49E0-952F-DB349E3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00955A-DE1B-43B1-823B-0674EA48E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DF99B5-2837-474A-97C2-680C2403A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64C984-7021-4E55-B926-5DA0E800D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A1F94E-3919-429B-B192-803C511D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59EF65-60E1-4145-9794-36741501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8CD-BB0B-4A90-999D-4B205EB97A4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D93B84-84A9-42EA-B8A0-C255BB6B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CE0CE6-DC19-4686-A5F0-D268A54E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7C5-57A9-4769-9D7D-1F878BAC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0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7E4DD-5DFE-4A1E-AC52-8DDCFE2E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9B5D16-66A1-4EDA-A885-FBCA4A61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8CD-BB0B-4A90-999D-4B205EB97A4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5502D6-16C5-4010-9796-2BE6271A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B94DB3-C5D2-4221-87D6-734FE388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7C5-57A9-4769-9D7D-1F878BAC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9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858B93-B1EA-4809-82D5-B5BC3B32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8CD-BB0B-4A90-999D-4B205EB97A4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97A6C5-78A5-4EE4-AF90-F7EDF10D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F5B30A-05A9-4298-B09D-26C93837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7C5-57A9-4769-9D7D-1F878BAC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23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21FB7-8587-4FEF-9E79-F84A1758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722714-4729-46C6-87FE-E8097C20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A63BCE-1CF4-44B0-BCC8-5F1C1E79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3A60D0-BB32-480F-8346-93A03AE9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8CD-BB0B-4A90-999D-4B205EB97A4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B1FAF4-AD84-41BA-A328-E26AAC70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7E57B0-E40A-4681-A9A5-A5636CBD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7C5-57A9-4769-9D7D-1F878BAC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2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D1095-7814-479D-A79C-6DD3AE04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256725-902C-472F-9D2B-03B918768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C02229-FAB9-432E-9A98-B5E435B7A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FDC6AB-5E94-4364-B2BE-A07A0C1A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8CD-BB0B-4A90-999D-4B205EB97A4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26DBDD-FD96-452B-BD3A-66C560BC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567085-8EDC-4589-8411-2656B88B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47C5-57A9-4769-9D7D-1F878BAC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23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E9446-C809-4C8D-9585-90CEDC7E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97FEC1-E18D-4FF3-82AE-12A521A4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DE229D-E251-4B29-89AB-3933A3845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E8CD-BB0B-4A90-999D-4B205EB97A4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14B2C-7CC7-419C-9535-0F2912CA8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62E3E-B221-4F15-B282-4D8D81EAB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47C5-57A9-4769-9D7D-1F878BAC2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5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D7C07-C48A-48F7-97E1-0A502FEE8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Алгоритм поиска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7A2B02-C1C9-4C68-B216-9E233383E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 07.12.21</a:t>
            </a:r>
          </a:p>
        </p:txBody>
      </p:sp>
    </p:spTree>
    <p:extLst>
      <p:ext uri="{BB962C8B-B14F-4D97-AF65-F5344CB8AC3E}">
        <p14:creationId xmlns:p14="http://schemas.microsoft.com/office/powerpoint/2010/main" val="173571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3AD33B-112D-4EDF-BCEF-71AEB24C3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55704"/>
              </p:ext>
            </p:extLst>
          </p:nvPr>
        </p:nvGraphicFramePr>
        <p:xfrm>
          <a:off x="343270" y="497724"/>
          <a:ext cx="11505459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637">
                  <a:extLst>
                    <a:ext uri="{9D8B030D-6E8A-4147-A177-3AD203B41FA5}">
                      <a16:colId xmlns:a16="http://schemas.microsoft.com/office/drawing/2014/main" val="1135770025"/>
                    </a:ext>
                  </a:extLst>
                </a:gridCol>
                <a:gridCol w="1643637">
                  <a:extLst>
                    <a:ext uri="{9D8B030D-6E8A-4147-A177-3AD203B41FA5}">
                      <a16:colId xmlns:a16="http://schemas.microsoft.com/office/drawing/2014/main" val="1703450344"/>
                    </a:ext>
                  </a:extLst>
                </a:gridCol>
                <a:gridCol w="1643637">
                  <a:extLst>
                    <a:ext uri="{9D8B030D-6E8A-4147-A177-3AD203B41FA5}">
                      <a16:colId xmlns:a16="http://schemas.microsoft.com/office/drawing/2014/main" val="2702439647"/>
                    </a:ext>
                  </a:extLst>
                </a:gridCol>
                <a:gridCol w="1643637">
                  <a:extLst>
                    <a:ext uri="{9D8B030D-6E8A-4147-A177-3AD203B41FA5}">
                      <a16:colId xmlns:a16="http://schemas.microsoft.com/office/drawing/2014/main" val="2403090939"/>
                    </a:ext>
                  </a:extLst>
                </a:gridCol>
                <a:gridCol w="1930259">
                  <a:extLst>
                    <a:ext uri="{9D8B030D-6E8A-4147-A177-3AD203B41FA5}">
                      <a16:colId xmlns:a16="http://schemas.microsoft.com/office/drawing/2014/main" val="4002955905"/>
                    </a:ext>
                  </a:extLst>
                </a:gridCol>
                <a:gridCol w="1357015">
                  <a:extLst>
                    <a:ext uri="{9D8B030D-6E8A-4147-A177-3AD203B41FA5}">
                      <a16:colId xmlns:a16="http://schemas.microsoft.com/office/drawing/2014/main" val="3019566800"/>
                    </a:ext>
                  </a:extLst>
                </a:gridCol>
                <a:gridCol w="1643637">
                  <a:extLst>
                    <a:ext uri="{9D8B030D-6E8A-4147-A177-3AD203B41FA5}">
                      <a16:colId xmlns:a16="http://schemas.microsoft.com/office/drawing/2014/main" val="847047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Object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Sub-object</a:t>
                      </a:r>
                      <a:endParaRPr lang="ru-RU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Application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Sub-application</a:t>
                      </a:r>
                      <a:endParaRPr lang="ru-RU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Topic</a:t>
                      </a:r>
                      <a:endParaRPr lang="ru-RU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7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Method 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2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Method 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8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Method 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1754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0E7710-E184-483F-96D4-3BB05D9B28F4}"/>
              </a:ext>
            </a:extLst>
          </p:cNvPr>
          <p:cNvSpPr txBox="1"/>
          <p:nvPr/>
        </p:nvSpPr>
        <p:spPr>
          <a:xfrm>
            <a:off x="790114" y="2656643"/>
            <a:ext cx="107863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Если в поиск введена фраза, совпадающая (на … %) с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наименованием метода </a:t>
            </a:r>
            <a:r>
              <a:rPr lang="ru-RU" sz="2000" dirty="0"/>
              <a:t>или его альтернативным наименованием, то результат поиска – список методов с соответствующими запросу именами/алиасами. </a:t>
            </a:r>
          </a:p>
          <a:p>
            <a:pPr marL="342900" indent="-342900">
              <a:buAutoNum type="arabicPeriod"/>
            </a:pPr>
            <a:r>
              <a:rPr lang="ru-RU" sz="2000" dirty="0"/>
              <a:t>Если в поиск введен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sub-object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sub-application</a:t>
            </a:r>
            <a:r>
              <a:rPr lang="en-US" sz="2000" dirty="0"/>
              <a:t> </a:t>
            </a:r>
            <a:r>
              <a:rPr lang="ru-RU" sz="2000" dirty="0"/>
              <a:t>то выводятся все методы с соответствующими параметрами.</a:t>
            </a:r>
          </a:p>
          <a:p>
            <a:pPr marL="342900" indent="-342900">
              <a:buFontTx/>
              <a:buAutoNum type="arabicPeriod"/>
            </a:pPr>
            <a:r>
              <a:rPr lang="ru-RU" sz="2000" dirty="0"/>
              <a:t>Если в поиск введены не точные данные:</a:t>
            </a:r>
          </a:p>
          <a:p>
            <a:pPr marL="342900" indent="-342900">
              <a:buFontTx/>
              <a:buChar char="-"/>
            </a:pPr>
            <a:r>
              <a:rPr lang="ru-RU" sz="2000" b="1" dirty="0"/>
              <a:t>только наименование объекта </a:t>
            </a:r>
          </a:p>
          <a:p>
            <a:pPr marL="342900" indent="-342900">
              <a:buFontTx/>
              <a:buChar char="-"/>
            </a:pPr>
            <a:r>
              <a:rPr lang="en-US" sz="2000" b="1" dirty="0"/>
              <a:t>Object</a:t>
            </a:r>
            <a:r>
              <a:rPr lang="ru-RU" sz="2000" b="1" dirty="0"/>
              <a:t> и</a:t>
            </a:r>
            <a:r>
              <a:rPr lang="en-US" sz="2000" b="1" dirty="0"/>
              <a:t> application</a:t>
            </a:r>
            <a:r>
              <a:rPr lang="ru-RU" sz="2000" b="1" dirty="0"/>
              <a:t>, но не последнего уровня</a:t>
            </a:r>
          </a:p>
          <a:p>
            <a:r>
              <a:rPr lang="ru-RU" sz="2000" dirty="0"/>
              <a:t>В результатах выводятся все методы соответствующие введенному параметру, но  дополнительно пользователю предлагается установить </a:t>
            </a:r>
            <a:r>
              <a:rPr lang="ru-RU" sz="2000" b="1" dirty="0"/>
              <a:t>фильтры</a:t>
            </a:r>
            <a:r>
              <a:rPr lang="ru-RU" sz="2000" dirty="0"/>
              <a:t> - в виде </a:t>
            </a:r>
            <a:r>
              <a:rPr lang="en-US" sz="2000" dirty="0"/>
              <a:t>sub-object, application, sub-application</a:t>
            </a:r>
            <a:r>
              <a:rPr lang="ru-RU" sz="2000" dirty="0"/>
              <a:t> – для уточнения параметров поиска.</a:t>
            </a:r>
          </a:p>
          <a:p>
            <a:r>
              <a:rPr lang="ru-RU" sz="2000" dirty="0"/>
              <a:t>4. При введении в поисковую строку термина, соответствующего категории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Type</a:t>
            </a:r>
            <a:r>
              <a:rPr lang="en-US" sz="2000" dirty="0"/>
              <a:t> – </a:t>
            </a:r>
            <a:r>
              <a:rPr lang="ru-RU" sz="2000" dirty="0"/>
              <a:t>выводятся все методы соответствующие данному параметру</a:t>
            </a:r>
            <a:endParaRPr lang="en-US" sz="2000" dirty="0"/>
          </a:p>
          <a:p>
            <a:pPr marL="342900" indent="-342900"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118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131</Words>
  <Application>Microsoft Office PowerPoint</Application>
  <PresentationFormat>Широкоэкранный</PresentationFormat>
  <Paragraphs>19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Алгоритм поиска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поиска</dc:title>
  <dc:creator>Ирина Янкелевич</dc:creator>
  <cp:lastModifiedBy>Ирина Янкелевич</cp:lastModifiedBy>
  <cp:revision>1</cp:revision>
  <dcterms:created xsi:type="dcterms:W3CDTF">2021-12-07T06:50:13Z</dcterms:created>
  <dcterms:modified xsi:type="dcterms:W3CDTF">2021-12-07T08:31:58Z</dcterms:modified>
</cp:coreProperties>
</file>