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27695-3D8D-4E25-84B5-15F0C36C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C63E-64BB-4B50-8772-75E7D705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4EE2F-6F2F-494C-9DFD-C2BF658E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33650-2131-4F97-BC88-54E32D68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41BC5-EF50-47A7-B1B8-3BFC0AD9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F1814-BF91-45E2-8DEF-92B99E0A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369A2-18A2-4309-BE4C-7D3E9EE5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8B19B-4088-484A-AA3C-A7BC0D09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7CC69-07E4-416F-9995-D534295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15D3-98E8-4400-B9D1-399CB6D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0C3E73-B43A-451B-AFB9-B8C88CE2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FB00-2D01-4FBC-BDFC-B99FB3D80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536766-6B2B-4C2A-B943-9A12A8FC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48C3B-0AC2-4134-839D-931FA3B1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A53AB-FD24-4B87-A49E-13FA864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00E8-7DBA-4DED-9745-CB11F2B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7837E-124E-49A2-9F04-B8D31D78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39344-4AB6-426F-8B53-29AB13F4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B2872-1516-46C9-B4E7-EBD7DB9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1197A-2AF0-43D3-81E6-485508A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BD6AF-01EB-4E85-B536-03CAD333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1E01BC-4954-4E60-B722-63D28A53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DD549B-F7BB-4264-8B03-B13D43F2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36CE9-703C-4FB8-AD47-F4C1C514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715C1-E9E0-41B6-A8E0-BAF2885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A7D3A-32ED-4F47-8929-03C0E6E8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778CE-0A65-481F-ADBC-D9FBB6473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DD011A-DBA2-414E-901C-57BEF298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FAF0B-A704-4892-ABF3-F532F8F8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5A2C7-8EAB-4F40-91B2-CBD8CE16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9BFF8B-9059-4B66-85F8-7535E600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1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14F4E-35BE-4DEC-89FC-6F407B7E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475C1-55AC-4C10-A4FE-738D6705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0C2A27-9F95-43CE-BFF6-8C08184E8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D5E0AF-0257-4E87-BCB1-F8D15F5F4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491CFE-EFD5-4D9C-AA11-1EF6AB580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AA0EF6-538A-4F34-995B-1E977D65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2B6D1A-1686-4223-B025-A309161E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54430F-ED6A-40FD-9ECA-99C7EF1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7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EFDB-B076-4030-813D-B38DB33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598117-947E-4B24-9837-80B541F7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6D0AFF-157D-46CF-8992-5F335FCF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F56B0F-C64C-42BB-B959-7CC9102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B2D63-F3E8-423A-AA71-9D9542EB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49E11F-A6FE-4BFE-A916-4CC64289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C8F8C-247F-45FE-BCBE-E4A3F701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2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546C2-6EF3-4DE7-8773-9B700419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327F5-4435-4B5D-9E75-176E34D0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C159C2-7B84-4F06-BAC2-5FC11D54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FB2885-5631-440C-A0AD-3AC3EF1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97C27A-423A-4C78-8898-4EC18C87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24173-F49B-4ED7-852C-8AC5A854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46D6E-A695-4105-AB0A-ED1438D7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DE4467-0B45-4531-AC2F-8728AF6F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02C54-9375-45FD-AA56-69E7BEF5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F8E11-14B6-4505-ABEA-3D30176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6BDE1-BE80-441E-A9F6-18DAB234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268260-3EB6-438F-BF1D-B5E708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6DBC1-7F8F-4B94-AF75-E1CA3984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E1968F-0E31-46AE-8215-D107C6DE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052A3-186D-4A75-807F-AF7ADEF7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7B43-1E69-4138-B480-3222F293C627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C4509-CC9D-493E-A787-6A59D1EC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3FAD7-9479-4155-8F34-179F35D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6F3E-C553-48BE-B1A0-7F9A77E49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2A05C-24FA-44DA-9E46-58C2CF2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Макет главной страницы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и основного каталога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B6E81-4327-4884-A4CA-AAB65CEAB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07.12.21</a:t>
            </a:r>
          </a:p>
        </p:txBody>
      </p:sp>
    </p:spTree>
    <p:extLst>
      <p:ext uri="{BB962C8B-B14F-4D97-AF65-F5344CB8AC3E}">
        <p14:creationId xmlns:p14="http://schemas.microsoft.com/office/powerpoint/2010/main" val="22561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756503-6FCC-4532-990B-39F2816B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1" y="0"/>
            <a:ext cx="1072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728499-4E5C-4BAE-BD5F-662A36D6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31" y="0"/>
            <a:ext cx="9405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B68716-E505-4790-B140-63B7A2CE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35" y="0"/>
            <a:ext cx="963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6BFBA-E7B1-4D81-B43C-3BC25F641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17"/>
          <a:stretch/>
        </p:blipFill>
        <p:spPr>
          <a:xfrm>
            <a:off x="1250503" y="0"/>
            <a:ext cx="9690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57E174-30A1-433D-BC8A-28583757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1" y="0"/>
            <a:ext cx="941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2BC0CC-02B4-4E5D-BB35-2165F03F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91" y="0"/>
            <a:ext cx="9338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5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Макет главной страницы и основного каталога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главной страницы и каталога</dc:title>
  <dc:creator>Ирина Янкелевич</dc:creator>
  <cp:lastModifiedBy>Ирина Янкелевич</cp:lastModifiedBy>
  <cp:revision>2</cp:revision>
  <dcterms:created xsi:type="dcterms:W3CDTF">2021-12-06T09:16:32Z</dcterms:created>
  <dcterms:modified xsi:type="dcterms:W3CDTF">2021-12-07T08:22:14Z</dcterms:modified>
</cp:coreProperties>
</file>