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9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5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33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8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5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2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8B76-8DFC-48F3-9EFC-BE5C2C0853FB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4EDE-A04C-4846-AA3D-76928E63F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302" y="353683"/>
            <a:ext cx="2076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Шрифт – </a:t>
            </a:r>
            <a:r>
              <a:rPr lang="en-US" dirty="0" smtClean="0"/>
              <a:t>Open Sans</a:t>
            </a:r>
          </a:p>
          <a:p>
            <a:endParaRPr lang="en-US" dirty="0"/>
          </a:p>
          <a:p>
            <a:r>
              <a:rPr lang="ru-RU" dirty="0" smtClean="0"/>
              <a:t>Цвета: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2" y="1414373"/>
            <a:ext cx="2252033" cy="1854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84699" y="166411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102484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699" y="1369346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120D43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080" y="197234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114AEB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4063" y="2309928"/>
            <a:ext cx="8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FA5C5B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792" y="2647508"/>
            <a:ext cx="8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8FA7E8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080" y="2953336"/>
            <a:ext cx="90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FDFDFC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43" y="664235"/>
            <a:ext cx="3790687" cy="607299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/>
          <a:srcRect l="19811" t="14465" r="18278" b="7799"/>
          <a:stretch/>
        </p:blipFill>
        <p:spPr>
          <a:xfrm>
            <a:off x="7770417" y="664235"/>
            <a:ext cx="4421583" cy="31229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3592" y="65500"/>
            <a:ext cx="728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Ориентировочное оформление стартовой страницы и рабочих страниц: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068038" y="4016539"/>
            <a:ext cx="396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Рабочие страницы на светлом фоне. Темная заливка только на стартовой.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826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</cp:revision>
  <dcterms:created xsi:type="dcterms:W3CDTF">2021-11-23T11:55:02Z</dcterms:created>
  <dcterms:modified xsi:type="dcterms:W3CDTF">2021-11-23T12:13:09Z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6AC9B1AC-B36D-497C-904F-DC31F63EED68</vt:lpwstr>
  </property>
  <property fmtid="{D5CDD505-2E9C-101B-9397-08002B2CF9AE}" pid="3" name="ArticulatePath">
    <vt:lpwstr>Презентация1</vt:lpwstr>
  </property>
</Properties>
</file>