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D3FD51-2204-4068-8E87-695760822AAC}">
  <a:tblStyle styleId="{C7D3FD51-2204-4068-8E87-695760822A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56a3c3e2d_0_3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56a3c3e2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56a3c3e2d_0_5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56a3c3e2d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56a3c3e2d_0_9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56a3c3e2d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56a3c3e2d_0_10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56a3c3e2d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56a3c3e2d_0_16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56a3c3e2d_0_1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56a3c3e2d_0_2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56a3c3e2d_0_2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6a3c3e2d_0_23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56a3c3e2d_0_2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56a3c3e2d_0_24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56a3c3e2d_0_2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AUTOLAYOUT">
    <p:bg>
      <p:bgPr>
        <a:solidFill>
          <a:srgbClr val="37474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0" y="0"/>
            <a:ext cx="6091200" cy="68580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9060063" y="779427"/>
            <a:ext cx="191700" cy="191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9060063" y="5886927"/>
            <a:ext cx="191700" cy="191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3"/>
          <p:cNvCxnSpPr/>
          <p:nvPr/>
        </p:nvCxnSpPr>
        <p:spPr>
          <a:xfrm>
            <a:off x="6527467" y="875901"/>
            <a:ext cx="5256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6527467" y="5983600"/>
            <a:ext cx="5256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3"/>
          <p:cNvSpPr txBox="1"/>
          <p:nvPr>
            <p:ph type="title"/>
          </p:nvPr>
        </p:nvSpPr>
        <p:spPr>
          <a:xfrm>
            <a:off x="417133" y="1425600"/>
            <a:ext cx="5256900" cy="4006800"/>
          </a:xfrm>
          <a:prstGeom prst="rect">
            <a:avLst/>
          </a:prstGeom>
          <a:noFill/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274300" spcFirstLastPara="1" rIns="274300" wrap="square" tIns="182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6521567" y="1425600"/>
            <a:ext cx="5256900" cy="40068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  <a:defRPr sz="1900"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600"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600"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600"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600">
                <a:solidFill>
                  <a:srgbClr val="FFFFFF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600">
                <a:solidFill>
                  <a:srgbClr val="FFFFFF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600">
                <a:solidFill>
                  <a:srgbClr val="FFFFFF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600">
                <a:solidFill>
                  <a:srgbClr val="FFFFFF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600"/>
              <a:buChar char="•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45700" lIns="18275" spcFirstLastPara="1" rIns="18275" wrap="square" tIns="4570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bg>
      <p:bgPr>
        <a:solidFill>
          <a:schemeClr val="accen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17133" y="1425600"/>
            <a:ext cx="5256900" cy="4006800"/>
          </a:xfrm>
          <a:prstGeom prst="rect">
            <a:avLst/>
          </a:prstGeom>
        </p:spPr>
        <p:txBody>
          <a:bodyPr anchorCtr="0" anchor="ctr" bIns="182875" lIns="274300" spcFirstLastPara="1" rIns="274300" wrap="square" tIns="1828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ТЕЛЕГРАММ БОТ С ЦИТАТАМИ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“Цittnik”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521567" y="1425600"/>
            <a:ext cx="5256900" cy="287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ru-RU">
                <a:solidFill>
                  <a:schemeClr val="dk2"/>
                </a:solidFill>
              </a:rPr>
            </a:br>
            <a:r>
              <a:rPr lang="ru-RU">
                <a:solidFill>
                  <a:schemeClr val="dk2"/>
                </a:solidFill>
              </a:rPr>
              <a:t>Бородина Екатерина Алексеевна</a:t>
            </a:r>
            <a:br>
              <a:rPr lang="ru-RU">
                <a:solidFill>
                  <a:schemeClr val="dk2"/>
                </a:solidFill>
              </a:rPr>
            </a:br>
            <a:r>
              <a:rPr lang="ru-RU">
                <a:solidFill>
                  <a:schemeClr val="dk2"/>
                </a:solidFill>
              </a:rPr>
              <a:t>Л</a:t>
            </a:r>
            <a:r>
              <a:rPr lang="ru-RU">
                <a:solidFill>
                  <a:schemeClr val="dk2"/>
                </a:solidFill>
              </a:rPr>
              <a:t>аврова Злата Александровна</a:t>
            </a:r>
            <a:endParaRPr>
              <a:solidFill>
                <a:schemeClr val="dk2"/>
              </a:solidFill>
            </a:endParaRPr>
          </a:p>
          <a:p>
            <a:pPr indent="0" lvl="0" marL="6350" marR="142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</a:rPr>
              <a:t>ученицы </a:t>
            </a:r>
            <a:r>
              <a:rPr lang="ru-RU">
                <a:solidFill>
                  <a:schemeClr val="dk2"/>
                </a:solidFill>
              </a:rPr>
              <a:t>10 “А” ГБОУ г. Москвы №2086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</a:rPr>
              <a:t>Руководитель: Русаков Алексей Михайлович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ru-RU">
                <a:solidFill>
                  <a:schemeClr val="dk2"/>
                </a:solidFill>
              </a:rPr>
              <a:t>Преподаватель детского технопарка «Альтаир»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Цель</a:t>
            </a:r>
            <a:endParaRPr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2231136" y="26184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3F3F3F"/>
                </a:solidFill>
              </a:rPr>
              <a:t>Разработать чат бот для Telegram с поиском наиболее схожих цитат по отправленному пользователем сообщению.</a:t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Задачи</a:t>
            </a:r>
            <a:endParaRPr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rabicPeriod"/>
            </a:pPr>
            <a:r>
              <a:rPr lang="ru-RU" sz="4000">
                <a:solidFill>
                  <a:srgbClr val="3F3F3F"/>
                </a:solidFill>
              </a:rPr>
              <a:t>Подобрать  и изучить технологии для реализации темы</a:t>
            </a:r>
            <a:br>
              <a:rPr lang="ru-RU" sz="4000">
                <a:solidFill>
                  <a:srgbClr val="3F3F3F"/>
                </a:solidFill>
              </a:rPr>
            </a:br>
            <a:endParaRPr sz="4000">
              <a:solidFill>
                <a:srgbClr val="3F3F3F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rabicPeriod"/>
            </a:pPr>
            <a:r>
              <a:rPr lang="ru-RU" sz="4000">
                <a:solidFill>
                  <a:srgbClr val="3F3F3F"/>
                </a:solidFill>
              </a:rPr>
              <a:t>Разработать прототип программного средства</a:t>
            </a:r>
            <a:br>
              <a:rPr lang="ru-RU" sz="4000">
                <a:solidFill>
                  <a:srgbClr val="3F3F3F"/>
                </a:solidFill>
              </a:rPr>
            </a:br>
            <a:endParaRPr sz="4000">
              <a:solidFill>
                <a:srgbClr val="3F3F3F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rabicPeriod"/>
            </a:pPr>
            <a:r>
              <a:rPr lang="ru-RU" sz="4000">
                <a:solidFill>
                  <a:srgbClr val="3F3F3F"/>
                </a:solidFill>
              </a:rPr>
              <a:t>Описать функциональность</a:t>
            </a:r>
            <a:br>
              <a:rPr lang="ru-RU" sz="4000">
                <a:solidFill>
                  <a:srgbClr val="3F3F3F"/>
                </a:solidFill>
              </a:rPr>
            </a:br>
            <a:endParaRPr sz="4000">
              <a:solidFill>
                <a:srgbClr val="3F3F3F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rabicPeriod"/>
            </a:pPr>
            <a:r>
              <a:rPr lang="ru-RU" sz="4000">
                <a:solidFill>
                  <a:srgbClr val="3F3F3F"/>
                </a:solidFill>
              </a:rPr>
              <a:t>Поиск перспектив развития </a:t>
            </a:r>
            <a:endParaRPr sz="40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Методы и этапы исследования</a:t>
            </a:r>
            <a:endParaRPr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952525" y="2522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{C7D3FD51-2204-4068-8E87-695760822AAC}</a:tableStyleId>
              </a:tblPr>
              <a:tblGrid>
                <a:gridCol w="5143500"/>
                <a:gridCol w="5143500"/>
              </a:tblGrid>
              <a:tr h="97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3F3F3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Изучение материалов по данной теме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F3F3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Знакомство с библиотеками: pyTelegramBotAPI, NLTK (Natural Language Toolkit), Pymorphy2</a:t>
                      </a:r>
                      <a:endParaRPr sz="1800">
                        <a:solidFill>
                          <a:srgbClr val="3F3F3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F3F3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Программирование </a:t>
                      </a:r>
                      <a:endParaRPr sz="1800">
                        <a:solidFill>
                          <a:srgbClr val="3F3F3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800"/>
                        <a:buAutoNum type="arabicPeriod"/>
                      </a:pPr>
                      <a:r>
                        <a:rPr lang="ru-RU" sz="1800">
                          <a:solidFill>
                            <a:srgbClr val="3F3F3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Изучение среды разработки</a:t>
                      </a:r>
                      <a:endParaRPr sz="1800">
                        <a:solidFill>
                          <a:srgbClr val="3F3F3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800"/>
                        <a:buAutoNum type="arabicPeriod"/>
                      </a:pPr>
                      <a:r>
                        <a:rPr lang="ru-RU" sz="1800">
                          <a:solidFill>
                            <a:srgbClr val="3F3F3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Изучение языков Python</a:t>
                      </a:r>
                      <a:endParaRPr sz="1800">
                        <a:solidFill>
                          <a:srgbClr val="3F3F3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800"/>
                        <a:buAutoNum type="arabicPeriod"/>
                      </a:pPr>
                      <a:r>
                        <a:rPr lang="ru-RU" sz="1800">
                          <a:solidFill>
                            <a:srgbClr val="3F3F3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Создание и отладка прототипа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2550">
                <a:tc>
                  <a:txBody>
                    <a:bodyPr/>
                    <a:lstStyle/>
                    <a:p>
                      <a:pPr indent="-228600" lvl="0" marL="89999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F3F3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Внедрение </a:t>
                      </a:r>
                      <a:endParaRPr sz="1800">
                        <a:solidFill>
                          <a:srgbClr val="3F3F3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89999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3F3F3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    Выбор платформы для  реализации проекта и ее изучение.</a:t>
                      </a:r>
                      <a:endParaRPr sz="1800">
                        <a:solidFill>
                          <a:srgbClr val="3F3F3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-228600" lvl="0" marL="89999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3F3F3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Актуальность</a:t>
            </a:r>
            <a:endParaRPr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3F3F3F"/>
                </a:solidFill>
              </a:rPr>
              <a:t>С увеличением количества информации необходимо запоминать всё больше и больше разнообразных данных, но иногда вспомнить дословно понравившуюся цитату бывает затруднительно.</a:t>
            </a:r>
            <a:endParaRPr sz="40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4000">
                <a:solidFill>
                  <a:srgbClr val="3F3F3F"/>
                </a:solidFill>
              </a:rPr>
            </a:br>
            <a:r>
              <a:rPr lang="ru-RU" sz="4000">
                <a:solidFill>
                  <a:srgbClr val="3F3F3F"/>
                </a:solidFill>
              </a:rPr>
              <a:t>	Возможно, в результате поиска не существующей цитаты, выражающей ваше мнение, вы найдете единомышленника среди писателей.</a:t>
            </a:r>
            <a:endParaRPr sz="4000"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88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Схема функционирования бота</a:t>
            </a:r>
            <a:endParaRPr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300" y="2732500"/>
            <a:ext cx="5687450" cy="34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работы бота</a:t>
            </a:r>
            <a:endParaRPr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550" y="2682875"/>
            <a:ext cx="6676950" cy="33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Итоги</a:t>
            </a:r>
            <a:endParaRPr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•"/>
            </a:pPr>
            <a:r>
              <a:rPr lang="ru-RU" sz="4000">
                <a:solidFill>
                  <a:srgbClr val="3F3F3F"/>
                </a:solidFill>
              </a:rPr>
              <a:t>Подобраны технологии для создания проекта</a:t>
            </a:r>
            <a:endParaRPr sz="4000">
              <a:solidFill>
                <a:srgbClr val="3F3F3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•"/>
            </a:pPr>
            <a:r>
              <a:rPr lang="ru-RU" sz="4000">
                <a:solidFill>
                  <a:srgbClr val="3F3F3F"/>
                </a:solidFill>
              </a:rPr>
              <a:t>Разработан прототип чат бота</a:t>
            </a:r>
            <a:endParaRPr sz="4000">
              <a:solidFill>
                <a:srgbClr val="3F3F3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•"/>
            </a:pPr>
            <a:r>
              <a:rPr lang="ru-RU" sz="4000">
                <a:solidFill>
                  <a:srgbClr val="3F3F3F"/>
                </a:solidFill>
              </a:rPr>
              <a:t>Описан функционал программного средства</a:t>
            </a:r>
            <a:endParaRPr sz="4000">
              <a:solidFill>
                <a:srgbClr val="3F3F3F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•"/>
            </a:pPr>
            <a:r>
              <a:rPr lang="ru-RU" sz="4000">
                <a:solidFill>
                  <a:srgbClr val="3F3F3F"/>
                </a:solidFill>
              </a:rPr>
              <a:t>Описаны перспективы проекта</a:t>
            </a:r>
            <a:endParaRPr sz="4000">
              <a:solidFill>
                <a:srgbClr val="3F3F3F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4000">
                <a:solidFill>
                  <a:srgbClr val="3F3F3F"/>
                </a:solidFill>
              </a:rPr>
            </a:br>
            <a:r>
              <a:rPr lang="ru-RU" sz="4000">
                <a:solidFill>
                  <a:srgbClr val="3F3F3F"/>
                </a:solidFill>
              </a:rPr>
              <a:t>	В итоге с помощью этого проекта пользователь может найти любую цитату, лишь примерно зная ее содержание. Проект может пригодиться в различных изложениях, сочинениях и других работах, где требуются точные цитаты.</a:t>
            </a:r>
            <a:endParaRPr sz="4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Перспективы</a:t>
            </a:r>
            <a:endParaRPr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750">
                <a:solidFill>
                  <a:srgbClr val="3F3F3F"/>
                </a:solidFill>
              </a:rPr>
              <a:t>Цittnik</a:t>
            </a:r>
            <a:r>
              <a:rPr lang="ru-RU" sz="4250">
                <a:solidFill>
                  <a:srgbClr val="3F3F3F"/>
                </a:solidFill>
              </a:rPr>
              <a:t> - крайне удобный помощник, который облегчит и ускорит пользователю поиск определенной цитаты.</a:t>
            </a:r>
            <a:endParaRPr sz="4250">
              <a:solidFill>
                <a:srgbClr val="3F3F3F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0">
              <a:solidFill>
                <a:srgbClr val="3F3F3F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250">
                <a:solidFill>
                  <a:srgbClr val="3F3F3F"/>
                </a:solidFill>
              </a:rPr>
              <a:t>Следующими направлениями разработки данного приложения могут быть:</a:t>
            </a:r>
            <a:endParaRPr sz="4250">
              <a:solidFill>
                <a:srgbClr val="3F3F3F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0">
              <a:solidFill>
                <a:srgbClr val="3F3F3F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rabicPeriod"/>
            </a:pPr>
            <a:r>
              <a:rPr lang="ru-RU" sz="4250">
                <a:solidFill>
                  <a:srgbClr val="3F3F3F"/>
                </a:solidFill>
              </a:rPr>
              <a:t>В будущем можно будет загрузить разные текста (например письма писателей или список цитат какого-то человека) и поговорить с личностью.</a:t>
            </a:r>
            <a:endParaRPr sz="425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0">
              <a:solidFill>
                <a:srgbClr val="3F3F3F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rabicPeriod"/>
            </a:pPr>
            <a:r>
              <a:rPr lang="ru-RU" sz="4250">
                <a:solidFill>
                  <a:srgbClr val="3F3F3F"/>
                </a:solidFill>
              </a:rPr>
              <a:t>Также возможен вариант добавления в библиотеку бота устойчивых выражения и цитат из различных художественных фильмов.</a:t>
            </a:r>
            <a:endParaRPr sz="4250">
              <a:solidFill>
                <a:srgbClr val="3F3F3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0">
              <a:solidFill>
                <a:srgbClr val="3F3F3F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rabicPeriod"/>
            </a:pPr>
            <a:r>
              <a:rPr lang="ru-RU" sz="4250">
                <a:solidFill>
                  <a:srgbClr val="3F3F3F"/>
                </a:solidFill>
              </a:rPr>
              <a:t>В дальнейшем планируется добавить функцию поиска цитат по автору, что значительно сузит поиск цитат. </a:t>
            </a:r>
            <a:endParaRPr sz="425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Посылка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