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65" r:id="rId3"/>
    <p:sldId id="257" r:id="rId4"/>
    <p:sldId id="258" r:id="rId5"/>
    <p:sldId id="259" r:id="rId6"/>
    <p:sldId id="264" r:id="rId7"/>
    <p:sldId id="263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Айм Пегасов" userId="b9a41f20e22fdacd" providerId="LiveId" clId="{65D54BC6-4FFD-47C9-83A9-97BD7CCA9514}"/>
    <pc:docChg chg="undo custSel addSld delSld modSld sldOrd">
      <pc:chgData name="Айм Пегасов" userId="b9a41f20e22fdacd" providerId="LiveId" clId="{65D54BC6-4FFD-47C9-83A9-97BD7CCA9514}" dt="2021-11-25T18:03:29.302" v="2577" actId="1076"/>
      <pc:docMkLst>
        <pc:docMk/>
      </pc:docMkLst>
      <pc:sldChg chg="addSp delSp modSp mod">
        <pc:chgData name="Айм Пегасов" userId="b9a41f20e22fdacd" providerId="LiveId" clId="{65D54BC6-4FFD-47C9-83A9-97BD7CCA9514}" dt="2021-11-15T15:57:45.537" v="1054" actId="313"/>
        <pc:sldMkLst>
          <pc:docMk/>
          <pc:sldMk cId="4008199681" sldId="256"/>
        </pc:sldMkLst>
        <pc:spChg chg="mod">
          <ac:chgData name="Айм Пегасов" userId="b9a41f20e22fdacd" providerId="LiveId" clId="{65D54BC6-4FFD-47C9-83A9-97BD7CCA9514}" dt="2021-11-15T15:54:36.904" v="1031" actId="14100"/>
          <ac:spMkLst>
            <pc:docMk/>
            <pc:sldMk cId="4008199681" sldId="256"/>
            <ac:spMk id="2" creationId="{5A66119C-FF29-4FD2-A1EC-AC796D686F01}"/>
          </ac:spMkLst>
        </pc:spChg>
        <pc:spChg chg="add mod">
          <ac:chgData name="Айм Пегасов" userId="b9a41f20e22fdacd" providerId="LiveId" clId="{65D54BC6-4FFD-47C9-83A9-97BD7CCA9514}" dt="2021-11-15T15:57:45.537" v="1054" actId="313"/>
          <ac:spMkLst>
            <pc:docMk/>
            <pc:sldMk cId="4008199681" sldId="256"/>
            <ac:spMk id="3" creationId="{486C0AF8-8D9A-4054-A801-9C586ADEDE69}"/>
          </ac:spMkLst>
        </pc:spChg>
        <pc:spChg chg="add del mod">
          <ac:chgData name="Айм Пегасов" userId="b9a41f20e22fdacd" providerId="LiveId" clId="{65D54BC6-4FFD-47C9-83A9-97BD7CCA9514}" dt="2021-11-15T15:51:07.878" v="933" actId="21"/>
          <ac:spMkLst>
            <pc:docMk/>
            <pc:sldMk cId="4008199681" sldId="256"/>
            <ac:spMk id="4" creationId="{3DBC67B4-0F96-4E7E-85ED-8075FF8739B0}"/>
          </ac:spMkLst>
        </pc:spChg>
        <pc:spChg chg="add del mod">
          <ac:chgData name="Айм Пегасов" userId="b9a41f20e22fdacd" providerId="LiveId" clId="{65D54BC6-4FFD-47C9-83A9-97BD7CCA9514}" dt="2021-11-15T15:51:31.927" v="937" actId="478"/>
          <ac:spMkLst>
            <pc:docMk/>
            <pc:sldMk cId="4008199681" sldId="256"/>
            <ac:spMk id="5" creationId="{0878C944-2FB1-4F3A-B5BA-9C7AEF99CC10}"/>
          </ac:spMkLst>
        </pc:spChg>
      </pc:sldChg>
      <pc:sldChg chg="modSp mod ord">
        <pc:chgData name="Айм Пегасов" userId="b9a41f20e22fdacd" providerId="LiveId" clId="{65D54BC6-4FFD-47C9-83A9-97BD7CCA9514}" dt="2021-11-25T14:03:02.950" v="2096"/>
        <pc:sldMkLst>
          <pc:docMk/>
          <pc:sldMk cId="2638177634" sldId="257"/>
        </pc:sldMkLst>
        <pc:spChg chg="mod">
          <ac:chgData name="Айм Пегасов" userId="b9a41f20e22fdacd" providerId="LiveId" clId="{65D54BC6-4FFD-47C9-83A9-97BD7CCA9514}" dt="2021-11-25T13:15:41.157" v="1092" actId="20577"/>
          <ac:spMkLst>
            <pc:docMk/>
            <pc:sldMk cId="2638177634" sldId="257"/>
            <ac:spMk id="2" creationId="{EABD6ACB-7D20-4AD5-AA28-BD8B292652C1}"/>
          </ac:spMkLst>
        </pc:spChg>
        <pc:spChg chg="mod">
          <ac:chgData name="Айм Пегасов" userId="b9a41f20e22fdacd" providerId="LiveId" clId="{65D54BC6-4FFD-47C9-83A9-97BD7CCA9514}" dt="2021-11-25T13:15:32.463" v="1084" actId="5793"/>
          <ac:spMkLst>
            <pc:docMk/>
            <pc:sldMk cId="2638177634" sldId="257"/>
            <ac:spMk id="3" creationId="{4137C88F-03F6-4502-AF11-CFF966F547D7}"/>
          </ac:spMkLst>
        </pc:spChg>
      </pc:sldChg>
      <pc:sldChg chg="modSp mod">
        <pc:chgData name="Айм Пегасов" userId="b9a41f20e22fdacd" providerId="LiveId" clId="{65D54BC6-4FFD-47C9-83A9-97BD7CCA9514}" dt="2021-11-15T14:57:48.018" v="324" actId="27636"/>
        <pc:sldMkLst>
          <pc:docMk/>
          <pc:sldMk cId="3358471207" sldId="258"/>
        </pc:sldMkLst>
        <pc:spChg chg="mod">
          <ac:chgData name="Айм Пегасов" userId="b9a41f20e22fdacd" providerId="LiveId" clId="{65D54BC6-4FFD-47C9-83A9-97BD7CCA9514}" dt="2021-11-15T14:57:48.018" v="324" actId="27636"/>
          <ac:spMkLst>
            <pc:docMk/>
            <pc:sldMk cId="3358471207" sldId="258"/>
            <ac:spMk id="3" creationId="{4137C88F-03F6-4502-AF11-CFF966F547D7}"/>
          </ac:spMkLst>
        </pc:spChg>
      </pc:sldChg>
      <pc:sldChg chg="modSp mod">
        <pc:chgData name="Айм Пегасов" userId="b9a41f20e22fdacd" providerId="LiveId" clId="{65D54BC6-4FFD-47C9-83A9-97BD7CCA9514}" dt="2021-11-25T18:03:29.302" v="2577" actId="1076"/>
        <pc:sldMkLst>
          <pc:docMk/>
          <pc:sldMk cId="1676583541" sldId="259"/>
        </pc:sldMkLst>
        <pc:spChg chg="mod">
          <ac:chgData name="Айм Пегасов" userId="b9a41f20e22fdacd" providerId="LiveId" clId="{65D54BC6-4FFD-47C9-83A9-97BD7CCA9514}" dt="2021-11-25T13:42:25.293" v="1594" actId="20577"/>
          <ac:spMkLst>
            <pc:docMk/>
            <pc:sldMk cId="1676583541" sldId="259"/>
            <ac:spMk id="2" creationId="{EABD6ACB-7D20-4AD5-AA28-BD8B292652C1}"/>
          </ac:spMkLst>
        </pc:spChg>
        <pc:spChg chg="mod">
          <ac:chgData name="Айм Пегасов" userId="b9a41f20e22fdacd" providerId="LiveId" clId="{65D54BC6-4FFD-47C9-83A9-97BD7CCA9514}" dt="2021-11-25T18:03:29.302" v="2577" actId="1076"/>
          <ac:spMkLst>
            <pc:docMk/>
            <pc:sldMk cId="1676583541" sldId="259"/>
            <ac:spMk id="3" creationId="{4137C88F-03F6-4502-AF11-CFF966F547D7}"/>
          </ac:spMkLst>
        </pc:spChg>
      </pc:sldChg>
      <pc:sldChg chg="addSp delSp modSp mod">
        <pc:chgData name="Айм Пегасов" userId="b9a41f20e22fdacd" providerId="LiveId" clId="{65D54BC6-4FFD-47C9-83A9-97BD7CCA9514}" dt="2021-11-18T14:04:03.748" v="1081" actId="20577"/>
        <pc:sldMkLst>
          <pc:docMk/>
          <pc:sldMk cId="983542395" sldId="260"/>
        </pc:sldMkLst>
        <pc:spChg chg="mod">
          <ac:chgData name="Айм Пегасов" userId="b9a41f20e22fdacd" providerId="LiveId" clId="{65D54BC6-4FFD-47C9-83A9-97BD7CCA9514}" dt="2021-11-18T14:04:03.748" v="1081" actId="20577"/>
          <ac:spMkLst>
            <pc:docMk/>
            <pc:sldMk cId="983542395" sldId="260"/>
            <ac:spMk id="2" creationId="{EABD6ACB-7D20-4AD5-AA28-BD8B292652C1}"/>
          </ac:spMkLst>
        </pc:spChg>
        <pc:spChg chg="mod">
          <ac:chgData name="Айм Пегасов" userId="b9a41f20e22fdacd" providerId="LiveId" clId="{65D54BC6-4FFD-47C9-83A9-97BD7CCA9514}" dt="2021-11-15T15:35:41.677" v="536" actId="1076"/>
          <ac:spMkLst>
            <pc:docMk/>
            <pc:sldMk cId="983542395" sldId="260"/>
            <ac:spMk id="11" creationId="{6EE55936-4D8F-4E8A-B885-CE2A595A5519}"/>
          </ac:spMkLst>
        </pc:spChg>
        <pc:picChg chg="add del mod">
          <ac:chgData name="Айм Пегасов" userId="b9a41f20e22fdacd" providerId="LiveId" clId="{65D54BC6-4FFD-47C9-83A9-97BD7CCA9514}" dt="2021-11-15T15:34:32.126" v="524" actId="21"/>
          <ac:picMkLst>
            <pc:docMk/>
            <pc:sldMk cId="983542395" sldId="260"/>
            <ac:picMk id="4" creationId="{14219E2A-0342-4A02-8BBF-5D14C0FC62C2}"/>
          </ac:picMkLst>
        </pc:picChg>
        <pc:picChg chg="add mod">
          <ac:chgData name="Айм Пегасов" userId="b9a41f20e22fdacd" providerId="LiveId" clId="{65D54BC6-4FFD-47C9-83A9-97BD7CCA9514}" dt="2021-11-15T15:56:05.895" v="1043" actId="14100"/>
          <ac:picMkLst>
            <pc:docMk/>
            <pc:sldMk cId="983542395" sldId="260"/>
            <ac:picMk id="6" creationId="{EEBB56F4-638A-4624-A9AB-1D873824A742}"/>
          </ac:picMkLst>
        </pc:picChg>
        <pc:picChg chg="mod">
          <ac:chgData name="Айм Пегасов" userId="b9a41f20e22fdacd" providerId="LiveId" clId="{65D54BC6-4FFD-47C9-83A9-97BD7CCA9514}" dt="2021-11-15T15:35:28.798" v="534" actId="1076"/>
          <ac:picMkLst>
            <pc:docMk/>
            <pc:sldMk cId="983542395" sldId="260"/>
            <ac:picMk id="9" creationId="{C6664D61-A8B1-468C-BAAA-93469BCA71A1}"/>
          </ac:picMkLst>
        </pc:picChg>
      </pc:sldChg>
      <pc:sldChg chg="modSp mod">
        <pc:chgData name="Айм Пегасов" userId="b9a41f20e22fdacd" providerId="LiveId" clId="{65D54BC6-4FFD-47C9-83A9-97BD7CCA9514}" dt="2021-11-15T15:02:11.944" v="509" actId="27636"/>
        <pc:sldMkLst>
          <pc:docMk/>
          <pc:sldMk cId="1790945696" sldId="261"/>
        </pc:sldMkLst>
        <pc:spChg chg="mod">
          <ac:chgData name="Айм Пегасов" userId="b9a41f20e22fdacd" providerId="LiveId" clId="{65D54BC6-4FFD-47C9-83A9-97BD7CCA9514}" dt="2021-11-15T15:02:11.944" v="509" actId="27636"/>
          <ac:spMkLst>
            <pc:docMk/>
            <pc:sldMk cId="1790945696" sldId="261"/>
            <ac:spMk id="3" creationId="{4137C88F-03F6-4502-AF11-CFF966F547D7}"/>
          </ac:spMkLst>
        </pc:spChg>
      </pc:sldChg>
      <pc:sldChg chg="modSp add mod ord">
        <pc:chgData name="Айм Пегасов" userId="b9a41f20e22fdacd" providerId="LiveId" clId="{65D54BC6-4FFD-47C9-83A9-97BD7CCA9514}" dt="2021-11-25T14:25:42.636" v="2465" actId="20577"/>
        <pc:sldMkLst>
          <pc:docMk/>
          <pc:sldMk cId="2511137200" sldId="263"/>
        </pc:sldMkLst>
        <pc:spChg chg="mod">
          <ac:chgData name="Айм Пегасов" userId="b9a41f20e22fdacd" providerId="LiveId" clId="{65D54BC6-4FFD-47C9-83A9-97BD7CCA9514}" dt="2021-11-15T14:59:55.326" v="395" actId="20577"/>
          <ac:spMkLst>
            <pc:docMk/>
            <pc:sldMk cId="2511137200" sldId="263"/>
            <ac:spMk id="2" creationId="{EABD6ACB-7D20-4AD5-AA28-BD8B292652C1}"/>
          </ac:spMkLst>
        </pc:spChg>
        <pc:spChg chg="mod">
          <ac:chgData name="Айм Пегасов" userId="b9a41f20e22fdacd" providerId="LiveId" clId="{65D54BC6-4FFD-47C9-83A9-97BD7CCA9514}" dt="2021-11-25T14:25:42.636" v="2465" actId="20577"/>
          <ac:spMkLst>
            <pc:docMk/>
            <pc:sldMk cId="2511137200" sldId="263"/>
            <ac:spMk id="3" creationId="{4137C88F-03F6-4502-AF11-CFF966F547D7}"/>
          </ac:spMkLst>
        </pc:spChg>
      </pc:sldChg>
      <pc:sldChg chg="new del">
        <pc:chgData name="Айм Пегасов" userId="b9a41f20e22fdacd" providerId="LiveId" clId="{65D54BC6-4FFD-47C9-83A9-97BD7CCA9514}" dt="2021-11-15T14:59:28.684" v="369" actId="2696"/>
        <pc:sldMkLst>
          <pc:docMk/>
          <pc:sldMk cId="2573057510" sldId="263"/>
        </pc:sldMkLst>
      </pc:sldChg>
      <pc:sldChg chg="new del">
        <pc:chgData name="Айм Пегасов" userId="b9a41f20e22fdacd" providerId="LiveId" clId="{65D54BC6-4FFD-47C9-83A9-97BD7CCA9514}" dt="2021-11-15T14:59:32.872" v="370" actId="2696"/>
        <pc:sldMkLst>
          <pc:docMk/>
          <pc:sldMk cId="513728252" sldId="264"/>
        </pc:sldMkLst>
      </pc:sldChg>
      <pc:sldChg chg="modSp add mod">
        <pc:chgData name="Айм Пегасов" userId="b9a41f20e22fdacd" providerId="LiveId" clId="{65D54BC6-4FFD-47C9-83A9-97BD7CCA9514}" dt="2021-11-25T13:48:59.861" v="1597" actId="20577"/>
        <pc:sldMkLst>
          <pc:docMk/>
          <pc:sldMk cId="686895854" sldId="264"/>
        </pc:sldMkLst>
        <pc:spChg chg="mod">
          <ac:chgData name="Айм Пегасов" userId="b9a41f20e22fdacd" providerId="LiveId" clId="{65D54BC6-4FFD-47C9-83A9-97BD7CCA9514}" dt="2021-11-25T13:48:59.861" v="1597" actId="20577"/>
          <ac:spMkLst>
            <pc:docMk/>
            <pc:sldMk cId="686895854" sldId="264"/>
            <ac:spMk id="2" creationId="{EABD6ACB-7D20-4AD5-AA28-BD8B292652C1}"/>
          </ac:spMkLst>
        </pc:spChg>
        <pc:spChg chg="mod">
          <ac:chgData name="Айм Пегасов" userId="b9a41f20e22fdacd" providerId="LiveId" clId="{65D54BC6-4FFD-47C9-83A9-97BD7CCA9514}" dt="2021-11-25T13:37:11.433" v="1577" actId="27636"/>
          <ac:spMkLst>
            <pc:docMk/>
            <pc:sldMk cId="686895854" sldId="264"/>
            <ac:spMk id="3" creationId="{4137C88F-03F6-4502-AF11-CFF966F547D7}"/>
          </ac:spMkLst>
        </pc:spChg>
      </pc:sldChg>
      <pc:sldChg chg="add del">
        <pc:chgData name="Айм Пегасов" userId="b9a41f20e22fdacd" providerId="LiveId" clId="{65D54BC6-4FFD-47C9-83A9-97BD7CCA9514}" dt="2021-11-18T14:08:47.963" v="1083" actId="2890"/>
        <pc:sldMkLst>
          <pc:docMk/>
          <pc:sldMk cId="3097881173" sldId="264"/>
        </pc:sldMkLst>
      </pc:sldChg>
      <pc:sldChg chg="modSp add del mod">
        <pc:chgData name="Айм Пегасов" userId="b9a41f20e22fdacd" providerId="LiveId" clId="{65D54BC6-4FFD-47C9-83A9-97BD7CCA9514}" dt="2021-11-25T13:27:09.087" v="1306" actId="2696"/>
        <pc:sldMkLst>
          <pc:docMk/>
          <pc:sldMk cId="490046489" sldId="265"/>
        </pc:sldMkLst>
        <pc:spChg chg="mod">
          <ac:chgData name="Айм Пегасов" userId="b9a41f20e22fdacd" providerId="LiveId" clId="{65D54BC6-4FFD-47C9-83A9-97BD7CCA9514}" dt="2021-11-25T13:23:33.283" v="1260" actId="20577"/>
          <ac:spMkLst>
            <pc:docMk/>
            <pc:sldMk cId="490046489" sldId="265"/>
            <ac:spMk id="2" creationId="{EABD6ACB-7D20-4AD5-AA28-BD8B292652C1}"/>
          </ac:spMkLst>
        </pc:spChg>
      </pc:sldChg>
      <pc:sldChg chg="modSp add mod">
        <pc:chgData name="Айм Пегасов" userId="b9a41f20e22fdacd" providerId="LiveId" clId="{65D54BC6-4FFD-47C9-83A9-97BD7CCA9514}" dt="2021-11-25T14:20:00.661" v="2439" actId="20577"/>
        <pc:sldMkLst>
          <pc:docMk/>
          <pc:sldMk cId="2531379478" sldId="265"/>
        </pc:sldMkLst>
        <pc:spChg chg="mod">
          <ac:chgData name="Айм Пегасов" userId="b9a41f20e22fdacd" providerId="LiveId" clId="{65D54BC6-4FFD-47C9-83A9-97BD7CCA9514}" dt="2021-11-25T13:50:03.844" v="1622" actId="20577"/>
          <ac:spMkLst>
            <pc:docMk/>
            <pc:sldMk cId="2531379478" sldId="265"/>
            <ac:spMk id="2" creationId="{EABD6ACB-7D20-4AD5-AA28-BD8B292652C1}"/>
          </ac:spMkLst>
        </pc:spChg>
        <pc:spChg chg="mod">
          <ac:chgData name="Айм Пегасов" userId="b9a41f20e22fdacd" providerId="LiveId" clId="{65D54BC6-4FFD-47C9-83A9-97BD7CCA9514}" dt="2021-11-25T14:20:00.661" v="2439" actId="20577"/>
          <ac:spMkLst>
            <pc:docMk/>
            <pc:sldMk cId="2531379478" sldId="265"/>
            <ac:spMk id="3" creationId="{4137C88F-03F6-4502-AF11-CFF966F547D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11/25/2021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11/25/2021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11/25/2021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11/25/2021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11/25/2021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11/25/2021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tx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11/25/2021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chemeClr val="bg2">
              <a:lumMod val="60000"/>
              <a:lumOff val="40000"/>
              <a:alpha val="15000"/>
            </a:schemeClr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66119C-FF29-4FD2-A1EC-AC796D686F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3490" y="1105147"/>
            <a:ext cx="9612778" cy="4035024"/>
          </a:xfrm>
        </p:spPr>
        <p:txBody>
          <a:bodyPr>
            <a:normAutofit/>
          </a:bodyPr>
          <a:lstStyle/>
          <a:p>
            <a:r>
              <a:rPr lang="ru-RU" sz="4800" dirty="0"/>
              <a:t>Создание Телеграмм бота с цитатами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6C0AF8-8D9A-4054-A801-9C586ADEDE69}"/>
              </a:ext>
            </a:extLst>
          </p:cNvPr>
          <p:cNvSpPr txBox="1"/>
          <p:nvPr/>
        </p:nvSpPr>
        <p:spPr>
          <a:xfrm>
            <a:off x="7312241" y="5371114"/>
            <a:ext cx="48797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Бородина Екатерина Алексеевна</a:t>
            </a:r>
          </a:p>
          <a:p>
            <a:r>
              <a:rPr lang="ru-RU" dirty="0"/>
              <a:t>Лаврова Злата Александровна</a:t>
            </a:r>
          </a:p>
          <a:p>
            <a:r>
              <a:rPr lang="ru-RU" dirty="0"/>
              <a:t>Ученицы </a:t>
            </a:r>
            <a:r>
              <a:rPr lang="ru-RU"/>
              <a:t>10 «А» </a:t>
            </a:r>
            <a:r>
              <a:rPr lang="ru-RU" dirty="0"/>
              <a:t>класса школы №2086</a:t>
            </a:r>
          </a:p>
          <a:p>
            <a:r>
              <a:rPr lang="ru-RU" dirty="0"/>
              <a:t>Руководитель</a:t>
            </a:r>
            <a:r>
              <a:rPr lang="en-GB" dirty="0"/>
              <a:t>:</a:t>
            </a:r>
            <a:r>
              <a:rPr lang="ru-RU" dirty="0"/>
              <a:t> Русаков Алексей Михайлович</a:t>
            </a:r>
          </a:p>
        </p:txBody>
      </p:sp>
    </p:spTree>
    <p:extLst>
      <p:ext uri="{BB962C8B-B14F-4D97-AF65-F5344CB8AC3E}">
        <p14:creationId xmlns:p14="http://schemas.microsoft.com/office/powerpoint/2010/main" val="4008199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66119C-FF29-4FD2-A1EC-AC796D686F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3490" y="1105147"/>
            <a:ext cx="9542780" cy="4647706"/>
          </a:xfrm>
        </p:spPr>
        <p:txBody>
          <a:bodyPr>
            <a:normAutofit/>
          </a:bodyPr>
          <a:lstStyle/>
          <a:p>
            <a:r>
              <a:rPr lang="ru-RU" sz="4800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301459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BD6ACB-7D20-4AD5-AA28-BD8B29265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6344"/>
            <a:ext cx="7729728" cy="118872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ru-RU" sz="4800" dirty="0"/>
              <a:t>Актуальность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37C88F-03F6-4502-AF11-CFF966F54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2672" y="1935332"/>
            <a:ext cx="9463596" cy="3337471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ru-RU" sz="4000" dirty="0">
                <a:solidFill>
                  <a:srgbClr val="404040"/>
                </a:solidFill>
              </a:rPr>
              <a:t>С увеличением количества информации необходимо запоминать всё больше и больше разнообразных данных, но иногда вспомнить дословно понравившуюся цитату бывает затруднительно. Наш проект представит решение этой проблемы. Возможно, в результате поиска не существующей цитаты, выражающей ваше мнение, вы найдёте единомышленника среди писателей.</a:t>
            </a:r>
          </a:p>
        </p:txBody>
      </p:sp>
    </p:spTree>
    <p:extLst>
      <p:ext uri="{BB962C8B-B14F-4D97-AF65-F5344CB8AC3E}">
        <p14:creationId xmlns:p14="http://schemas.microsoft.com/office/powerpoint/2010/main" val="25313794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BD6ACB-7D20-4AD5-AA28-BD8B29265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0954" y="466344"/>
            <a:ext cx="7729728" cy="118872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ru-RU" sz="4800" dirty="0"/>
              <a:t>Цель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37C88F-03F6-4502-AF11-CFF966F54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4000" dirty="0">
                <a:solidFill>
                  <a:srgbClr val="404040"/>
                </a:solidFill>
              </a:rPr>
              <a:t>Разработать чат бот для </a:t>
            </a:r>
            <a:r>
              <a:rPr lang="en-GB" sz="4000" dirty="0">
                <a:solidFill>
                  <a:srgbClr val="404040"/>
                </a:solidFill>
              </a:rPr>
              <a:t>Telegram</a:t>
            </a:r>
            <a:r>
              <a:rPr lang="ru-RU" sz="4000" dirty="0">
                <a:solidFill>
                  <a:srgbClr val="404040"/>
                </a:solidFill>
              </a:rPr>
              <a:t> с поиском наиболее схожих цитат по отправленному пользователем сообщению</a:t>
            </a:r>
          </a:p>
        </p:txBody>
      </p:sp>
    </p:spTree>
    <p:extLst>
      <p:ext uri="{BB962C8B-B14F-4D97-AF65-F5344CB8AC3E}">
        <p14:creationId xmlns:p14="http://schemas.microsoft.com/office/powerpoint/2010/main" val="26381776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BD6ACB-7D20-4AD5-AA28-BD8B29265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ru-RU" sz="4800" dirty="0"/>
              <a:t>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37C88F-03F6-4502-AF11-CFF966F54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1843591"/>
            <a:ext cx="8779512" cy="3562910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ru-RU" sz="4000" dirty="0">
                <a:solidFill>
                  <a:srgbClr val="404040"/>
                </a:solidFill>
              </a:rPr>
              <a:t>Подобрать технологии для реализации темы</a:t>
            </a:r>
          </a:p>
          <a:p>
            <a:pPr algn="ctr"/>
            <a:r>
              <a:rPr lang="ru-RU" sz="4000" dirty="0">
                <a:solidFill>
                  <a:srgbClr val="404040"/>
                </a:solidFill>
              </a:rPr>
              <a:t>Разработать прототип программного средства</a:t>
            </a:r>
          </a:p>
          <a:p>
            <a:pPr algn="ctr"/>
            <a:r>
              <a:rPr lang="ru-RU" sz="4000" dirty="0">
                <a:solidFill>
                  <a:srgbClr val="404040"/>
                </a:solidFill>
              </a:rPr>
              <a:t>Описать функциональность</a:t>
            </a:r>
          </a:p>
          <a:p>
            <a:pPr algn="ctr"/>
            <a:r>
              <a:rPr lang="ru-RU" sz="4000" dirty="0">
                <a:solidFill>
                  <a:srgbClr val="404040"/>
                </a:solidFill>
              </a:rPr>
              <a:t>Поиск перспектив развития</a:t>
            </a:r>
          </a:p>
        </p:txBody>
      </p:sp>
    </p:spTree>
    <p:extLst>
      <p:ext uri="{BB962C8B-B14F-4D97-AF65-F5344CB8AC3E}">
        <p14:creationId xmlns:p14="http://schemas.microsoft.com/office/powerpoint/2010/main" val="33584712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BD6ACB-7D20-4AD5-AA28-BD8B29265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ru-RU" sz="4800" dirty="0"/>
              <a:t>Ход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37C88F-03F6-4502-AF11-CFF966F54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8600" y="1843590"/>
            <a:ext cx="9194800" cy="3362960"/>
          </a:xfrm>
        </p:spPr>
        <p:txBody>
          <a:bodyPr>
            <a:normAutofit/>
          </a:bodyPr>
          <a:lstStyle/>
          <a:p>
            <a:pPr algn="ctr"/>
            <a:r>
              <a:rPr lang="ru-RU" sz="3700" dirty="0">
                <a:solidFill>
                  <a:srgbClr val="404040"/>
                </a:solidFill>
              </a:rPr>
              <a:t>Определение функционала программы</a:t>
            </a:r>
          </a:p>
          <a:p>
            <a:pPr algn="ctr"/>
            <a:r>
              <a:rPr lang="ru-RU" sz="3700" dirty="0">
                <a:solidFill>
                  <a:srgbClr val="404040"/>
                </a:solidFill>
              </a:rPr>
              <a:t>Определение языка программирования и библиотек</a:t>
            </a:r>
          </a:p>
          <a:p>
            <a:pPr algn="ctr"/>
            <a:r>
              <a:rPr lang="ru-RU" sz="3700" dirty="0">
                <a:solidFill>
                  <a:srgbClr val="404040"/>
                </a:solidFill>
              </a:rPr>
              <a:t>Создание прототипа проекта</a:t>
            </a:r>
          </a:p>
          <a:p>
            <a:pPr algn="ctr"/>
            <a:r>
              <a:rPr lang="ru-RU" sz="3700" dirty="0">
                <a:solidFill>
                  <a:srgbClr val="404040"/>
                </a:solidFill>
              </a:rPr>
              <a:t>Определение перспектив развития</a:t>
            </a:r>
          </a:p>
          <a:p>
            <a:pPr algn="ctr"/>
            <a:endParaRPr lang="ru-RU" sz="2800" dirty="0">
              <a:solidFill>
                <a:srgbClr val="404040"/>
              </a:solidFill>
            </a:endParaRPr>
          </a:p>
          <a:p>
            <a:pPr algn="ctr"/>
            <a:endParaRPr lang="ru-RU" sz="2800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65835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BD6ACB-7D20-4AD5-AA28-BD8B29265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ru-RU" sz="4800" dirty="0"/>
              <a:t>Методы исследования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37C88F-03F6-4502-AF11-CFF966F54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9680" y="1843589"/>
            <a:ext cx="9692640" cy="3660565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solidFill>
                  <a:srgbClr val="404040"/>
                </a:solidFill>
              </a:rPr>
              <a:t>Язык программирования: </a:t>
            </a:r>
            <a:r>
              <a:rPr lang="en-GB" sz="2800" dirty="0">
                <a:solidFill>
                  <a:srgbClr val="404040"/>
                </a:solidFill>
              </a:rPr>
              <a:t>Python</a:t>
            </a:r>
          </a:p>
          <a:p>
            <a:pPr algn="ctr"/>
            <a:r>
              <a:rPr lang="ru-RU" sz="2800" dirty="0">
                <a:solidFill>
                  <a:srgbClr val="404040"/>
                </a:solidFill>
              </a:rPr>
              <a:t>Приложение </a:t>
            </a:r>
            <a:r>
              <a:rPr lang="en-GB" sz="2800" dirty="0">
                <a:solidFill>
                  <a:srgbClr val="404040"/>
                </a:solidFill>
              </a:rPr>
              <a:t>Telegram</a:t>
            </a:r>
          </a:p>
          <a:p>
            <a:pPr algn="ctr"/>
            <a:r>
              <a:rPr lang="ru-RU" sz="2800" dirty="0">
                <a:solidFill>
                  <a:srgbClr val="404040"/>
                </a:solidFill>
              </a:rPr>
              <a:t>Библиотека </a:t>
            </a:r>
            <a:r>
              <a:rPr lang="en-US" sz="2800" dirty="0" err="1">
                <a:solidFill>
                  <a:srgbClr val="404040"/>
                </a:solidFill>
              </a:rPr>
              <a:t>pyTelegramBotAPI</a:t>
            </a:r>
            <a:r>
              <a:rPr lang="en-US" sz="2800" dirty="0">
                <a:solidFill>
                  <a:srgbClr val="404040"/>
                </a:solidFill>
              </a:rPr>
              <a:t> </a:t>
            </a:r>
          </a:p>
          <a:p>
            <a:pPr algn="ctr"/>
            <a:r>
              <a:rPr lang="ru-RU" sz="2800" dirty="0">
                <a:solidFill>
                  <a:srgbClr val="404040"/>
                </a:solidFill>
              </a:rPr>
              <a:t>Библиотека </a:t>
            </a:r>
            <a:r>
              <a:rPr lang="en-GB" sz="2800" dirty="0">
                <a:solidFill>
                  <a:srgbClr val="404040"/>
                </a:solidFill>
              </a:rPr>
              <a:t>NLTK </a:t>
            </a:r>
            <a:r>
              <a:rPr lang="ru-RU" sz="2800" dirty="0">
                <a:solidFill>
                  <a:srgbClr val="404040"/>
                </a:solidFill>
              </a:rPr>
              <a:t>(</a:t>
            </a:r>
            <a:r>
              <a:rPr lang="en-US" sz="2800" dirty="0">
                <a:solidFill>
                  <a:srgbClr val="404040"/>
                </a:solidFill>
              </a:rPr>
              <a:t>Natural Language Toolkit</a:t>
            </a:r>
            <a:r>
              <a:rPr lang="ru-RU" sz="2800" dirty="0">
                <a:solidFill>
                  <a:srgbClr val="404040"/>
                </a:solidFill>
              </a:rPr>
              <a:t>) (Обработка текста сообщения)</a:t>
            </a:r>
            <a:endParaRPr lang="en-GB" sz="2800" dirty="0">
              <a:solidFill>
                <a:srgbClr val="404040"/>
              </a:solidFill>
            </a:endParaRPr>
          </a:p>
          <a:p>
            <a:pPr algn="ctr"/>
            <a:r>
              <a:rPr lang="ru-RU" sz="2800" dirty="0">
                <a:solidFill>
                  <a:srgbClr val="404040"/>
                </a:solidFill>
              </a:rPr>
              <a:t>Библиотека </a:t>
            </a:r>
            <a:r>
              <a:rPr lang="en-US" sz="2800" dirty="0"/>
              <a:t>Pymorphy2 </a:t>
            </a:r>
            <a:r>
              <a:rPr lang="ru-RU" sz="2800" dirty="0"/>
              <a:t>(приводит </a:t>
            </a:r>
            <a:r>
              <a:rPr lang="ru-RU" sz="2800" dirty="0">
                <a:solidFill>
                  <a:srgbClr val="404040"/>
                </a:solidFill>
              </a:rPr>
              <a:t>все слова в нужную форму</a:t>
            </a:r>
            <a:r>
              <a:rPr lang="ru-RU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868958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BD6ACB-7D20-4AD5-AA28-BD8B29265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ru-RU" sz="4800" dirty="0"/>
              <a:t>Перспективы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37C88F-03F6-4502-AF11-CFF966F54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1843589"/>
            <a:ext cx="8779512" cy="3562911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ru-RU" sz="4000" dirty="0">
                <a:solidFill>
                  <a:srgbClr val="404040"/>
                </a:solidFill>
              </a:rPr>
              <a:t>С помощью этого проекта пользователь сможет найти любую цитату</a:t>
            </a:r>
            <a:r>
              <a:rPr lang="en-GB" sz="4000" dirty="0">
                <a:solidFill>
                  <a:srgbClr val="404040"/>
                </a:solidFill>
              </a:rPr>
              <a:t>,</a:t>
            </a:r>
            <a:r>
              <a:rPr lang="ru-RU" sz="4000" dirty="0">
                <a:solidFill>
                  <a:srgbClr val="404040"/>
                </a:solidFill>
              </a:rPr>
              <a:t> лишь примерно зная её содержание.</a:t>
            </a:r>
          </a:p>
          <a:p>
            <a:pPr marL="0" indent="0" algn="ctr">
              <a:buNone/>
            </a:pPr>
            <a:r>
              <a:rPr lang="ru-RU" sz="4000" dirty="0">
                <a:solidFill>
                  <a:srgbClr val="404040"/>
                </a:solidFill>
              </a:rPr>
              <a:t>Данный проект может пригодиться в различных изложениях, сочинениях и других работах</a:t>
            </a:r>
            <a:r>
              <a:rPr lang="en-GB" sz="4000" dirty="0">
                <a:solidFill>
                  <a:srgbClr val="404040"/>
                </a:solidFill>
              </a:rPr>
              <a:t>,</a:t>
            </a:r>
            <a:r>
              <a:rPr lang="ru-RU" sz="4000" dirty="0">
                <a:solidFill>
                  <a:srgbClr val="404040"/>
                </a:solidFill>
              </a:rPr>
              <a:t> где требуются точные цитаты.</a:t>
            </a:r>
          </a:p>
        </p:txBody>
      </p:sp>
    </p:spTree>
    <p:extLst>
      <p:ext uri="{BB962C8B-B14F-4D97-AF65-F5344CB8AC3E}">
        <p14:creationId xmlns:p14="http://schemas.microsoft.com/office/powerpoint/2010/main" val="25111372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BD6ACB-7D20-4AD5-AA28-BD8B29265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ru-RU" sz="4800" dirty="0"/>
              <a:t>пример работы Бота</a:t>
            </a: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C6664D61-A8B1-468C-BAAA-93469BCA71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94242" y="1843590"/>
            <a:ext cx="5960624" cy="363441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EE55936-4D8F-4E8A-B885-CE2A595A5519}"/>
              </a:ext>
            </a:extLst>
          </p:cNvPr>
          <p:cNvSpPr txBox="1"/>
          <p:nvPr/>
        </p:nvSpPr>
        <p:spPr>
          <a:xfrm>
            <a:off x="1503809" y="1720712"/>
            <a:ext cx="335710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404040"/>
                </a:solidFill>
              </a:rPr>
              <a:t>На данном слайде представлен макет результата работы нашего проекта.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EBB56F4-638A-4624-A9AB-1D873824A742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470472" y="3601168"/>
            <a:ext cx="3102979" cy="187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5423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BD6ACB-7D20-4AD5-AA28-BD8B29265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ru-RU" sz="4800" dirty="0"/>
              <a:t>Итоги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37C88F-03F6-4502-AF11-CFF966F54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5041" y="1843590"/>
            <a:ext cx="8779512" cy="3580666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ru-RU" sz="4000" dirty="0">
                <a:solidFill>
                  <a:srgbClr val="404040"/>
                </a:solidFill>
              </a:rPr>
              <a:t>Подобраны технологии для создания проекта</a:t>
            </a:r>
          </a:p>
          <a:p>
            <a:pPr algn="ctr"/>
            <a:r>
              <a:rPr lang="ru-RU" sz="4000" dirty="0">
                <a:solidFill>
                  <a:srgbClr val="404040"/>
                </a:solidFill>
              </a:rPr>
              <a:t>Разработан прототип</a:t>
            </a:r>
          </a:p>
          <a:p>
            <a:pPr algn="ctr"/>
            <a:r>
              <a:rPr lang="ru-RU" sz="4000" dirty="0">
                <a:solidFill>
                  <a:srgbClr val="404040"/>
                </a:solidFill>
              </a:rPr>
              <a:t>Описан функционал программного средства</a:t>
            </a:r>
          </a:p>
          <a:p>
            <a:pPr algn="ctr"/>
            <a:r>
              <a:rPr lang="ru-RU" sz="4000" dirty="0">
                <a:solidFill>
                  <a:srgbClr val="404040"/>
                </a:solidFill>
              </a:rPr>
              <a:t>Описаны перспективы</a:t>
            </a:r>
          </a:p>
          <a:p>
            <a:pPr algn="ctr"/>
            <a:endParaRPr lang="ru-RU" sz="4000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9456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Посылка">
  <a:themeElements>
    <a:clrScheme name="Parcel">
      <a:dk1>
        <a:srgbClr val="000000"/>
      </a:dk1>
      <a:lt1>
        <a:srgbClr val="FFFFFF"/>
      </a:lt1>
      <a:dk2>
        <a:srgbClr val="635D4D"/>
      </a:dk2>
      <a:lt2>
        <a:srgbClr val="D8D6BA"/>
      </a:lt2>
      <a:accent1>
        <a:srgbClr val="9CBEBD"/>
      </a:accent1>
      <a:accent2>
        <a:srgbClr val="D2CB6C"/>
      </a:accent2>
      <a:accent3>
        <a:srgbClr val="9D9A93"/>
      </a:accent3>
      <a:accent4>
        <a:srgbClr val="C89F5D"/>
      </a:accent4>
      <a:accent5>
        <a:srgbClr val="A9A57C"/>
      </a:accent5>
      <a:accent6>
        <a:srgbClr val="95A39D"/>
      </a:accent6>
      <a:hlink>
        <a:srgbClr val="D25814"/>
      </a:hlink>
      <a:folHlink>
        <a:srgbClr val="849A0A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0BDC4BB7-8AF9-46FD-8C32-AB93AC9C41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TM10001115[[fn=Посылка]]</Template>
  <TotalTime>561</TotalTime>
  <Words>219</Words>
  <Application>Microsoft Office PowerPoint</Application>
  <PresentationFormat>Широкоэкранный</PresentationFormat>
  <Paragraphs>36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Corbel</vt:lpstr>
      <vt:lpstr>Gill Sans MT</vt:lpstr>
      <vt:lpstr>Посылка</vt:lpstr>
      <vt:lpstr>Создание Телеграмм бота с цитатами</vt:lpstr>
      <vt:lpstr>Актуальность</vt:lpstr>
      <vt:lpstr>Цель работы</vt:lpstr>
      <vt:lpstr>задачи</vt:lpstr>
      <vt:lpstr>Ход работы</vt:lpstr>
      <vt:lpstr>Методы исследования</vt:lpstr>
      <vt:lpstr>Перспективы</vt:lpstr>
      <vt:lpstr>пример работы Бота</vt:lpstr>
      <vt:lpstr>Итоги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Создание Телеграмм бота с цитатами</dc:title>
  <dc:creator>Дракон Крылатый</dc:creator>
  <cp:lastModifiedBy>Айм Пегасов</cp:lastModifiedBy>
  <cp:revision>14</cp:revision>
  <dcterms:created xsi:type="dcterms:W3CDTF">2021-11-14T08:23:17Z</dcterms:created>
  <dcterms:modified xsi:type="dcterms:W3CDTF">2021-11-25T18:03:52Z</dcterms:modified>
</cp:coreProperties>
</file>