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C0000"/>
    <a:srgbClr val="0E2490"/>
    <a:srgbClr val="F1B713"/>
    <a:srgbClr val="73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45" autoAdjust="0"/>
  </p:normalViewPr>
  <p:slideViewPr>
    <p:cSldViewPr snapToGrid="0">
      <p:cViewPr>
        <p:scale>
          <a:sx n="75" d="100"/>
          <a:sy n="75" d="100"/>
        </p:scale>
        <p:origin x="3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53220-1FA3-4C66-9445-E08D6634CE3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D0210-961D-4566-8710-631071D4F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D0210-961D-4566-8710-631071D4F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7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33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28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9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213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7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E25A-90E4-490F-A1F1-82376C0D3495}" type="datetimeFigureOut">
              <a:rPr lang="en-GB" smtClean="0"/>
              <a:t>07/01/2020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7A1C-809F-48D8-89BB-4FD057B6465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38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jpg"/><Relationship Id="rId4" Type="http://schemas.openxmlformats.org/officeDocument/2006/relationships/image" Target="../media/image13.sv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540E-86D2-4910-9CF9-6CC499D1F0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57777" y="1407021"/>
            <a:ext cx="9166901" cy="2010746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s-ES_tradnl" sz="4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Detección de </a:t>
            </a:r>
            <a:r>
              <a:rPr lang="es-ES_tradnl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 anómalos</a:t>
            </a:r>
            <a:r>
              <a:rPr lang="es-ES_tradnl" sz="4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un entorno industrial mediante el uso de técnicas de </a:t>
            </a: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 Learning</a:t>
            </a:r>
            <a:endParaRPr lang="en-GB"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EC5A8-29E4-4478-B713-94596831E3FB}"/>
              </a:ext>
            </a:extLst>
          </p:cNvPr>
          <p:cNvSpPr txBox="1"/>
          <p:nvPr/>
        </p:nvSpPr>
        <p:spPr>
          <a:xfrm>
            <a:off x="9039828" y="6344494"/>
            <a:ext cx="297059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Darío M. García Carretero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636AC0-16F8-49EB-A512-754937E8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1" y="1407019"/>
            <a:ext cx="1401814" cy="201074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1E22DB1-A8E8-4207-8EA7-C61F0C5CE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8796" y="3614058"/>
            <a:ext cx="5474407" cy="22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6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2E060D-29AD-4A8D-97E4-066F5809BD3C}"/>
              </a:ext>
            </a:extLst>
          </p:cNvPr>
          <p:cNvSpPr/>
          <p:nvPr/>
        </p:nvSpPr>
        <p:spPr>
          <a:xfrm>
            <a:off x="1049868" y="48859"/>
            <a:ext cx="11069022" cy="1270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8AAC9-B9DF-45B0-90E6-C1A11AD2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" y="48859"/>
            <a:ext cx="897733" cy="1287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C2382-80AE-4313-95C4-62996644C989}"/>
              </a:ext>
            </a:extLst>
          </p:cNvPr>
          <p:cNvSpPr txBox="1"/>
          <p:nvPr/>
        </p:nvSpPr>
        <p:spPr>
          <a:xfrm>
            <a:off x="3084555" y="299457"/>
            <a:ext cx="6022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n-GB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965A-99CA-4F4E-ACD0-7087256D186D}"/>
              </a:ext>
            </a:extLst>
          </p:cNvPr>
          <p:cNvSpPr txBox="1"/>
          <p:nvPr/>
        </p:nvSpPr>
        <p:spPr>
          <a:xfrm>
            <a:off x="9954229" y="6361063"/>
            <a:ext cx="2037144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7D14D3-CF92-4B66-A0F1-1BEA9D923504}"/>
              </a:ext>
            </a:extLst>
          </p:cNvPr>
          <p:cNvSpPr/>
          <p:nvPr/>
        </p:nvSpPr>
        <p:spPr>
          <a:xfrm>
            <a:off x="2880360" y="1828800"/>
            <a:ext cx="82296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</a:t>
            </a:r>
            <a:r>
              <a:rPr lang="es-ES_tradnl" sz="28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evento anómalo</a:t>
            </a:r>
            <a:r>
              <a:rPr lang="es-ES_tradnl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aquel que se produce de forma repentina y sin previsión.</a:t>
            </a:r>
            <a:r>
              <a:rPr lang="es-ES_tradnl" sz="2800" b="1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25728A-4799-4BA7-81FA-08806743F24B}"/>
              </a:ext>
            </a:extLst>
          </p:cNvPr>
          <p:cNvSpPr/>
          <p:nvPr/>
        </p:nvSpPr>
        <p:spPr>
          <a:xfrm>
            <a:off x="2855953" y="3361746"/>
            <a:ext cx="825400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Estos eventos son generalmente fallos en máquinas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9641A83B-1EC5-467E-BE51-D0A0738DC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651" y="3289098"/>
            <a:ext cx="1089111" cy="110228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71BBC70-D8EB-4AC5-AC6C-613D5FE13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1600" y="1828800"/>
            <a:ext cx="1089111" cy="951306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35A5FE4-49C2-41A1-B5C0-AA92E9C09472}"/>
              </a:ext>
            </a:extLst>
          </p:cNvPr>
          <p:cNvSpPr/>
          <p:nvPr/>
        </p:nvSpPr>
        <p:spPr>
          <a:xfrm>
            <a:off x="2855955" y="4894693"/>
            <a:ext cx="825400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 detección puede ayudar a prevenir tanto daños materiales como personales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01C30D63-A2B9-4C65-B4E4-7468D52C0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5650" y="4737967"/>
            <a:ext cx="1089111" cy="12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361965A-99CA-4F4E-ACD0-7087256D186D}"/>
              </a:ext>
            </a:extLst>
          </p:cNvPr>
          <p:cNvSpPr txBox="1"/>
          <p:nvPr/>
        </p:nvSpPr>
        <p:spPr>
          <a:xfrm>
            <a:off x="9954229" y="6361063"/>
            <a:ext cx="2037144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7D14D3-CF92-4B66-A0F1-1BEA9D923504}"/>
              </a:ext>
            </a:extLst>
          </p:cNvPr>
          <p:cNvSpPr/>
          <p:nvPr/>
        </p:nvSpPr>
        <p:spPr>
          <a:xfrm>
            <a:off x="561488" y="4144482"/>
            <a:ext cx="11069021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Detectar posibles fallos en las máquinas antes de que estos se produzcan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EC5CB48-379E-4C4E-A901-CAD6EBA7ABD6}"/>
              </a:ext>
            </a:extLst>
          </p:cNvPr>
          <p:cNvSpPr/>
          <p:nvPr/>
        </p:nvSpPr>
        <p:spPr>
          <a:xfrm>
            <a:off x="1049868" y="48859"/>
            <a:ext cx="11069022" cy="1270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509927-62F3-4DBC-9421-0218CB77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" y="48859"/>
            <a:ext cx="897733" cy="1287699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034445C9-B371-4D08-A6EF-240C6889BE14}"/>
              </a:ext>
            </a:extLst>
          </p:cNvPr>
          <p:cNvSpPr txBox="1"/>
          <p:nvPr/>
        </p:nvSpPr>
        <p:spPr>
          <a:xfrm>
            <a:off x="553160" y="307989"/>
            <a:ext cx="11069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GB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4D7EAB87-DFC1-499E-B39C-1D063F761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9472" y="1836686"/>
            <a:ext cx="2216396" cy="20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3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B35A5FE4-49C2-41A1-B5C0-AA92E9C09472}"/>
              </a:ext>
            </a:extLst>
          </p:cNvPr>
          <p:cNvSpPr/>
          <p:nvPr/>
        </p:nvSpPr>
        <p:spPr>
          <a:xfrm>
            <a:off x="2880360" y="4994759"/>
            <a:ext cx="82296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Mejorando el modelo mediante el uso del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Federated Learning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1965A-99CA-4F4E-ACD0-7087256D186D}"/>
              </a:ext>
            </a:extLst>
          </p:cNvPr>
          <p:cNvSpPr txBox="1"/>
          <p:nvPr/>
        </p:nvSpPr>
        <p:spPr>
          <a:xfrm>
            <a:off x="9954229" y="6361063"/>
            <a:ext cx="2037144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Darío M. García Carretero</a:t>
            </a:r>
            <a:endParaRPr lang="en-GB" sz="1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7D14D3-CF92-4B66-A0F1-1BEA9D923504}"/>
              </a:ext>
            </a:extLst>
          </p:cNvPr>
          <p:cNvSpPr/>
          <p:nvPr/>
        </p:nvSpPr>
        <p:spPr>
          <a:xfrm>
            <a:off x="2880360" y="2052017"/>
            <a:ext cx="82296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Recolectando información de los sensores instalados en las instalaciones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25728A-4799-4BA7-81FA-08806743F24B}"/>
              </a:ext>
            </a:extLst>
          </p:cNvPr>
          <p:cNvSpPr/>
          <p:nvPr/>
        </p:nvSpPr>
        <p:spPr>
          <a:xfrm>
            <a:off x="2880360" y="3431611"/>
            <a:ext cx="8229600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Diseñando y entrenando un modelo de </a:t>
            </a:r>
            <a:r>
              <a:rPr lang="es-ES" sz="2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aprendizaje automático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466A805-FF38-40C8-A310-FE0CF87E5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1168" y="4854593"/>
            <a:ext cx="1234440" cy="1234440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9EC5CB48-379E-4C4E-A901-CAD6EBA7ABD6}"/>
              </a:ext>
            </a:extLst>
          </p:cNvPr>
          <p:cNvSpPr/>
          <p:nvPr/>
        </p:nvSpPr>
        <p:spPr>
          <a:xfrm>
            <a:off x="1049868" y="48859"/>
            <a:ext cx="11069022" cy="1270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509927-62F3-4DBC-9421-0218CB778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" y="48859"/>
            <a:ext cx="897733" cy="1287699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034445C9-B371-4D08-A6EF-240C6889BE14}"/>
              </a:ext>
            </a:extLst>
          </p:cNvPr>
          <p:cNvSpPr txBox="1"/>
          <p:nvPr/>
        </p:nvSpPr>
        <p:spPr>
          <a:xfrm>
            <a:off x="561490" y="307987"/>
            <a:ext cx="11069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¿CÓMO?</a:t>
            </a:r>
            <a:endParaRPr lang="en-GB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A88FF3C4-4492-4CF3-933A-77B84A35F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3177784"/>
            <a:ext cx="1234440" cy="147885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61FB0EF-5DEF-4AE7-BCE0-75A2F7F2A7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1600" y="1587500"/>
            <a:ext cx="1234440" cy="15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1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114</Words>
  <Application>Microsoft Office PowerPoint</Application>
  <PresentationFormat>Panorámica</PresentationFormat>
  <Paragraphs>16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Detección de eventos anómalos en un entorno industrial mediante el uso de técnicas de Federated Learning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eventos anómalos en un entorno industrial mediante el uso de técnicas de Federated Learning</dc:title>
  <dc:creator>Darío M.</dc:creator>
  <cp:lastModifiedBy>Dario García</cp:lastModifiedBy>
  <cp:revision>48</cp:revision>
  <dcterms:created xsi:type="dcterms:W3CDTF">2020-01-05T19:56:00Z</dcterms:created>
  <dcterms:modified xsi:type="dcterms:W3CDTF">2020-01-07T16:43:33Z</dcterms:modified>
</cp:coreProperties>
</file>