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E2490"/>
    <a:srgbClr val="F1B713"/>
    <a:srgbClr val="73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91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42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67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56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15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233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7288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3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49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2135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47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8E25A-90E4-490F-A1F1-82376C0D349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77A1C-809F-48D8-89BB-4FD057B64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38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540E-86D2-4910-9CF9-6CC499D1F09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41454" y="3429000"/>
            <a:ext cx="9709092" cy="2010747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>
            <a:normAutofit/>
          </a:bodyPr>
          <a:lstStyle/>
          <a:p>
            <a:pPr algn="ctr"/>
            <a:r>
              <a:rPr lang="es-ES_tradnl" sz="3600" b="1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Detección de eventos </a:t>
            </a:r>
            <a:r>
              <a:rPr lang="es-ES_tradnl" sz="3600" b="1" dirty="0">
                <a:solidFill>
                  <a:srgbClr val="CC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anómalos</a:t>
            </a:r>
            <a:r>
              <a:rPr lang="es-ES_tradnl" sz="3600" b="1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en un entorno industrial mediante el uso de técnicas de </a:t>
            </a:r>
            <a:r>
              <a:rPr lang="en-US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Federated Learning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EC5A8-29E4-4478-B713-94596831E3FB}"/>
              </a:ext>
            </a:extLst>
          </p:cNvPr>
          <p:cNvSpPr txBox="1"/>
          <p:nvPr/>
        </p:nvSpPr>
        <p:spPr>
          <a:xfrm>
            <a:off x="8867774" y="6344494"/>
            <a:ext cx="3142653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Darío M. García Carretero</a:t>
            </a:r>
            <a:endParaRPr lang="en-GB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636AC0-16F8-49EB-A512-754937E8A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80" y="111967"/>
            <a:ext cx="914349" cy="1311532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984BCD9D-C98D-4030-B900-27B0449FC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1836" y="6373220"/>
            <a:ext cx="219250" cy="31188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1E22DB1-A8E8-4207-8EA7-C61F0C5CE5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65630" y="657074"/>
            <a:ext cx="666074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7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540E-86D2-4910-9CF9-6CC499D1F09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41454" y="1926306"/>
            <a:ext cx="9709092" cy="2010747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>
            <a:normAutofit/>
          </a:bodyPr>
          <a:lstStyle/>
          <a:p>
            <a:pPr algn="ctr"/>
            <a:r>
              <a:rPr lang="es-ES_tradnl" sz="4000" b="1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Detección de eventos </a:t>
            </a:r>
            <a:r>
              <a:rPr lang="es-ES_tradnl" sz="4000" b="1" dirty="0">
                <a:solidFill>
                  <a:srgbClr val="CC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anómalos</a:t>
            </a:r>
            <a:r>
              <a:rPr lang="es-ES_tradnl" sz="4000" b="1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en un entorno industrial mediante el uso de técnicas de </a:t>
            </a:r>
            <a:r>
              <a:rPr lang="en-US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Federated Learning</a:t>
            </a:r>
            <a:endParaRPr lang="en-GB" sz="4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EC5A8-29E4-4478-B713-94596831E3FB}"/>
              </a:ext>
            </a:extLst>
          </p:cNvPr>
          <p:cNvSpPr txBox="1"/>
          <p:nvPr/>
        </p:nvSpPr>
        <p:spPr>
          <a:xfrm>
            <a:off x="8867774" y="6344494"/>
            <a:ext cx="3142653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Darío M. García Carretero</a:t>
            </a:r>
            <a:endParaRPr lang="en-GB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636AC0-16F8-49EB-A512-754937E8A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54" y="492967"/>
            <a:ext cx="914349" cy="1311532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984BCD9D-C98D-4030-B900-27B0449FC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1836" y="6373220"/>
            <a:ext cx="219250" cy="31188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1E22DB1-A8E8-4207-8EA7-C61F0C5CE5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8910" y="4058860"/>
            <a:ext cx="4134180" cy="170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6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2E060D-29AD-4A8D-97E4-066F5809BD3C}"/>
              </a:ext>
            </a:extLst>
          </p:cNvPr>
          <p:cNvSpPr/>
          <p:nvPr/>
        </p:nvSpPr>
        <p:spPr>
          <a:xfrm>
            <a:off x="0" y="0"/>
            <a:ext cx="12192000" cy="14039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D8AAC9-B9DF-45B0-90E6-C1A11AD28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" y="36944"/>
            <a:ext cx="914349" cy="1311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1C2382-80AE-4313-95C4-62996644C989}"/>
              </a:ext>
            </a:extLst>
          </p:cNvPr>
          <p:cNvSpPr txBox="1"/>
          <p:nvPr/>
        </p:nvSpPr>
        <p:spPr>
          <a:xfrm>
            <a:off x="2540000" y="517297"/>
            <a:ext cx="71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TITULO I BLA </a:t>
            </a:r>
            <a:r>
              <a:rPr lang="es-ES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</a:t>
            </a:r>
            <a:r>
              <a:rPr lang="es-ES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</a:t>
            </a:r>
            <a:r>
              <a:rPr lang="es-ES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BLa</a:t>
            </a:r>
            <a:endParaRPr lang="en-GB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1965A-99CA-4F4E-ACD0-7087256D186D}"/>
              </a:ext>
            </a:extLst>
          </p:cNvPr>
          <p:cNvSpPr txBox="1"/>
          <p:nvPr/>
        </p:nvSpPr>
        <p:spPr>
          <a:xfrm>
            <a:off x="9871364" y="6361062"/>
            <a:ext cx="2163125" cy="276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Darío M. García Carretero</a:t>
            </a:r>
            <a:endParaRPr lang="en-GB" sz="12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D705388-1EAA-4845-BDBF-BA26E4F3C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0907" y="6369807"/>
            <a:ext cx="182432" cy="25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4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Detección de eventos anómalos en un entorno industrial mediante el uso de técnicas de Federated Learning</vt:lpstr>
      <vt:lpstr>Detección de eventos anómalos en un entorno industrial mediante el uso de técnicas de Federated 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Detección de eventos anómalos en un entorno industrial mediante el uso de técnicas de Federated Learning</dc:title>
  <dc:creator>Darío M.</dc:creator>
  <cp:lastModifiedBy>Darío M.</cp:lastModifiedBy>
  <cp:revision>10</cp:revision>
  <dcterms:created xsi:type="dcterms:W3CDTF">2020-01-05T19:56:00Z</dcterms:created>
  <dcterms:modified xsi:type="dcterms:W3CDTF">2020-01-06T17:51:29Z</dcterms:modified>
</cp:coreProperties>
</file>