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4922BA7-7A58-7C45-1766-1D1894E4F3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3C70C08-3634-BE80-2305-11FAA0E8E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25D1E0-7BF1-49FC-3631-B887D17D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77A6FDA-8E44-21FC-0158-7D51420F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5407C09-28EB-8020-4F24-8F2A5EBA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6556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81F22D6-1CDD-8FBB-6366-C283DC48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8E94C1D-31A7-17E3-3DFE-E150005FB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558594-BDCF-1CE7-9D7E-B1AA7F286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9D855A3-285B-4FAB-0CB7-67D5EFEF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F9DD53E-964F-7CC9-6D54-257B8CE77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5757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C0F917C9-BB3C-5A48-7426-719D3FD4CE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6CCF490-EF11-5D2D-81DC-45ACDD26ED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DC9001D-0F67-BA87-5D11-90E3F96D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51185DB-F20D-CF9B-391D-BF4DDDE50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DC249C6-065E-68DA-EA9E-3FC9F963C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556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1E5AF40-EF4A-2E2F-40C3-5FB08563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32253A-B2D3-1BD8-9595-FB20A97F3A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833DAA-F84E-A2FD-5AF8-1DCE43B90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8FD955F-CFDC-E9C9-BA31-DF8AC4557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5860C49-98AC-3442-4288-85A130A27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3123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48E918-BC1A-5960-5C23-FCC108FDE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4853D9A-60DF-1230-20D0-3C02F695EB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AF34DB-FB33-1EA3-F5AF-658562916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CB2482B-3ABF-334E-9AE8-35DD7A205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13F6708-A32C-32EA-6CC2-21697C89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09341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4432C00-4663-9631-455B-05CF1F708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81522B1-906E-7D06-0ED5-CB972656A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56B259A-1855-F4D4-AF3A-602CB5D9EF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6CD70FA3-B796-FA23-7EA7-F3B0A54D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469084-9269-A4DF-6FCB-3099CBEEF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D3CDF26-DCEA-5973-A36F-8D24C5016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439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F47F9C8-4F58-44B0-C7A2-D52123A0E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18D0C9-5A51-3D1E-82EB-F5065F6AE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46351FA-2733-2174-9596-BD7B54239C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421BC65-1379-A1BA-62C8-4205BC1E0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E666E5F-581F-3B25-8666-B9001027C6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FFE1EFFF-BE60-36AB-EA9F-F571C3DCF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2E6DBB26-2A22-D695-3CB8-58A8189D6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502683A-12C3-8019-B7C3-C4656ADD6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207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A57FA3F-F8C0-17C8-2110-F63008A95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EB772730-50FB-60DB-C960-F9FC61BA2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3D01C1F0-3CB0-BBF5-527F-C59D73A2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04EB472-1550-B879-FB1C-1BE3675FD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978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369983A2-2CFA-CD1E-E57E-7F6D928B9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AE430CB9-2F8B-852B-BAD3-E5861689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19D0ACD5-0E02-B9E2-5501-F81F69BE0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85863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384040E-3313-1BA5-BA72-962A2D3F4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D25BDA-D3FA-B6DC-E608-E535B5C26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57B0158-C28D-E0D5-E5B2-AF08FE834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DFC8725-26A7-A624-7843-2C7C34A83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678AC54-98BC-5FE0-F22F-6D1A792A4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16F73EA-8B8B-DF55-F69E-A6A5F5AC8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319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CA4148-C764-8476-7B96-35CE13298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CF9BDD8-0CCC-BA75-B6B1-288955C5D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DC85532-01FB-FF98-6F8F-442C5EB5CC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77503B1-84CD-DCAE-47AF-DAF496035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703F8012-4811-1692-BDF1-5E78F0F82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F32FE7B-5A87-FFE3-5C22-D3382E7E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32884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FD14F8DC-1A51-0965-6727-75BF63EB5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1AB7AB6-72C2-51E0-346E-89EEF8ECD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373AC1-6929-E8EB-82B7-6FC7D1DB2F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425C05-4974-4BC5-9182-0A9112B9345F}" type="datetimeFigureOut">
              <a:rPr lang="hu-HU" smtClean="0"/>
              <a:t>2025. 04. 28.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E28EA90-66A2-87CC-3988-ACA8DBC11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D58FB819-AED4-FABE-0073-9B732D4256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49E326-E1EE-433F-8A1D-34A1D82BE37C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4480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11BF30B-141A-2029-654B-BB59C2404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14" y="-2376"/>
            <a:ext cx="14456228" cy="6862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914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96221CCA-14D4-724A-F41F-11FBD1C9C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14" y="5156"/>
            <a:ext cx="14456228" cy="6847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9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5B96E79-67C0-9FE6-5F33-F2E2607EC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03086" y="150"/>
            <a:ext cx="14398172" cy="68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105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4FEE0B59-E149-915C-87C5-88B9BD91B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14" y="-6143"/>
            <a:ext cx="14456228" cy="68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10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29DF612C-80B1-C28F-8C78-E914B6442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0" y="2916"/>
            <a:ext cx="14427200" cy="685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814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B075D45-311A-1B03-BF02-29FC45230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14" y="-6143"/>
            <a:ext cx="14456228" cy="6870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444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0D46D2A-6DB5-FDB3-E5D9-EC3216943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27108" y="0"/>
            <a:ext cx="1444621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46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86F99F6D-B912-1F39-96D0-39587C1808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32114" y="1391"/>
            <a:ext cx="14456228" cy="685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97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FE37C55B-C259-9D08-5239-7DB5E51D1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1401" y="1"/>
            <a:ext cx="14494802" cy="6857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346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B0110DDC-1E47-548B-8483-5DB0A44AA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81877" y="0"/>
            <a:ext cx="145557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257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813308BA-03E6-481B-A132-1FBA8E09CE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4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E103F03F-43A5-F984-F6EB-D2F279E71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31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046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39A0E94D-3E31-1366-C2DB-01941E4D7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5492"/>
            <a:ext cx="12192001" cy="686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210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Kép 2">
            <a:extLst>
              <a:ext uri="{FF2B5EF4-FFF2-40B4-BE49-F238E27FC236}">
                <a16:creationId xmlns:a16="http://schemas.microsoft.com/office/drawing/2014/main" id="{7FB283A7-C165-098D-0722-CC42FBFDD2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17600" y="754"/>
            <a:ext cx="14427200" cy="685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6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Szélesvásznú</PresentationFormat>
  <Paragraphs>0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Boros Dániel</dc:creator>
  <cp:lastModifiedBy>Boros Dániel</cp:lastModifiedBy>
  <cp:revision>1</cp:revision>
  <dcterms:created xsi:type="dcterms:W3CDTF">2025-04-28T16:53:05Z</dcterms:created>
  <dcterms:modified xsi:type="dcterms:W3CDTF">2025-04-28T16:53:43Z</dcterms:modified>
</cp:coreProperties>
</file>