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4E2FB-2662-C825-E64B-F6F795A6037C}" v="104" dt="2025-02-24T20:06:31.607"/>
    <p1510:client id="{644BD1BD-BE74-4336-9763-A5EB774E6B92}" v="136" dt="2025-02-24T20:50:35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ros Levi" userId="d4bef00f2399372c" providerId="Windows Live" clId="Web-{644BD1BD-BE74-4336-9763-A5EB774E6B92}"/>
    <pc:docChg chg="addSld modSld modMainMaster">
      <pc:chgData name="Boros Levi" userId="d4bef00f2399372c" providerId="Windows Live" clId="Web-{644BD1BD-BE74-4336-9763-A5EB774E6B92}" dt="2025-02-24T20:50:35.142" v="149"/>
      <pc:docMkLst>
        <pc:docMk/>
      </pc:docMkLst>
      <pc:sldChg chg="addSp delSp modSp mod modTransition setBg">
        <pc:chgData name="Boros Levi" userId="d4bef00f2399372c" providerId="Windows Live" clId="Web-{644BD1BD-BE74-4336-9763-A5EB774E6B92}" dt="2025-02-24T20:22:00.762" v="58"/>
        <pc:sldMkLst>
          <pc:docMk/>
          <pc:sldMk cId="4266748471" sldId="256"/>
        </pc:sldMkLst>
        <pc:spChg chg="mod ord">
          <ac:chgData name="Boros Levi" userId="d4bef00f2399372c" providerId="Windows Live" clId="Web-{644BD1BD-BE74-4336-9763-A5EB774E6B92}" dt="2025-02-24T20:13:52.439" v="16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Boros Levi" userId="d4bef00f2399372c" providerId="Windows Live" clId="Web-{644BD1BD-BE74-4336-9763-A5EB774E6B92}" dt="2025-02-24T20:13:52.439" v="16"/>
          <ac:spMkLst>
            <pc:docMk/>
            <pc:sldMk cId="4266748471" sldId="256"/>
            <ac:spMk id="3" creationId="{00000000-0000-0000-0000-000000000000}"/>
          </ac:spMkLst>
        </pc:spChg>
        <pc:spChg chg="add del">
          <ac:chgData name="Boros Levi" userId="d4bef00f2399372c" providerId="Windows Live" clId="Web-{644BD1BD-BE74-4336-9763-A5EB774E6B92}" dt="2025-02-24T20:13:03.672" v="2"/>
          <ac:spMkLst>
            <pc:docMk/>
            <pc:sldMk cId="4266748471" sldId="256"/>
            <ac:spMk id="15" creationId="{F93E0B60-0204-4F9C-8CD5-C9BD373E1A58}"/>
          </ac:spMkLst>
        </pc:spChg>
        <pc:spChg chg="add del">
          <ac:chgData name="Boros Levi" userId="d4bef00f2399372c" providerId="Windows Live" clId="Web-{644BD1BD-BE74-4336-9763-A5EB774E6B92}" dt="2025-02-24T20:13:08.563" v="4"/>
          <ac:spMkLst>
            <pc:docMk/>
            <pc:sldMk cId="4266748471" sldId="256"/>
            <ac:spMk id="19" creationId="{499ACE06-2742-4366-B8DD-B1D27F4F3E83}"/>
          </ac:spMkLst>
        </pc:spChg>
        <pc:spChg chg="add del">
          <ac:chgData name="Boros Levi" userId="d4bef00f2399372c" providerId="Windows Live" clId="Web-{644BD1BD-BE74-4336-9763-A5EB774E6B92}" dt="2025-02-24T20:13:08.563" v="4"/>
          <ac:spMkLst>
            <pc:docMk/>
            <pc:sldMk cId="4266748471" sldId="256"/>
            <ac:spMk id="25" creationId="{22DD1B47-C36B-4A09-A1B5-80A512623C09}"/>
          </ac:spMkLst>
        </pc:spChg>
        <pc:spChg chg="add del">
          <ac:chgData name="Boros Levi" userId="d4bef00f2399372c" providerId="Windows Live" clId="Web-{644BD1BD-BE74-4336-9763-A5EB774E6B92}" dt="2025-02-24T20:13:08.563" v="4"/>
          <ac:spMkLst>
            <pc:docMk/>
            <pc:sldMk cId="4266748471" sldId="256"/>
            <ac:spMk id="27" creationId="{7ECD5C35-80E8-449F-8C7F-64975DE63EC1}"/>
          </ac:spMkLst>
        </pc:spChg>
        <pc:spChg chg="add del">
          <ac:chgData name="Boros Levi" userId="d4bef00f2399372c" providerId="Windows Live" clId="Web-{644BD1BD-BE74-4336-9763-A5EB774E6B92}" dt="2025-02-24T20:13:08.563" v="4"/>
          <ac:spMkLst>
            <pc:docMk/>
            <pc:sldMk cId="4266748471" sldId="256"/>
            <ac:spMk id="29" creationId="{B998F233-1684-4EF1-9F9C-0F8EA27B0B7E}"/>
          </ac:spMkLst>
        </pc:spChg>
        <pc:spChg chg="add del">
          <ac:chgData name="Boros Levi" userId="d4bef00f2399372c" providerId="Windows Live" clId="Web-{644BD1BD-BE74-4336-9763-A5EB774E6B92}" dt="2025-02-24T20:13:08.563" v="4"/>
          <ac:spMkLst>
            <pc:docMk/>
            <pc:sldMk cId="4266748471" sldId="256"/>
            <ac:spMk id="30" creationId="{4D313860-A922-4FA4-B5E2-E8871F105E01}"/>
          </ac:spMkLst>
        </pc:spChg>
        <pc:spChg chg="add del">
          <ac:chgData name="Boros Levi" userId="d4bef00f2399372c" providerId="Windows Live" clId="Web-{644BD1BD-BE74-4336-9763-A5EB774E6B92}" dt="2025-02-24T20:13:08.563" v="4"/>
          <ac:spMkLst>
            <pc:docMk/>
            <pc:sldMk cId="4266748471" sldId="256"/>
            <ac:spMk id="31" creationId="{1A4A4089-D056-4220-9E48-9C1A6B506789}"/>
          </ac:spMkLst>
        </pc:spChg>
        <pc:spChg chg="add del">
          <ac:chgData name="Boros Levi" userId="d4bef00f2399372c" providerId="Windows Live" clId="Web-{644BD1BD-BE74-4336-9763-A5EB774E6B92}" dt="2025-02-24T20:13:08.563" v="4"/>
          <ac:spMkLst>
            <pc:docMk/>
            <pc:sldMk cId="4266748471" sldId="256"/>
            <ac:spMk id="32" creationId="{6FD0FBFA-B43E-40C1-A6E4-B88234171E7A}"/>
          </ac:spMkLst>
        </pc:spChg>
        <pc:spChg chg="add del">
          <ac:chgData name="Boros Levi" userId="d4bef00f2399372c" providerId="Windows Live" clId="Web-{644BD1BD-BE74-4336-9763-A5EB774E6B92}" dt="2025-02-24T20:13:08.563" v="4"/>
          <ac:spMkLst>
            <pc:docMk/>
            <pc:sldMk cId="4266748471" sldId="256"/>
            <ac:spMk id="33" creationId="{6802AE7A-B0C7-496D-940B-0E6C6ECC2B5B}"/>
          </ac:spMkLst>
        </pc:spChg>
        <pc:spChg chg="add del">
          <ac:chgData name="Boros Levi" userId="d4bef00f2399372c" providerId="Windows Live" clId="Web-{644BD1BD-BE74-4336-9763-A5EB774E6B92}" dt="2025-02-24T20:13:13.094" v="6"/>
          <ac:spMkLst>
            <pc:docMk/>
            <pc:sldMk cId="4266748471" sldId="256"/>
            <ac:spMk id="35" creationId="{FA69AAE0-49D5-4C8B-8BA2-55898C00E05E}"/>
          </ac:spMkLst>
        </pc:spChg>
        <pc:spChg chg="add del">
          <ac:chgData name="Boros Levi" userId="d4bef00f2399372c" providerId="Windows Live" clId="Web-{644BD1BD-BE74-4336-9763-A5EB774E6B92}" dt="2025-02-24T20:13:52.439" v="16"/>
          <ac:spMkLst>
            <pc:docMk/>
            <pc:sldMk cId="4266748471" sldId="256"/>
            <ac:spMk id="37" creationId="{F93E0B60-0204-4F9C-8CD5-C9BD373E1A58}"/>
          </ac:spMkLst>
        </pc:spChg>
        <pc:spChg chg="add">
          <ac:chgData name="Boros Levi" userId="d4bef00f2399372c" providerId="Windows Live" clId="Web-{644BD1BD-BE74-4336-9763-A5EB774E6B92}" dt="2025-02-24T20:13:52.439" v="16"/>
          <ac:spMkLst>
            <pc:docMk/>
            <pc:sldMk cId="4266748471" sldId="256"/>
            <ac:spMk id="48" creationId="{B9E248E0-55F8-4E45-A07F-B49E0EEA97ED}"/>
          </ac:spMkLst>
        </pc:spChg>
        <pc:spChg chg="add">
          <ac:chgData name="Boros Levi" userId="d4bef00f2399372c" providerId="Windows Live" clId="Web-{644BD1BD-BE74-4336-9763-A5EB774E6B92}" dt="2025-02-24T20:13:52.439" v="16"/>
          <ac:spMkLst>
            <pc:docMk/>
            <pc:sldMk cId="4266748471" sldId="256"/>
            <ac:spMk id="50" creationId="{311F016A-A753-449B-9EA6-322199B7119E}"/>
          </ac:spMkLst>
        </pc:spChg>
        <pc:grpChg chg="add del">
          <ac:chgData name="Boros Levi" userId="d4bef00f2399372c" providerId="Windows Live" clId="Web-{644BD1BD-BE74-4336-9763-A5EB774E6B92}" dt="2025-02-24T20:13:03.672" v="2"/>
          <ac:grpSpMkLst>
            <pc:docMk/>
            <pc:sldMk cId="4266748471" sldId="256"/>
            <ac:grpSpMk id="17" creationId="{3BFA0782-E4B3-4AE1-904C-1068137609CA}"/>
          </ac:grpSpMkLst>
        </pc:grpChg>
        <pc:grpChg chg="add del">
          <ac:chgData name="Boros Levi" userId="d4bef00f2399372c" providerId="Windows Live" clId="Web-{644BD1BD-BE74-4336-9763-A5EB774E6B92}" dt="2025-02-24T20:13:03.672" v="2"/>
          <ac:grpSpMkLst>
            <pc:docMk/>
            <pc:sldMk cId="4266748471" sldId="256"/>
            <ac:grpSpMk id="23" creationId="{2482B707-DAC7-4D8A-BA19-3771A51A641E}"/>
          </ac:grpSpMkLst>
        </pc:grpChg>
        <pc:grpChg chg="add del">
          <ac:chgData name="Boros Levi" userId="d4bef00f2399372c" providerId="Windows Live" clId="Web-{644BD1BD-BE74-4336-9763-A5EB774E6B92}" dt="2025-02-24T20:13:52.439" v="16"/>
          <ac:grpSpMkLst>
            <pc:docMk/>
            <pc:sldMk cId="4266748471" sldId="256"/>
            <ac:grpSpMk id="38" creationId="{3BFA0782-E4B3-4AE1-904C-1068137609CA}"/>
          </ac:grpSpMkLst>
        </pc:grpChg>
        <pc:grpChg chg="add del">
          <ac:chgData name="Boros Levi" userId="d4bef00f2399372c" providerId="Windows Live" clId="Web-{644BD1BD-BE74-4336-9763-A5EB774E6B92}" dt="2025-02-24T20:13:52.439" v="16"/>
          <ac:grpSpMkLst>
            <pc:docMk/>
            <pc:sldMk cId="4266748471" sldId="256"/>
            <ac:grpSpMk id="41" creationId="{2482B707-DAC7-4D8A-BA19-3771A51A641E}"/>
          </ac:grpSpMkLst>
        </pc:grpChg>
        <pc:picChg chg="add mod">
          <ac:chgData name="Boros Levi" userId="d4bef00f2399372c" providerId="Windows Live" clId="Web-{644BD1BD-BE74-4336-9763-A5EB774E6B92}" dt="2025-02-24T20:13:52.439" v="16"/>
          <ac:picMkLst>
            <pc:docMk/>
            <pc:sldMk cId="4266748471" sldId="256"/>
            <ac:picMk id="4" creationId="{8B3261E3-DEBA-F531-873E-7647A4555924}"/>
          </ac:picMkLst>
        </pc:picChg>
        <pc:picChg chg="mod ord">
          <ac:chgData name="Boros Levi" userId="d4bef00f2399372c" providerId="Windows Live" clId="Web-{644BD1BD-BE74-4336-9763-A5EB774E6B92}" dt="2025-02-24T20:13:52.439" v="16"/>
          <ac:picMkLst>
            <pc:docMk/>
            <pc:sldMk cId="4266748471" sldId="256"/>
            <ac:picMk id="10" creationId="{C8923328-04FA-0102-37D9-0AC775E3F3B5}"/>
          </ac:picMkLst>
        </pc:picChg>
      </pc:sldChg>
      <pc:sldChg chg="addSp delSp modSp mod modTransition setBg">
        <pc:chgData name="Boros Levi" userId="d4bef00f2399372c" providerId="Windows Live" clId="Web-{644BD1BD-BE74-4336-9763-A5EB774E6B92}" dt="2025-02-24T20:22:38.903" v="60" actId="1076"/>
        <pc:sldMkLst>
          <pc:docMk/>
          <pc:sldMk cId="1958445458" sldId="257"/>
        </pc:sldMkLst>
        <pc:spChg chg="mod">
          <ac:chgData name="Boros Levi" userId="d4bef00f2399372c" providerId="Windows Live" clId="Web-{644BD1BD-BE74-4336-9763-A5EB774E6B92}" dt="2025-02-24T20:21:34.886" v="56" actId="1076"/>
          <ac:spMkLst>
            <pc:docMk/>
            <pc:sldMk cId="1958445458" sldId="257"/>
            <ac:spMk id="2" creationId="{896E240A-F902-563A-4B84-D11978103104}"/>
          </ac:spMkLst>
        </pc:spChg>
        <pc:spChg chg="mod ord">
          <ac:chgData name="Boros Levi" userId="d4bef00f2399372c" providerId="Windows Live" clId="Web-{644BD1BD-BE74-4336-9763-A5EB774E6B92}" dt="2025-02-24T20:22:38.903" v="60" actId="1076"/>
          <ac:spMkLst>
            <pc:docMk/>
            <pc:sldMk cId="1958445458" sldId="257"/>
            <ac:spMk id="3" creationId="{6E200D4A-958B-86DE-DAA1-0DC571B9E214}"/>
          </ac:spMkLst>
        </pc:spChg>
        <pc:spChg chg="add del">
          <ac:chgData name="Boros Levi" userId="d4bef00f2399372c" providerId="Windows Live" clId="Web-{644BD1BD-BE74-4336-9763-A5EB774E6B92}" dt="2025-02-24T20:19:59.572" v="43"/>
          <ac:spMkLst>
            <pc:docMk/>
            <pc:sldMk cId="1958445458" sldId="257"/>
            <ac:spMk id="13" creationId="{352BEC0E-22F8-46D0-9632-375DB541B06C}"/>
          </ac:spMkLst>
        </pc:spChg>
        <pc:spChg chg="add del">
          <ac:chgData name="Boros Levi" userId="d4bef00f2399372c" providerId="Windows Live" clId="Web-{644BD1BD-BE74-4336-9763-A5EB774E6B92}" dt="2025-02-24T20:19:59.572" v="43"/>
          <ac:spMkLst>
            <pc:docMk/>
            <pc:sldMk cId="1958445458" sldId="257"/>
            <ac:spMk id="15" creationId="{3FCFB1DE-0B7E-48CC-BA90-B2AB0889F9D6}"/>
          </ac:spMkLst>
        </pc:spChg>
        <pc:spChg chg="add del">
          <ac:chgData name="Boros Levi" userId="d4bef00f2399372c" providerId="Windows Live" clId="Web-{644BD1BD-BE74-4336-9763-A5EB774E6B92}" dt="2025-02-24T20:20:13.588" v="45"/>
          <ac:spMkLst>
            <pc:docMk/>
            <pc:sldMk cId="1958445458" sldId="257"/>
            <ac:spMk id="20" creationId="{D2B783EE-0239-4717-BBEA-8C9EAC61C824}"/>
          </ac:spMkLst>
        </pc:spChg>
        <pc:spChg chg="add del">
          <ac:chgData name="Boros Levi" userId="d4bef00f2399372c" providerId="Windows Live" clId="Web-{644BD1BD-BE74-4336-9763-A5EB774E6B92}" dt="2025-02-24T20:20:13.588" v="45"/>
          <ac:spMkLst>
            <pc:docMk/>
            <pc:sldMk cId="1958445458" sldId="257"/>
            <ac:spMk id="22" creationId="{A7B99495-F43F-4D80-A44F-2CB4764EB90B}"/>
          </ac:spMkLst>
        </pc:spChg>
        <pc:spChg chg="add del">
          <ac:chgData name="Boros Levi" userId="d4bef00f2399372c" providerId="Windows Live" clId="Web-{644BD1BD-BE74-4336-9763-A5EB774E6B92}" dt="2025-02-24T20:20:13.588" v="45"/>
          <ac:spMkLst>
            <pc:docMk/>
            <pc:sldMk cId="1958445458" sldId="257"/>
            <ac:spMk id="24" creationId="{70BEB1E7-2F88-40BC-B73D-42E5B6F80BFC}"/>
          </ac:spMkLst>
        </pc:spChg>
        <pc:spChg chg="add del">
          <ac:chgData name="Boros Levi" userId="d4bef00f2399372c" providerId="Windows Live" clId="Web-{644BD1BD-BE74-4336-9763-A5EB774E6B92}" dt="2025-02-24T20:21:21.495" v="55"/>
          <ac:spMkLst>
            <pc:docMk/>
            <pc:sldMk cId="1958445458" sldId="257"/>
            <ac:spMk id="29" creationId="{D2B783EE-0239-4717-BBEA-8C9EAC61C824}"/>
          </ac:spMkLst>
        </pc:spChg>
        <pc:spChg chg="add del">
          <ac:chgData name="Boros Levi" userId="d4bef00f2399372c" providerId="Windows Live" clId="Web-{644BD1BD-BE74-4336-9763-A5EB774E6B92}" dt="2025-02-24T20:21:21.495" v="55"/>
          <ac:spMkLst>
            <pc:docMk/>
            <pc:sldMk cId="1958445458" sldId="257"/>
            <ac:spMk id="31" creationId="{A7B99495-F43F-4D80-A44F-2CB4764EB90B}"/>
          </ac:spMkLst>
        </pc:spChg>
        <pc:spChg chg="add del">
          <ac:chgData name="Boros Levi" userId="d4bef00f2399372c" providerId="Windows Live" clId="Web-{644BD1BD-BE74-4336-9763-A5EB774E6B92}" dt="2025-02-24T20:21:21.495" v="55"/>
          <ac:spMkLst>
            <pc:docMk/>
            <pc:sldMk cId="1958445458" sldId="257"/>
            <ac:spMk id="33" creationId="{70BEB1E7-2F88-40BC-B73D-42E5B6F80BFC}"/>
          </ac:spMkLst>
        </pc:spChg>
        <pc:spChg chg="add del">
          <ac:chgData name="Boros Levi" userId="d4bef00f2399372c" providerId="Windows Live" clId="Web-{644BD1BD-BE74-4336-9763-A5EB774E6B92}" dt="2025-02-24T20:20:47.963" v="48"/>
          <ac:spMkLst>
            <pc:docMk/>
            <pc:sldMk cId="1958445458" sldId="257"/>
            <ac:spMk id="38" creationId="{69AB23CA-CF96-42B0-847F-37A181DEBFA5}"/>
          </ac:spMkLst>
        </pc:spChg>
        <pc:spChg chg="add del">
          <ac:chgData name="Boros Levi" userId="d4bef00f2399372c" providerId="Windows Live" clId="Web-{644BD1BD-BE74-4336-9763-A5EB774E6B92}" dt="2025-02-24T20:20:47.963" v="48"/>
          <ac:spMkLst>
            <pc:docMk/>
            <pc:sldMk cId="1958445458" sldId="257"/>
            <ac:spMk id="40" creationId="{A45FD7F6-BF7B-4588-AE38-90035891A149}"/>
          </ac:spMkLst>
        </pc:spChg>
        <pc:spChg chg="add del">
          <ac:chgData name="Boros Levi" userId="d4bef00f2399372c" providerId="Windows Live" clId="Web-{644BD1BD-BE74-4336-9763-A5EB774E6B92}" dt="2025-02-24T20:20:47.963" v="48"/>
          <ac:spMkLst>
            <pc:docMk/>
            <pc:sldMk cId="1958445458" sldId="257"/>
            <ac:spMk id="42" creationId="{2F05AAE2-453E-4EDA-8961-D9B319978159}"/>
          </ac:spMkLst>
        </pc:spChg>
        <pc:spChg chg="add del">
          <ac:chgData name="Boros Levi" userId="d4bef00f2399372c" providerId="Windows Live" clId="Web-{644BD1BD-BE74-4336-9763-A5EB774E6B92}" dt="2025-02-24T20:20:47.963" v="48"/>
          <ac:spMkLst>
            <pc:docMk/>
            <pc:sldMk cId="1958445458" sldId="257"/>
            <ac:spMk id="44" creationId="{CE2CF453-4871-4F22-8746-957F757DAAF8}"/>
          </ac:spMkLst>
        </pc:spChg>
        <pc:spChg chg="add del">
          <ac:chgData name="Boros Levi" userId="d4bef00f2399372c" providerId="Windows Live" clId="Web-{644BD1BD-BE74-4336-9763-A5EB774E6B92}" dt="2025-02-24T20:20:47.963" v="48"/>
          <ac:spMkLst>
            <pc:docMk/>
            <pc:sldMk cId="1958445458" sldId="257"/>
            <ac:spMk id="46" creationId="{6A0E0FAE-D6BC-43D5-ACA6-8CDE484777BC}"/>
          </ac:spMkLst>
        </pc:spChg>
        <pc:spChg chg="add del">
          <ac:chgData name="Boros Levi" userId="d4bef00f2399372c" providerId="Windows Live" clId="Web-{644BD1BD-BE74-4336-9763-A5EB774E6B92}" dt="2025-02-24T20:21:06.870" v="50"/>
          <ac:spMkLst>
            <pc:docMk/>
            <pc:sldMk cId="1958445458" sldId="257"/>
            <ac:spMk id="48" creationId="{D9A7F3BF-8763-4074-AD77-92790AF314D1}"/>
          </ac:spMkLst>
        </pc:spChg>
        <pc:spChg chg="add del">
          <ac:chgData name="Boros Levi" userId="d4bef00f2399372c" providerId="Windows Live" clId="Web-{644BD1BD-BE74-4336-9763-A5EB774E6B92}" dt="2025-02-24T20:21:06.870" v="50"/>
          <ac:spMkLst>
            <pc:docMk/>
            <pc:sldMk cId="1958445458" sldId="257"/>
            <ac:spMk id="52" creationId="{1453BF6C-B012-48B7-B4E8-6D7AC7C27D02}"/>
          </ac:spMkLst>
        </pc:spChg>
        <pc:spChg chg="add del">
          <ac:chgData name="Boros Levi" userId="d4bef00f2399372c" providerId="Windows Live" clId="Web-{644BD1BD-BE74-4336-9763-A5EB774E6B92}" dt="2025-02-24T20:21:14.589" v="52"/>
          <ac:spMkLst>
            <pc:docMk/>
            <pc:sldMk cId="1958445458" sldId="257"/>
            <ac:spMk id="54" creationId="{330C0765-5A38-4A34-880C-9CC4C2E14FBA}"/>
          </ac:spMkLst>
        </pc:spChg>
        <pc:spChg chg="add del">
          <ac:chgData name="Boros Levi" userId="d4bef00f2399372c" providerId="Windows Live" clId="Web-{644BD1BD-BE74-4336-9763-A5EB774E6B92}" dt="2025-02-24T20:21:21.480" v="54"/>
          <ac:spMkLst>
            <pc:docMk/>
            <pc:sldMk cId="1958445458" sldId="257"/>
            <ac:spMk id="58" creationId="{C9B9F33B-F0CC-4410-85D0-1B957DF4351C}"/>
          </ac:spMkLst>
        </pc:spChg>
        <pc:spChg chg="add del">
          <ac:chgData name="Boros Levi" userId="d4bef00f2399372c" providerId="Windows Live" clId="Web-{644BD1BD-BE74-4336-9763-A5EB774E6B92}" dt="2025-02-24T20:21:21.480" v="54"/>
          <ac:spMkLst>
            <pc:docMk/>
            <pc:sldMk cId="1958445458" sldId="257"/>
            <ac:spMk id="59" creationId="{55CB1B7E-4B0B-4E99-9560-9667270DA7A6}"/>
          </ac:spMkLst>
        </pc:spChg>
        <pc:spChg chg="add del">
          <ac:chgData name="Boros Levi" userId="d4bef00f2399372c" providerId="Windows Live" clId="Web-{644BD1BD-BE74-4336-9763-A5EB774E6B92}" dt="2025-02-24T20:21:21.480" v="54"/>
          <ac:spMkLst>
            <pc:docMk/>
            <pc:sldMk cId="1958445458" sldId="257"/>
            <ac:spMk id="60" creationId="{C924DBCE-E731-4B22-8181-A39C1D86276C}"/>
          </ac:spMkLst>
        </pc:spChg>
        <pc:spChg chg="add del">
          <ac:chgData name="Boros Levi" userId="d4bef00f2399372c" providerId="Windows Live" clId="Web-{644BD1BD-BE74-4336-9763-A5EB774E6B92}" dt="2025-02-24T20:21:21.480" v="54"/>
          <ac:spMkLst>
            <pc:docMk/>
            <pc:sldMk cId="1958445458" sldId="257"/>
            <ac:spMk id="61" creationId="{196DE3D2-178D-4017-842D-87C88CE92E13}"/>
          </ac:spMkLst>
        </pc:spChg>
        <pc:spChg chg="add del">
          <ac:chgData name="Boros Levi" userId="d4bef00f2399372c" providerId="Windows Live" clId="Web-{644BD1BD-BE74-4336-9763-A5EB774E6B92}" dt="2025-02-24T20:21:21.480" v="54"/>
          <ac:spMkLst>
            <pc:docMk/>
            <pc:sldMk cId="1958445458" sldId="257"/>
            <ac:spMk id="63" creationId="{034ACCCC-54D4-4F78-9B85-4A34FEBAA995}"/>
          </ac:spMkLst>
        </pc:spChg>
        <pc:spChg chg="add del">
          <ac:chgData name="Boros Levi" userId="d4bef00f2399372c" providerId="Windows Live" clId="Web-{644BD1BD-BE74-4336-9763-A5EB774E6B92}" dt="2025-02-24T20:21:21.480" v="54"/>
          <ac:spMkLst>
            <pc:docMk/>
            <pc:sldMk cId="1958445458" sldId="257"/>
            <ac:spMk id="64" creationId="{72413CFE-8B8A-45C9-B7BA-CF49986D4818}"/>
          </ac:spMkLst>
        </pc:spChg>
        <pc:spChg chg="add mod">
          <ac:chgData name="Boros Levi" userId="d4bef00f2399372c" providerId="Windows Live" clId="Web-{644BD1BD-BE74-4336-9763-A5EB774E6B92}" dt="2025-02-24T20:21:42.089" v="57"/>
          <ac:spMkLst>
            <pc:docMk/>
            <pc:sldMk cId="1958445458" sldId="257"/>
            <ac:spMk id="66" creationId="{AC14302F-E955-47D0-A56B-D1D1A6953B51}"/>
          </ac:spMkLst>
        </pc:spChg>
        <pc:spChg chg="add">
          <ac:chgData name="Boros Levi" userId="d4bef00f2399372c" providerId="Windows Live" clId="Web-{644BD1BD-BE74-4336-9763-A5EB774E6B92}" dt="2025-02-24T20:21:21.495" v="55"/>
          <ac:spMkLst>
            <pc:docMk/>
            <pc:sldMk cId="1958445458" sldId="257"/>
            <ac:spMk id="67" creationId="{7D14A5F1-1B02-4DB3-A8A6-C786570F5F57}"/>
          </ac:spMkLst>
        </pc:spChg>
        <pc:spChg chg="add">
          <ac:chgData name="Boros Levi" userId="d4bef00f2399372c" providerId="Windows Live" clId="Web-{644BD1BD-BE74-4336-9763-A5EB774E6B92}" dt="2025-02-24T20:21:21.495" v="55"/>
          <ac:spMkLst>
            <pc:docMk/>
            <pc:sldMk cId="1958445458" sldId="257"/>
            <ac:spMk id="68" creationId="{3DF98296-ED44-4D38-9E49-5470B308AD70}"/>
          </ac:spMkLst>
        </pc:spChg>
        <pc:spChg chg="add">
          <ac:chgData name="Boros Levi" userId="d4bef00f2399372c" providerId="Windows Live" clId="Web-{644BD1BD-BE74-4336-9763-A5EB774E6B92}" dt="2025-02-24T20:21:21.495" v="55"/>
          <ac:spMkLst>
            <pc:docMk/>
            <pc:sldMk cId="1958445458" sldId="257"/>
            <ac:spMk id="69" creationId="{B5DAFF15-09E3-425C-9BF0-14CF18E02824}"/>
          </ac:spMkLst>
        </pc:spChg>
        <pc:spChg chg="add">
          <ac:chgData name="Boros Levi" userId="d4bef00f2399372c" providerId="Windows Live" clId="Web-{644BD1BD-BE74-4336-9763-A5EB774E6B92}" dt="2025-02-24T20:21:21.495" v="55"/>
          <ac:spMkLst>
            <pc:docMk/>
            <pc:sldMk cId="1958445458" sldId="257"/>
            <ac:spMk id="70" creationId="{728FEDC8-09D9-447B-98A0-CF9CC9F7D27F}"/>
          </ac:spMkLst>
        </pc:spChg>
        <pc:grpChg chg="add del">
          <ac:chgData name="Boros Levi" userId="d4bef00f2399372c" providerId="Windows Live" clId="Web-{644BD1BD-BE74-4336-9763-A5EB774E6B92}" dt="2025-02-24T20:21:06.870" v="50"/>
          <ac:grpSpMkLst>
            <pc:docMk/>
            <pc:sldMk cId="1958445458" sldId="257"/>
            <ac:grpSpMk id="50" creationId="{F2FF18BF-3051-4B7A-951C-4BC742E749B8}"/>
          </ac:grpSpMkLst>
        </pc:grpChg>
        <pc:grpChg chg="add del">
          <ac:chgData name="Boros Levi" userId="d4bef00f2399372c" providerId="Windows Live" clId="Web-{644BD1BD-BE74-4336-9763-A5EB774E6B92}" dt="2025-02-24T20:21:14.589" v="52"/>
          <ac:grpSpMkLst>
            <pc:docMk/>
            <pc:sldMk cId="1958445458" sldId="257"/>
            <ac:grpSpMk id="55" creationId="{4A0B7C3A-EA33-4F48-9CC3-89BF84D47919}"/>
          </ac:grpSpMkLst>
        </pc:grpChg>
        <pc:picChg chg="add mod ord">
          <ac:chgData name="Boros Levi" userId="d4bef00f2399372c" providerId="Windows Live" clId="Web-{644BD1BD-BE74-4336-9763-A5EB774E6B92}" dt="2025-02-24T20:21:14.589" v="52"/>
          <ac:picMkLst>
            <pc:docMk/>
            <pc:sldMk cId="1958445458" sldId="257"/>
            <ac:picMk id="4" creationId="{B277E78D-E018-DBA2-A056-EBF6C7926120}"/>
          </ac:picMkLst>
        </pc:picChg>
        <pc:picChg chg="add del mod">
          <ac:chgData name="Boros Levi" userId="d4bef00f2399372c" providerId="Windows Live" clId="Web-{644BD1BD-BE74-4336-9763-A5EB774E6B92}" dt="2025-02-24T20:18:52.992" v="29"/>
          <ac:picMkLst>
            <pc:docMk/>
            <pc:sldMk cId="1958445458" sldId="257"/>
            <ac:picMk id="5" creationId="{DE52A5F9-8ACA-55B8-127B-9E1FD47B272C}"/>
          </ac:picMkLst>
        </pc:picChg>
        <pc:picChg chg="add del mod">
          <ac:chgData name="Boros Levi" userId="d4bef00f2399372c" providerId="Windows Live" clId="Web-{644BD1BD-BE74-4336-9763-A5EB774E6B92}" dt="2025-02-24T20:19:02.336" v="32"/>
          <ac:picMkLst>
            <pc:docMk/>
            <pc:sldMk cId="1958445458" sldId="257"/>
            <ac:picMk id="6" creationId="{B8BDAB46-3C62-E545-AE4A-12B546E9A314}"/>
          </ac:picMkLst>
        </pc:picChg>
        <pc:picChg chg="add del mod">
          <ac:chgData name="Boros Levi" userId="d4bef00f2399372c" providerId="Windows Live" clId="Web-{644BD1BD-BE74-4336-9763-A5EB774E6B92}" dt="2025-02-24T20:19:19.946" v="36"/>
          <ac:picMkLst>
            <pc:docMk/>
            <pc:sldMk cId="1958445458" sldId="257"/>
            <ac:picMk id="7" creationId="{510A6A45-D8DA-611F-FDDF-0C3FC01010F7}"/>
          </ac:picMkLst>
        </pc:picChg>
        <pc:picChg chg="add mod">
          <ac:chgData name="Boros Levi" userId="d4bef00f2399372c" providerId="Windows Live" clId="Web-{644BD1BD-BE74-4336-9763-A5EB774E6B92}" dt="2025-02-24T20:21:14.589" v="52"/>
          <ac:picMkLst>
            <pc:docMk/>
            <pc:sldMk cId="1958445458" sldId="257"/>
            <ac:picMk id="8" creationId="{D66AECEA-E299-F8D4-3B0F-AC89BDE229E1}"/>
          </ac:picMkLst>
        </pc:picChg>
        <pc:cxnChg chg="add del">
          <ac:chgData name="Boros Levi" userId="d4bef00f2399372c" providerId="Windows Live" clId="Web-{644BD1BD-BE74-4336-9763-A5EB774E6B92}" dt="2025-02-24T20:21:14.589" v="52"/>
          <ac:cxnSpMkLst>
            <pc:docMk/>
            <pc:sldMk cId="1958445458" sldId="257"/>
            <ac:cxnSpMk id="45" creationId="{C49DA8F6-BCC1-4447-B54C-57856834B94B}"/>
          </ac:cxnSpMkLst>
        </pc:cxnChg>
      </pc:sldChg>
      <pc:sldChg chg="addSp delSp modSp mod modTransition setBg">
        <pc:chgData name="Boros Levi" userId="d4bef00f2399372c" providerId="Windows Live" clId="Web-{644BD1BD-BE74-4336-9763-A5EB774E6B92}" dt="2025-02-24T20:49:10.422" v="140"/>
        <pc:sldMkLst>
          <pc:docMk/>
          <pc:sldMk cId="2892231569" sldId="258"/>
        </pc:sldMkLst>
        <pc:spChg chg="mod ord">
          <ac:chgData name="Boros Levi" userId="d4bef00f2399372c" providerId="Windows Live" clId="Web-{644BD1BD-BE74-4336-9763-A5EB774E6B92}" dt="2025-02-24T20:29:55.694" v="82"/>
          <ac:spMkLst>
            <pc:docMk/>
            <pc:sldMk cId="2892231569" sldId="258"/>
            <ac:spMk id="2" creationId="{379047B8-93D2-9723-0E43-DB22CD271062}"/>
          </ac:spMkLst>
        </pc:spChg>
        <pc:spChg chg="mod ord">
          <ac:chgData name="Boros Levi" userId="d4bef00f2399372c" providerId="Windows Live" clId="Web-{644BD1BD-BE74-4336-9763-A5EB774E6B92}" dt="2025-02-24T20:30:37.757" v="90" actId="20577"/>
          <ac:spMkLst>
            <pc:docMk/>
            <pc:sldMk cId="2892231569" sldId="258"/>
            <ac:spMk id="3" creationId="{E2AE0397-624C-777C-E9DB-36E15E22B3AE}"/>
          </ac:spMkLst>
        </pc:spChg>
        <pc:spChg chg="add del">
          <ac:chgData name="Boros Levi" userId="d4bef00f2399372c" providerId="Windows Live" clId="Web-{644BD1BD-BE74-4336-9763-A5EB774E6B92}" dt="2025-02-24T20:28:58.052" v="73"/>
          <ac:spMkLst>
            <pc:docMk/>
            <pc:sldMk cId="2892231569" sldId="258"/>
            <ac:spMk id="11" creationId="{AD96FDFD-4E42-4A06-B8B5-768A1DB9C2A9}"/>
          </ac:spMkLst>
        </pc:spChg>
        <pc:spChg chg="add del">
          <ac:chgData name="Boros Levi" userId="d4bef00f2399372c" providerId="Windows Live" clId="Web-{644BD1BD-BE74-4336-9763-A5EB774E6B92}" dt="2025-02-24T20:29:25.818" v="75"/>
          <ac:spMkLst>
            <pc:docMk/>
            <pc:sldMk cId="2892231569" sldId="258"/>
            <ac:spMk id="13" creationId="{2F36CA75-CFBF-4844-B719-8FE9EBADA9AF}"/>
          </ac:spMkLst>
        </pc:spChg>
        <pc:spChg chg="add del">
          <ac:chgData name="Boros Levi" userId="d4bef00f2399372c" providerId="Windows Live" clId="Web-{644BD1BD-BE74-4336-9763-A5EB774E6B92}" dt="2025-02-24T20:29:25.818" v="75"/>
          <ac:spMkLst>
            <pc:docMk/>
            <pc:sldMk cId="2892231569" sldId="258"/>
            <ac:spMk id="14" creationId="{0D7B6173-1D58-48E2-83CF-37350F315F75}"/>
          </ac:spMkLst>
        </pc:spChg>
        <pc:spChg chg="add del">
          <ac:chgData name="Boros Levi" userId="d4bef00f2399372c" providerId="Windows Live" clId="Web-{644BD1BD-BE74-4336-9763-A5EB774E6B92}" dt="2025-02-24T20:29:25.818" v="75"/>
          <ac:spMkLst>
            <pc:docMk/>
            <pc:sldMk cId="2892231569" sldId="258"/>
            <ac:spMk id="15" creationId="{3D4A84B9-E564-4DD0-97F8-DBF1C460C28A}"/>
          </ac:spMkLst>
        </pc:spChg>
        <pc:spChg chg="add del">
          <ac:chgData name="Boros Levi" userId="d4bef00f2399372c" providerId="Windows Live" clId="Web-{644BD1BD-BE74-4336-9763-A5EB774E6B92}" dt="2025-02-24T20:29:25.818" v="75"/>
          <ac:spMkLst>
            <pc:docMk/>
            <pc:sldMk cId="2892231569" sldId="258"/>
            <ac:spMk id="17" creationId="{102382E0-0A09-46AE-B955-B911CAFE7F00}"/>
          </ac:spMkLst>
        </pc:spChg>
        <pc:spChg chg="add del">
          <ac:chgData name="Boros Levi" userId="d4bef00f2399372c" providerId="Windows Live" clId="Web-{644BD1BD-BE74-4336-9763-A5EB774E6B92}" dt="2025-02-24T20:29:25.818" v="75"/>
          <ac:spMkLst>
            <pc:docMk/>
            <pc:sldMk cId="2892231569" sldId="258"/>
            <ac:spMk id="19" creationId="{7DE75D4A-0965-4973-BE75-DECCAC9A9614}"/>
          </ac:spMkLst>
        </pc:spChg>
        <pc:spChg chg="add del">
          <ac:chgData name="Boros Levi" userId="d4bef00f2399372c" providerId="Windows Live" clId="Web-{644BD1BD-BE74-4336-9763-A5EB774E6B92}" dt="2025-02-24T20:29:43.193" v="77"/>
          <ac:spMkLst>
            <pc:docMk/>
            <pc:sldMk cId="2892231569" sldId="258"/>
            <ac:spMk id="23" creationId="{FB4A44DB-AB1B-4482-851A-2438D3C36A61}"/>
          </ac:spMkLst>
        </pc:spChg>
        <pc:spChg chg="add del">
          <ac:chgData name="Boros Levi" userId="d4bef00f2399372c" providerId="Windows Live" clId="Web-{644BD1BD-BE74-4336-9763-A5EB774E6B92}" dt="2025-02-24T20:29:43.193" v="77"/>
          <ac:spMkLst>
            <pc:docMk/>
            <pc:sldMk cId="2892231569" sldId="258"/>
            <ac:spMk id="24" creationId="{90464369-70FA-42AF-948F-80664CA7BFE5}"/>
          </ac:spMkLst>
        </pc:spChg>
        <pc:spChg chg="add del">
          <ac:chgData name="Boros Levi" userId="d4bef00f2399372c" providerId="Windows Live" clId="Web-{644BD1BD-BE74-4336-9763-A5EB774E6B92}" dt="2025-02-24T20:29:43.193" v="77"/>
          <ac:spMkLst>
            <pc:docMk/>
            <pc:sldMk cId="2892231569" sldId="258"/>
            <ac:spMk id="25" creationId="{A648176E-454C-437C-B0FC-9B82FCF32B24}"/>
          </ac:spMkLst>
        </pc:spChg>
        <pc:spChg chg="add del">
          <ac:chgData name="Boros Levi" userId="d4bef00f2399372c" providerId="Windows Live" clId="Web-{644BD1BD-BE74-4336-9763-A5EB774E6B92}" dt="2025-02-24T20:29:43.193" v="77"/>
          <ac:spMkLst>
            <pc:docMk/>
            <pc:sldMk cId="2892231569" sldId="258"/>
            <ac:spMk id="26" creationId="{A6604B49-AD5C-4590-B051-06C8222ECD99}"/>
          </ac:spMkLst>
        </pc:spChg>
        <pc:spChg chg="add del">
          <ac:chgData name="Boros Levi" userId="d4bef00f2399372c" providerId="Windows Live" clId="Web-{644BD1BD-BE74-4336-9763-A5EB774E6B92}" dt="2025-02-24T20:29:43.193" v="77"/>
          <ac:spMkLst>
            <pc:docMk/>
            <pc:sldMk cId="2892231569" sldId="258"/>
            <ac:spMk id="27" creationId="{CC552A98-EF7D-4D42-AB69-066B786AB55B}"/>
          </ac:spMkLst>
        </pc:spChg>
        <pc:spChg chg="add del">
          <ac:chgData name="Boros Levi" userId="d4bef00f2399372c" providerId="Windows Live" clId="Web-{644BD1BD-BE74-4336-9763-A5EB774E6B92}" dt="2025-02-24T20:29:55.694" v="82"/>
          <ac:spMkLst>
            <pc:docMk/>
            <pc:sldMk cId="2892231569" sldId="258"/>
            <ac:spMk id="29" creationId="{50D1C5B3-B60D-4696-AE60-100D5EC8AB5D}"/>
          </ac:spMkLst>
        </pc:spChg>
        <pc:spChg chg="add del">
          <ac:chgData name="Boros Levi" userId="d4bef00f2399372c" providerId="Windows Live" clId="Web-{644BD1BD-BE74-4336-9763-A5EB774E6B92}" dt="2025-02-24T20:29:55.694" v="82"/>
          <ac:spMkLst>
            <pc:docMk/>
            <pc:sldMk cId="2892231569" sldId="258"/>
            <ac:spMk id="30" creationId="{FA169C72-4010-413C-A913-4BD6E2D1291A}"/>
          </ac:spMkLst>
        </pc:spChg>
        <pc:spChg chg="add del">
          <ac:chgData name="Boros Levi" userId="d4bef00f2399372c" providerId="Windows Live" clId="Web-{644BD1BD-BE74-4336-9763-A5EB774E6B92}" dt="2025-02-24T20:29:55.694" v="82"/>
          <ac:spMkLst>
            <pc:docMk/>
            <pc:sldMk cId="2892231569" sldId="258"/>
            <ac:spMk id="31" creationId="{758C3C99-2F64-46DC-9F81-BAA40930E163}"/>
          </ac:spMkLst>
        </pc:spChg>
        <pc:spChg chg="add">
          <ac:chgData name="Boros Levi" userId="d4bef00f2399372c" providerId="Windows Live" clId="Web-{644BD1BD-BE74-4336-9763-A5EB774E6B92}" dt="2025-02-24T20:29:55.694" v="82"/>
          <ac:spMkLst>
            <pc:docMk/>
            <pc:sldMk cId="2892231569" sldId="258"/>
            <ac:spMk id="36" creationId="{21AC6A30-4F22-4C0F-B278-19C5B8A80C55}"/>
          </ac:spMkLst>
        </pc:spChg>
        <pc:spChg chg="add mod">
          <ac:chgData name="Boros Levi" userId="d4bef00f2399372c" providerId="Windows Live" clId="Web-{644BD1BD-BE74-4336-9763-A5EB774E6B92}" dt="2025-02-24T20:30:05.147" v="83"/>
          <ac:spMkLst>
            <pc:docMk/>
            <pc:sldMk cId="2892231569" sldId="258"/>
            <ac:spMk id="38" creationId="{BB4335AD-65B1-44E4-90AF-264024FE4BD2}"/>
          </ac:spMkLst>
        </pc:spChg>
        <pc:picChg chg="add mod ord">
          <ac:chgData name="Boros Levi" userId="d4bef00f2399372c" providerId="Windows Live" clId="Web-{644BD1BD-BE74-4336-9763-A5EB774E6B92}" dt="2025-02-24T20:29:55.694" v="82"/>
          <ac:picMkLst>
            <pc:docMk/>
            <pc:sldMk cId="2892231569" sldId="258"/>
            <ac:picMk id="4" creationId="{08AAF4FA-D87F-FAF7-1C54-F5A222FCE652}"/>
          </ac:picMkLst>
        </pc:picChg>
        <pc:picChg chg="add del mod ord">
          <ac:chgData name="Boros Levi" userId="d4bef00f2399372c" providerId="Windows Live" clId="Web-{644BD1BD-BE74-4336-9763-A5EB774E6B92}" dt="2025-02-24T20:29:52.162" v="81"/>
          <ac:picMkLst>
            <pc:docMk/>
            <pc:sldMk cId="2892231569" sldId="258"/>
            <ac:picMk id="5" creationId="{D3B5F8D6-7DE6-4996-A960-14005D3D26EB}"/>
          </ac:picMkLst>
        </pc:picChg>
        <pc:picChg chg="add mod ord">
          <ac:chgData name="Boros Levi" userId="d4bef00f2399372c" providerId="Windows Live" clId="Web-{644BD1BD-BE74-4336-9763-A5EB774E6B92}" dt="2025-02-24T20:29:55.694" v="82"/>
          <ac:picMkLst>
            <pc:docMk/>
            <pc:sldMk cId="2892231569" sldId="258"/>
            <ac:picMk id="6" creationId="{2CD28BAF-9EA2-9D9E-0105-AAB0D8F72BFE}"/>
          </ac:picMkLst>
        </pc:picChg>
        <pc:picChg chg="add del">
          <ac:chgData name="Boros Levi" userId="d4bef00f2399372c" providerId="Windows Live" clId="Web-{644BD1BD-BE74-4336-9763-A5EB774E6B92}" dt="2025-02-24T20:29:25.818" v="75"/>
          <ac:picMkLst>
            <pc:docMk/>
            <pc:sldMk cId="2892231569" sldId="258"/>
            <ac:picMk id="21" creationId="{4A599609-F5C2-4A0B-A992-913F814A631A}"/>
          </ac:picMkLst>
        </pc:picChg>
      </pc:sldChg>
      <pc:sldChg chg="addSp delSp modSp mod modTransition setBg">
        <pc:chgData name="Boros Levi" userId="d4bef00f2399372c" providerId="Windows Live" clId="Web-{644BD1BD-BE74-4336-9763-A5EB774E6B92}" dt="2025-02-24T20:49:12.313" v="141"/>
        <pc:sldMkLst>
          <pc:docMk/>
          <pc:sldMk cId="546161548" sldId="259"/>
        </pc:sldMkLst>
        <pc:spChg chg="mod">
          <ac:chgData name="Boros Levi" userId="d4bef00f2399372c" providerId="Windows Live" clId="Web-{644BD1BD-BE74-4336-9763-A5EB774E6B92}" dt="2025-02-24T20:40:40.145" v="111"/>
          <ac:spMkLst>
            <pc:docMk/>
            <pc:sldMk cId="546161548" sldId="259"/>
            <ac:spMk id="2" creationId="{6ACE5284-2DCE-79B1-B8FA-D23D9BCC33B7}"/>
          </ac:spMkLst>
        </pc:spChg>
        <pc:spChg chg="mod ord">
          <ac:chgData name="Boros Levi" userId="d4bef00f2399372c" providerId="Windows Live" clId="Web-{644BD1BD-BE74-4336-9763-A5EB774E6B92}" dt="2025-02-24T20:40:40.145" v="111"/>
          <ac:spMkLst>
            <pc:docMk/>
            <pc:sldMk cId="546161548" sldId="259"/>
            <ac:spMk id="3" creationId="{517C06A3-7A50-2150-D068-92362E86C51C}"/>
          </ac:spMkLst>
        </pc:spChg>
        <pc:spChg chg="add del">
          <ac:chgData name="Boros Levi" userId="d4bef00f2399372c" providerId="Windows Live" clId="Web-{644BD1BD-BE74-4336-9763-A5EB774E6B92}" dt="2025-02-24T20:38:50.674" v="101"/>
          <ac:spMkLst>
            <pc:docMk/>
            <pc:sldMk cId="546161548" sldId="259"/>
            <ac:spMk id="10" creationId="{5AC1364A-3E3D-4F0D-8776-78AF3A270DD6}"/>
          </ac:spMkLst>
        </pc:spChg>
        <pc:spChg chg="add del">
          <ac:chgData name="Boros Levi" userId="d4bef00f2399372c" providerId="Windows Live" clId="Web-{644BD1BD-BE74-4336-9763-A5EB774E6B92}" dt="2025-02-24T20:38:50.674" v="101"/>
          <ac:spMkLst>
            <pc:docMk/>
            <pc:sldMk cId="546161548" sldId="259"/>
            <ac:spMk id="12" creationId="{3FCFB1DE-0B7E-48CC-BA90-B2AB0889F9D6}"/>
          </ac:spMkLst>
        </pc:spChg>
        <pc:spChg chg="add del">
          <ac:chgData name="Boros Levi" userId="d4bef00f2399372c" providerId="Windows Live" clId="Web-{644BD1BD-BE74-4336-9763-A5EB774E6B92}" dt="2025-02-24T20:40:40.145" v="111"/>
          <ac:spMkLst>
            <pc:docMk/>
            <pc:sldMk cId="546161548" sldId="259"/>
            <ac:spMk id="17" creationId="{AB43E7DC-5101-4E7C-ADB5-596311F53DEA}"/>
          </ac:spMkLst>
        </pc:spChg>
        <pc:spChg chg="add del">
          <ac:chgData name="Boros Levi" userId="d4bef00f2399372c" providerId="Windows Live" clId="Web-{644BD1BD-BE74-4336-9763-A5EB774E6B92}" dt="2025-02-24T20:40:40.145" v="111"/>
          <ac:spMkLst>
            <pc:docMk/>
            <pc:sldMk cId="546161548" sldId="259"/>
            <ac:spMk id="19" creationId="{1B8BCA7A-6464-4C53-A572-89B2B3C2D8D4}"/>
          </ac:spMkLst>
        </pc:spChg>
        <pc:spChg chg="add mod">
          <ac:chgData name="Boros Levi" userId="d4bef00f2399372c" providerId="Windows Live" clId="Web-{644BD1BD-BE74-4336-9763-A5EB774E6B92}" dt="2025-02-24T20:40:53.333" v="112"/>
          <ac:spMkLst>
            <pc:docMk/>
            <pc:sldMk cId="546161548" sldId="259"/>
            <ac:spMk id="24" creationId="{A2679492-7988-4050-9056-542444452411}"/>
          </ac:spMkLst>
        </pc:spChg>
        <pc:spChg chg="add">
          <ac:chgData name="Boros Levi" userId="d4bef00f2399372c" providerId="Windows Live" clId="Web-{644BD1BD-BE74-4336-9763-A5EB774E6B92}" dt="2025-02-24T20:40:40.145" v="111"/>
          <ac:spMkLst>
            <pc:docMk/>
            <pc:sldMk cId="546161548" sldId="259"/>
            <ac:spMk id="26" creationId="{B5ABDEAA-B248-4182-B67C-A925338E772D}"/>
          </ac:spMkLst>
        </pc:spChg>
        <pc:spChg chg="add">
          <ac:chgData name="Boros Levi" userId="d4bef00f2399372c" providerId="Windows Live" clId="Web-{644BD1BD-BE74-4336-9763-A5EB774E6B92}" dt="2025-02-24T20:40:40.145" v="111"/>
          <ac:spMkLst>
            <pc:docMk/>
            <pc:sldMk cId="546161548" sldId="259"/>
            <ac:spMk id="28" creationId="{B091B163-7D61-4891-ABCF-5C13D9C418D0}"/>
          </ac:spMkLst>
        </pc:spChg>
        <pc:picChg chg="add del mod">
          <ac:chgData name="Boros Levi" userId="d4bef00f2399372c" providerId="Windows Live" clId="Web-{644BD1BD-BE74-4336-9763-A5EB774E6B92}" dt="2025-02-24T20:39:36.815" v="107"/>
          <ac:picMkLst>
            <pc:docMk/>
            <pc:sldMk cId="546161548" sldId="259"/>
            <ac:picMk id="4" creationId="{5F17F516-A22C-C9F4-6DAA-4D2C2CBC9303}"/>
          </ac:picMkLst>
        </pc:picChg>
        <pc:picChg chg="add mod">
          <ac:chgData name="Boros Levi" userId="d4bef00f2399372c" providerId="Windows Live" clId="Web-{644BD1BD-BE74-4336-9763-A5EB774E6B92}" dt="2025-02-24T20:40:40.145" v="111"/>
          <ac:picMkLst>
            <pc:docMk/>
            <pc:sldMk cId="546161548" sldId="259"/>
            <ac:picMk id="5" creationId="{798A5346-5A7B-8128-03DE-6DB8077AB1ED}"/>
          </ac:picMkLst>
        </pc:picChg>
        <pc:picChg chg="add mod ord">
          <ac:chgData name="Boros Levi" userId="d4bef00f2399372c" providerId="Windows Live" clId="Web-{644BD1BD-BE74-4336-9763-A5EB774E6B92}" dt="2025-02-24T20:40:40.145" v="111"/>
          <ac:picMkLst>
            <pc:docMk/>
            <pc:sldMk cId="546161548" sldId="259"/>
            <ac:picMk id="6" creationId="{A5025106-A332-9283-F38C-1CB45EAFA2FC}"/>
          </ac:picMkLst>
        </pc:picChg>
        <pc:cxnChg chg="add">
          <ac:chgData name="Boros Levi" userId="d4bef00f2399372c" providerId="Windows Live" clId="Web-{644BD1BD-BE74-4336-9763-A5EB774E6B92}" dt="2025-02-24T20:40:40.145" v="111"/>
          <ac:cxnSpMkLst>
            <pc:docMk/>
            <pc:sldMk cId="546161548" sldId="259"/>
            <ac:cxnSpMk id="30" creationId="{C49DA8F6-BCC1-4447-B54C-57856834B94B}"/>
          </ac:cxnSpMkLst>
        </pc:cxnChg>
      </pc:sldChg>
      <pc:sldChg chg="addSp modSp new mod modTransition setBg">
        <pc:chgData name="Boros Levi" userId="d4bef00f2399372c" providerId="Windows Live" clId="Web-{644BD1BD-BE74-4336-9763-A5EB774E6B92}" dt="2025-02-24T20:49:14.172" v="142"/>
        <pc:sldMkLst>
          <pc:docMk/>
          <pc:sldMk cId="1000220260" sldId="260"/>
        </pc:sldMkLst>
        <pc:spChg chg="mod">
          <ac:chgData name="Boros Levi" userId="d4bef00f2399372c" providerId="Windows Live" clId="Web-{644BD1BD-BE74-4336-9763-A5EB774E6B92}" dt="2025-02-24T20:45:39.292" v="125"/>
          <ac:spMkLst>
            <pc:docMk/>
            <pc:sldMk cId="1000220260" sldId="260"/>
            <ac:spMk id="2" creationId="{D2A0C4A2-5B7B-08CE-2A7B-ED2CD8454D3B}"/>
          </ac:spMkLst>
        </pc:spChg>
        <pc:spChg chg="mod ord">
          <ac:chgData name="Boros Levi" userId="d4bef00f2399372c" providerId="Windows Live" clId="Web-{644BD1BD-BE74-4336-9763-A5EB774E6B92}" dt="2025-02-24T20:45:39.292" v="125"/>
          <ac:spMkLst>
            <pc:docMk/>
            <pc:sldMk cId="1000220260" sldId="260"/>
            <ac:spMk id="3" creationId="{EEECAFC1-904E-F22A-7699-CE912B4CB0AD}"/>
          </ac:spMkLst>
        </pc:spChg>
        <pc:spChg chg="add mod">
          <ac:chgData name="Boros Levi" userId="d4bef00f2399372c" providerId="Windows Live" clId="Web-{644BD1BD-BE74-4336-9763-A5EB774E6B92}" dt="2025-02-24T20:45:50.058" v="126"/>
          <ac:spMkLst>
            <pc:docMk/>
            <pc:sldMk cId="1000220260" sldId="260"/>
            <ac:spMk id="10" creationId="{69AB23CA-CF96-42B0-847F-37A181DEBFA5}"/>
          </ac:spMkLst>
        </pc:spChg>
        <pc:spChg chg="add">
          <ac:chgData name="Boros Levi" userId="d4bef00f2399372c" providerId="Windows Live" clId="Web-{644BD1BD-BE74-4336-9763-A5EB774E6B92}" dt="2025-02-24T20:45:39.292" v="125"/>
          <ac:spMkLst>
            <pc:docMk/>
            <pc:sldMk cId="1000220260" sldId="260"/>
            <ac:spMk id="12" creationId="{A45FD7F6-BF7B-4588-AE38-90035891A149}"/>
          </ac:spMkLst>
        </pc:spChg>
        <pc:spChg chg="add">
          <ac:chgData name="Boros Levi" userId="d4bef00f2399372c" providerId="Windows Live" clId="Web-{644BD1BD-BE74-4336-9763-A5EB774E6B92}" dt="2025-02-24T20:45:39.292" v="125"/>
          <ac:spMkLst>
            <pc:docMk/>
            <pc:sldMk cId="1000220260" sldId="260"/>
            <ac:spMk id="14" creationId="{2F05AAE2-453E-4EDA-8961-D9B319978159}"/>
          </ac:spMkLst>
        </pc:spChg>
        <pc:spChg chg="add">
          <ac:chgData name="Boros Levi" userId="d4bef00f2399372c" providerId="Windows Live" clId="Web-{644BD1BD-BE74-4336-9763-A5EB774E6B92}" dt="2025-02-24T20:45:39.292" v="125"/>
          <ac:spMkLst>
            <pc:docMk/>
            <pc:sldMk cId="1000220260" sldId="260"/>
            <ac:spMk id="16" creationId="{CE2CF453-4871-4F22-8746-957F757DAAF8}"/>
          </ac:spMkLst>
        </pc:spChg>
        <pc:spChg chg="add">
          <ac:chgData name="Boros Levi" userId="d4bef00f2399372c" providerId="Windows Live" clId="Web-{644BD1BD-BE74-4336-9763-A5EB774E6B92}" dt="2025-02-24T20:45:39.292" v="125"/>
          <ac:spMkLst>
            <pc:docMk/>
            <pc:sldMk cId="1000220260" sldId="260"/>
            <ac:spMk id="18" creationId="{6A0E0FAE-D6BC-43D5-ACA6-8CDE484777BC}"/>
          </ac:spMkLst>
        </pc:spChg>
        <pc:picChg chg="add mod">
          <ac:chgData name="Boros Levi" userId="d4bef00f2399372c" providerId="Windows Live" clId="Web-{644BD1BD-BE74-4336-9763-A5EB774E6B92}" dt="2025-02-24T20:45:39.292" v="125"/>
          <ac:picMkLst>
            <pc:docMk/>
            <pc:sldMk cId="1000220260" sldId="260"/>
            <ac:picMk id="4" creationId="{081F91BF-2B57-CD7A-B78F-EA72F80D7874}"/>
          </ac:picMkLst>
        </pc:picChg>
        <pc:picChg chg="add mod">
          <ac:chgData name="Boros Levi" userId="d4bef00f2399372c" providerId="Windows Live" clId="Web-{644BD1BD-BE74-4336-9763-A5EB774E6B92}" dt="2025-02-24T20:45:39.292" v="125"/>
          <ac:picMkLst>
            <pc:docMk/>
            <pc:sldMk cId="1000220260" sldId="260"/>
            <ac:picMk id="5" creationId="{4D38EC3C-8908-57D0-2F4E-A9E9C9BC208A}"/>
          </ac:picMkLst>
        </pc:picChg>
      </pc:sldChg>
      <pc:sldChg chg="addSp delSp modSp new mod modTransition setBg">
        <pc:chgData name="Boros Levi" userId="d4bef00f2399372c" providerId="Windows Live" clId="Web-{644BD1BD-BE74-4336-9763-A5EB774E6B92}" dt="2025-02-24T20:50:35.142" v="149"/>
        <pc:sldMkLst>
          <pc:docMk/>
          <pc:sldMk cId="2877217086" sldId="261"/>
        </pc:sldMkLst>
        <pc:spChg chg="mod">
          <ac:chgData name="Boros Levi" userId="d4bef00f2399372c" providerId="Windows Live" clId="Web-{644BD1BD-BE74-4336-9763-A5EB774E6B92}" dt="2025-02-24T20:50:29.970" v="148"/>
          <ac:spMkLst>
            <pc:docMk/>
            <pc:sldMk cId="2877217086" sldId="261"/>
            <ac:spMk id="2" creationId="{DC668306-6CBC-AE4E-DDD9-9C03C0EFEDAB}"/>
          </ac:spMkLst>
        </pc:spChg>
        <pc:spChg chg="mod ord">
          <ac:chgData name="Boros Levi" userId="d4bef00f2399372c" providerId="Windows Live" clId="Web-{644BD1BD-BE74-4336-9763-A5EB774E6B92}" dt="2025-02-24T20:50:29.970" v="148"/>
          <ac:spMkLst>
            <pc:docMk/>
            <pc:sldMk cId="2877217086" sldId="261"/>
            <ac:spMk id="3" creationId="{051EF347-A7B2-8049-95F8-1E374DB16F46}"/>
          </ac:spMkLst>
        </pc:spChg>
        <pc:spChg chg="add del">
          <ac:chgData name="Boros Levi" userId="d4bef00f2399372c" providerId="Windows Live" clId="Web-{644BD1BD-BE74-4336-9763-A5EB774E6B92}" dt="2025-02-24T20:48:55.125" v="138"/>
          <ac:spMkLst>
            <pc:docMk/>
            <pc:sldMk cId="2877217086" sldId="261"/>
            <ac:spMk id="9" creationId="{D009D6D5-DAC2-4A8B-A17A-E206B9012D09}"/>
          </ac:spMkLst>
        </pc:spChg>
        <pc:spChg chg="add del">
          <ac:chgData name="Boros Levi" userId="d4bef00f2399372c" providerId="Windows Live" clId="Web-{644BD1BD-BE74-4336-9763-A5EB774E6B92}" dt="2025-02-24T20:48:55.125" v="137"/>
          <ac:spMkLst>
            <pc:docMk/>
            <pc:sldMk cId="2877217086" sldId="261"/>
            <ac:spMk id="14" creationId="{04812C46-200A-4DEB-A05E-3ED6C68C2387}"/>
          </ac:spMkLst>
        </pc:spChg>
        <pc:spChg chg="add del">
          <ac:chgData name="Boros Levi" userId="d4bef00f2399372c" providerId="Windows Live" clId="Web-{644BD1BD-BE74-4336-9763-A5EB774E6B92}" dt="2025-02-24T20:48:55.125" v="137"/>
          <ac:spMkLst>
            <pc:docMk/>
            <pc:sldMk cId="2877217086" sldId="261"/>
            <ac:spMk id="16" creationId="{D1EA859B-E555-4109-94F3-6700E046E008}"/>
          </ac:spMkLst>
        </pc:spChg>
        <pc:spChg chg="add del">
          <ac:chgData name="Boros Levi" userId="d4bef00f2399372c" providerId="Windows Live" clId="Web-{644BD1BD-BE74-4336-9763-A5EB774E6B92}" dt="2025-02-24T20:49:58.298" v="145"/>
          <ac:spMkLst>
            <pc:docMk/>
            <pc:sldMk cId="2877217086" sldId="261"/>
            <ac:spMk id="18" creationId="{F13C74B1-5B17-4795-BED0-7140497B445A}"/>
          </ac:spMkLst>
        </pc:spChg>
        <pc:spChg chg="add del">
          <ac:chgData name="Boros Levi" userId="d4bef00f2399372c" providerId="Windows Live" clId="Web-{644BD1BD-BE74-4336-9763-A5EB774E6B92}" dt="2025-02-24T20:49:58.298" v="145"/>
          <ac:spMkLst>
            <pc:docMk/>
            <pc:sldMk cId="2877217086" sldId="261"/>
            <ac:spMk id="19" creationId="{D4974D33-8DC5-464E-8C6D-BE58F0669C17}"/>
          </ac:spMkLst>
        </pc:spChg>
        <pc:spChg chg="add del">
          <ac:chgData name="Boros Levi" userId="d4bef00f2399372c" providerId="Windows Live" clId="Web-{644BD1BD-BE74-4336-9763-A5EB774E6B92}" dt="2025-02-24T20:50:29.970" v="148"/>
          <ac:spMkLst>
            <pc:docMk/>
            <pc:sldMk cId="2877217086" sldId="261"/>
            <ac:spMk id="24" creationId="{327D73B4-9F5C-4A64-A179-51B9500CB8B5}"/>
          </ac:spMkLst>
        </pc:spChg>
        <pc:spChg chg="add del">
          <ac:chgData name="Boros Levi" userId="d4bef00f2399372c" providerId="Windows Live" clId="Web-{644BD1BD-BE74-4336-9763-A5EB774E6B92}" dt="2025-02-24T20:50:29.970" v="148"/>
          <ac:spMkLst>
            <pc:docMk/>
            <pc:sldMk cId="2877217086" sldId="261"/>
            <ac:spMk id="26" creationId="{C1F06963-6374-4B48-844F-071A9BAAAE02}"/>
          </ac:spMkLst>
        </pc:spChg>
        <pc:spChg chg="add del">
          <ac:chgData name="Boros Levi" userId="d4bef00f2399372c" providerId="Windows Live" clId="Web-{644BD1BD-BE74-4336-9763-A5EB774E6B92}" dt="2025-02-24T20:50:29.970" v="148"/>
          <ac:spMkLst>
            <pc:docMk/>
            <pc:sldMk cId="2877217086" sldId="261"/>
            <ac:spMk id="28" creationId="{6CB927A4-E432-4310-9CD5-E89FF5063179}"/>
          </ac:spMkLst>
        </pc:spChg>
        <pc:spChg chg="add del">
          <ac:chgData name="Boros Levi" userId="d4bef00f2399372c" providerId="Windows Live" clId="Web-{644BD1BD-BE74-4336-9763-A5EB774E6B92}" dt="2025-02-24T20:50:29.970" v="148"/>
          <ac:spMkLst>
            <pc:docMk/>
            <pc:sldMk cId="2877217086" sldId="261"/>
            <ac:spMk id="30" creationId="{1453BF6C-B012-48B7-B4E8-6D7AC7C27D02}"/>
          </ac:spMkLst>
        </pc:spChg>
        <pc:spChg chg="add del">
          <ac:chgData name="Boros Levi" userId="d4bef00f2399372c" providerId="Windows Live" clId="Web-{644BD1BD-BE74-4336-9763-A5EB774E6B92}" dt="2025-02-24T20:50:29.970" v="148"/>
          <ac:spMkLst>
            <pc:docMk/>
            <pc:sldMk cId="2877217086" sldId="261"/>
            <ac:spMk id="32" creationId="{E3020543-B24B-4EC4-8FFC-8DD88EEA91A8}"/>
          </ac:spMkLst>
        </pc:spChg>
        <pc:picChg chg="add del mod ord">
          <ac:chgData name="Boros Levi" userId="d4bef00f2399372c" providerId="Windows Live" clId="Web-{644BD1BD-BE74-4336-9763-A5EB774E6B92}" dt="2025-02-24T20:50:27.595" v="147"/>
          <ac:picMkLst>
            <pc:docMk/>
            <pc:sldMk cId="2877217086" sldId="261"/>
            <ac:picMk id="4" creationId="{B5AD34FB-59E9-8B88-21DB-9CF2C1977D6F}"/>
          </ac:picMkLst>
        </pc:picChg>
        <pc:picChg chg="add mod">
          <ac:chgData name="Boros Levi" userId="d4bef00f2399372c" providerId="Windows Live" clId="Web-{644BD1BD-BE74-4336-9763-A5EB774E6B92}" dt="2025-02-24T20:50:29.970" v="148"/>
          <ac:picMkLst>
            <pc:docMk/>
            <pc:sldMk cId="2877217086" sldId="261"/>
            <ac:picMk id="5" creationId="{C83675D4-42FA-8EDE-B970-345B1B1FE788}"/>
          </ac:picMkLst>
        </pc:picChg>
        <pc:cxnChg chg="del">
          <ac:chgData name="Boros Levi" userId="d4bef00f2399372c" providerId="Windows Live" clId="Web-{644BD1BD-BE74-4336-9763-A5EB774E6B92}" dt="2025-02-24T20:50:29.970" v="148"/>
          <ac:cxnSpMkLst>
            <pc:docMk/>
            <pc:sldMk cId="2877217086" sldId="261"/>
            <ac:cxnSpMk id="34" creationId="{C49DA8F6-BCC1-4447-B54C-57856834B94B}"/>
          </ac:cxnSpMkLst>
        </pc:cxnChg>
      </pc:sldChg>
      <pc:sldMasterChg chg="mod setBg modSldLayout">
        <pc:chgData name="Boros Levi" userId="d4bef00f2399372c" providerId="Windows Live" clId="Web-{644BD1BD-BE74-4336-9763-A5EB774E6B92}" dt="2025-02-24T20:14:06.736" v="17"/>
        <pc:sldMasterMkLst>
          <pc:docMk/>
          <pc:sldMasterMk cId="798062927" sldId="2147483648"/>
        </pc:sldMasterMkLst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1331746569" sldId="2147483649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3810502996" sldId="2147483650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1356358126" sldId="2147483651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324695496" sldId="2147483652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3429168541" sldId="2147483653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3997832783" sldId="2147483654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1078127673" sldId="2147483655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2903084306" sldId="2147483656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1883066043" sldId="2147483657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1663091269" sldId="2147483658"/>
          </pc:sldLayoutMkLst>
        </pc:sldLayoutChg>
        <pc:sldLayoutChg chg="mod">
          <pc:chgData name="Boros Levi" userId="d4bef00f2399372c" providerId="Windows Live" clId="Web-{644BD1BD-BE74-4336-9763-A5EB774E6B92}" dt="2025-02-24T20:14:06.736" v="17"/>
          <pc:sldLayoutMkLst>
            <pc:docMk/>
            <pc:sldMasterMk cId="798062927" sldId="2147483648"/>
            <pc:sldLayoutMk cId="1772255771" sldId="2147483659"/>
          </pc:sldLayoutMkLst>
        </pc:sldLayoutChg>
      </pc:sldMasterChg>
    </pc:docChg>
  </pc:docChgLst>
  <pc:docChgLst>
    <pc:chgData name="Boros Levi" userId="d4bef00f2399372c" providerId="Windows Live" clId="Web-{4C24E2FB-2662-C825-E64B-F6F795A6037C}"/>
    <pc:docChg chg="addSld modSld">
      <pc:chgData name="Boros Levi" userId="d4bef00f2399372c" providerId="Windows Live" clId="Web-{4C24E2FB-2662-C825-E64B-F6F795A6037C}" dt="2025-02-24T20:06:31.607" v="97" actId="1076"/>
      <pc:docMkLst>
        <pc:docMk/>
      </pc:docMkLst>
      <pc:sldChg chg="addSp delSp modSp">
        <pc:chgData name="Boros Levi" userId="d4bef00f2399372c" providerId="Windows Live" clId="Web-{4C24E2FB-2662-C825-E64B-F6F795A6037C}" dt="2025-02-24T20:06:31.607" v="97" actId="1076"/>
        <pc:sldMkLst>
          <pc:docMk/>
          <pc:sldMk cId="4266748471" sldId="256"/>
        </pc:sldMkLst>
        <pc:spChg chg="mod">
          <ac:chgData name="Boros Levi" userId="d4bef00f2399372c" providerId="Windows Live" clId="Web-{4C24E2FB-2662-C825-E64B-F6F795A6037C}" dt="2025-02-24T19:52:33.453" v="47" actId="1076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Boros Levi" userId="d4bef00f2399372c" providerId="Windows Live" clId="Web-{4C24E2FB-2662-C825-E64B-F6F795A6037C}" dt="2025-02-24T19:52:39.860" v="48" actId="1076"/>
          <ac:spMkLst>
            <pc:docMk/>
            <pc:sldMk cId="4266748471" sldId="256"/>
            <ac:spMk id="3" creationId="{00000000-0000-0000-0000-000000000000}"/>
          </ac:spMkLst>
        </pc:spChg>
        <pc:picChg chg="add del mod">
          <ac:chgData name="Boros Levi" userId="d4bef00f2399372c" providerId="Windows Live" clId="Web-{4C24E2FB-2662-C825-E64B-F6F795A6037C}" dt="2025-02-24T19:57:49.851" v="53"/>
          <ac:picMkLst>
            <pc:docMk/>
            <pc:sldMk cId="4266748471" sldId="256"/>
            <ac:picMk id="4" creationId="{96F35358-033A-46E0-4082-14B3166F5E00}"/>
          </ac:picMkLst>
        </pc:picChg>
        <pc:picChg chg="add del mod">
          <ac:chgData name="Boros Levi" userId="d4bef00f2399372c" providerId="Windows Live" clId="Web-{4C24E2FB-2662-C825-E64B-F6F795A6037C}" dt="2025-02-24T20:01:30.788" v="58"/>
          <ac:picMkLst>
            <pc:docMk/>
            <pc:sldMk cId="4266748471" sldId="256"/>
            <ac:picMk id="5" creationId="{17B350D3-CE85-781F-9F0D-33CE513DBD2B}"/>
          </ac:picMkLst>
        </pc:picChg>
        <pc:picChg chg="add del mod">
          <ac:chgData name="Boros Levi" userId="d4bef00f2399372c" providerId="Windows Live" clId="Web-{4C24E2FB-2662-C825-E64B-F6F795A6037C}" dt="2025-02-24T20:02:14.323" v="61"/>
          <ac:picMkLst>
            <pc:docMk/>
            <pc:sldMk cId="4266748471" sldId="256"/>
            <ac:picMk id="6" creationId="{75119265-12A7-9F82-B4DF-EAE9D0586904}"/>
          </ac:picMkLst>
        </pc:picChg>
        <pc:picChg chg="add del mod">
          <ac:chgData name="Boros Levi" userId="d4bef00f2399372c" providerId="Windows Live" clId="Web-{4C24E2FB-2662-C825-E64B-F6F795A6037C}" dt="2025-02-24T20:02:12.698" v="60"/>
          <ac:picMkLst>
            <pc:docMk/>
            <pc:sldMk cId="4266748471" sldId="256"/>
            <ac:picMk id="7" creationId="{B494126B-21F5-4AEE-3749-E98D5CCC760C}"/>
          </ac:picMkLst>
        </pc:picChg>
        <pc:picChg chg="add del mod">
          <ac:chgData name="Boros Levi" userId="d4bef00f2399372c" providerId="Windows Live" clId="Web-{4C24E2FB-2662-C825-E64B-F6F795A6037C}" dt="2025-02-24T20:02:50.106" v="69"/>
          <ac:picMkLst>
            <pc:docMk/>
            <pc:sldMk cId="4266748471" sldId="256"/>
            <ac:picMk id="8" creationId="{6CF92E75-7F91-8392-9D37-219101B03F95}"/>
          </ac:picMkLst>
        </pc:picChg>
        <pc:picChg chg="add del mod">
          <ac:chgData name="Boros Levi" userId="d4bef00f2399372c" providerId="Windows Live" clId="Web-{4C24E2FB-2662-C825-E64B-F6F795A6037C}" dt="2025-02-24T20:04:18.628" v="79"/>
          <ac:picMkLst>
            <pc:docMk/>
            <pc:sldMk cId="4266748471" sldId="256"/>
            <ac:picMk id="9" creationId="{504F8278-0801-8CB2-A8F0-6FB1ABDCA24A}"/>
          </ac:picMkLst>
        </pc:picChg>
        <pc:picChg chg="add mod modCrop">
          <ac:chgData name="Boros Levi" userId="d4bef00f2399372c" providerId="Windows Live" clId="Web-{4C24E2FB-2662-C825-E64B-F6F795A6037C}" dt="2025-02-24T20:06:31.607" v="97" actId="1076"/>
          <ac:picMkLst>
            <pc:docMk/>
            <pc:sldMk cId="4266748471" sldId="256"/>
            <ac:picMk id="10" creationId="{C8923328-04FA-0102-37D9-0AC775E3F3B5}"/>
          </ac:picMkLst>
        </pc:picChg>
      </pc:sldChg>
      <pc:sldChg chg="new">
        <pc:chgData name="Boros Levi" userId="d4bef00f2399372c" providerId="Windows Live" clId="Web-{4C24E2FB-2662-C825-E64B-F6F795A6037C}" dt="2025-02-24T19:47:48.308" v="0"/>
        <pc:sldMkLst>
          <pc:docMk/>
          <pc:sldMk cId="1958445458" sldId="257"/>
        </pc:sldMkLst>
      </pc:sldChg>
      <pc:sldChg chg="new">
        <pc:chgData name="Boros Levi" userId="d4bef00f2399372c" providerId="Windows Live" clId="Web-{4C24E2FB-2662-C825-E64B-F6F795A6037C}" dt="2025-02-24T19:47:49.527" v="1"/>
        <pc:sldMkLst>
          <pc:docMk/>
          <pc:sldMk cId="2892231569" sldId="258"/>
        </pc:sldMkLst>
      </pc:sldChg>
      <pc:sldChg chg="new">
        <pc:chgData name="Boros Levi" userId="d4bef00f2399372c" providerId="Windows Live" clId="Web-{4C24E2FB-2662-C825-E64B-F6F795A6037C}" dt="2025-02-24T19:47:50.589" v="2"/>
        <pc:sldMkLst>
          <pc:docMk/>
          <pc:sldMk cId="546161548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2025. 02. 24.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Kép 3" descr="A képen szöveg, képernyőkép, térkép, Grafikus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8B3261E3-DEBA-F531-873E-7647A455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61" r="-1" b="24683"/>
          <a:stretch/>
        </p:blipFill>
        <p:spPr>
          <a:xfrm>
            <a:off x="4252394" y="2577601"/>
            <a:ext cx="7462838" cy="4280399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60742" y="754840"/>
            <a:ext cx="4001034" cy="2757748"/>
          </a:xfrm>
        </p:spPr>
        <p:txBody>
          <a:bodyPr>
            <a:normAutofit/>
          </a:bodyPr>
          <a:lstStyle/>
          <a:p>
            <a:pPr algn="l"/>
            <a:r>
              <a:rPr lang="hu-HU"/>
              <a:t>Duolingo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60742" y="3633690"/>
            <a:ext cx="4001034" cy="2099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u-HU"/>
              <a:t>Készítette: BML</a:t>
            </a:r>
          </a:p>
        </p:txBody>
      </p:sp>
      <p:pic>
        <p:nvPicPr>
          <p:cNvPr id="10" name="Kép 9" descr="A képen clipart, Grafika, rajzfil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8923328-04FA-0102-37D9-0AC775E3F3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1" r="2432"/>
          <a:stretch/>
        </p:blipFill>
        <p:spPr>
          <a:xfrm>
            <a:off x="8610600" y="10"/>
            <a:ext cx="3581400" cy="3769196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7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274"/>
            <a:ext cx="1219169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Kép 7" descr="A képen clipart, Grafika, rajzfil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6AECEA-E299-F8D4-3B0F-AC89BDE2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4375"/>
          <a:stretch/>
        </p:blipFill>
        <p:spPr>
          <a:xfrm>
            <a:off x="6789867" y="1692322"/>
            <a:ext cx="5402133" cy="5165678"/>
          </a:xfrm>
          <a:custGeom>
            <a:avLst/>
            <a:gdLst/>
            <a:ahLst/>
            <a:cxnLst/>
            <a:rect l="l" t="t" r="r" b="b"/>
            <a:pathLst>
              <a:path w="5402133" h="5165678">
                <a:moveTo>
                  <a:pt x="2812927" y="1440"/>
                </a:moveTo>
                <a:cubicBezTo>
                  <a:pt x="3216071" y="15614"/>
                  <a:pt x="3630042" y="134807"/>
                  <a:pt x="4037270" y="375717"/>
                </a:cubicBezTo>
                <a:cubicBezTo>
                  <a:pt x="4594813" y="705550"/>
                  <a:pt x="5056993" y="1211855"/>
                  <a:pt x="5368640" y="1793672"/>
                </a:cubicBezTo>
                <a:lnTo>
                  <a:pt x="5402133" y="1862092"/>
                </a:lnTo>
                <a:lnTo>
                  <a:pt x="5402133" y="4881964"/>
                </a:lnTo>
                <a:lnTo>
                  <a:pt x="5379568" y="4917542"/>
                </a:lnTo>
                <a:cubicBezTo>
                  <a:pt x="5316078" y="5006511"/>
                  <a:pt x="5247510" y="5082019"/>
                  <a:pt x="5174491" y="5147896"/>
                </a:cubicBezTo>
                <a:lnTo>
                  <a:pt x="5152707" y="5165678"/>
                </a:lnTo>
                <a:lnTo>
                  <a:pt x="988281" y="5165678"/>
                </a:lnTo>
                <a:lnTo>
                  <a:pt x="843329" y="4952722"/>
                </a:lnTo>
                <a:cubicBezTo>
                  <a:pt x="690694" y="4698327"/>
                  <a:pt x="575628" y="4416873"/>
                  <a:pt x="460568" y="4126926"/>
                </a:cubicBezTo>
                <a:cubicBezTo>
                  <a:pt x="123581" y="3277767"/>
                  <a:pt x="-251710" y="2522457"/>
                  <a:pt x="227664" y="1671690"/>
                </a:cubicBezTo>
                <a:cubicBezTo>
                  <a:pt x="823144" y="614859"/>
                  <a:pt x="1782674" y="-34782"/>
                  <a:pt x="2812927" y="1440"/>
                </a:cubicBezTo>
                <a:close/>
              </a:path>
            </a:pathLst>
          </a:custGeom>
        </p:spPr>
      </p:pic>
      <p:sp>
        <p:nvSpPr>
          <p:cNvPr id="67" name="Freeform: Shape 39">
            <a:extLst>
              <a:ext uri="{FF2B5EF4-FFF2-40B4-BE49-F238E27FC236}">
                <a16:creationId xmlns:a16="http://schemas.microsoft.com/office/drawing/2014/main" id="{7D14A5F1-1B02-4DB3-A8A6-C78657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9867" y="1692322"/>
            <a:ext cx="5402133" cy="5165678"/>
          </a:xfrm>
          <a:custGeom>
            <a:avLst/>
            <a:gdLst>
              <a:gd name="connsiteX0" fmla="*/ 5402133 w 5402133"/>
              <a:gd name="connsiteY0" fmla="*/ 4440887 h 5165678"/>
              <a:gd name="connsiteX1" fmla="*/ 5402133 w 5402133"/>
              <a:gd name="connsiteY1" fmla="*/ 4881964 h 5165678"/>
              <a:gd name="connsiteX2" fmla="*/ 5379567 w 5402133"/>
              <a:gd name="connsiteY2" fmla="*/ 4917542 h 5165678"/>
              <a:gd name="connsiteX3" fmla="*/ 5174491 w 5402133"/>
              <a:gd name="connsiteY3" fmla="*/ 5147896 h 5165678"/>
              <a:gd name="connsiteX4" fmla="*/ 5152707 w 5402133"/>
              <a:gd name="connsiteY4" fmla="*/ 5165678 h 5165678"/>
              <a:gd name="connsiteX5" fmla="*/ 4802606 w 5402133"/>
              <a:gd name="connsiteY5" fmla="*/ 5165678 h 5165678"/>
              <a:gd name="connsiteX6" fmla="*/ 4920652 w 5402133"/>
              <a:gd name="connsiteY6" fmla="*/ 5087351 h 5165678"/>
              <a:gd name="connsiteX7" fmla="*/ 5302817 w 5402133"/>
              <a:gd name="connsiteY7" fmla="*/ 4648067 h 5165678"/>
              <a:gd name="connsiteX8" fmla="*/ 2812927 w 5402133"/>
              <a:gd name="connsiteY8" fmla="*/ 1440 h 5165678"/>
              <a:gd name="connsiteX9" fmla="*/ 4037270 w 5402133"/>
              <a:gd name="connsiteY9" fmla="*/ 375717 h 5165678"/>
              <a:gd name="connsiteX10" fmla="*/ 5368639 w 5402133"/>
              <a:gd name="connsiteY10" fmla="*/ 1793672 h 5165678"/>
              <a:gd name="connsiteX11" fmla="*/ 5402133 w 5402133"/>
              <a:gd name="connsiteY11" fmla="*/ 1862092 h 5165678"/>
              <a:gd name="connsiteX12" fmla="*/ 5402133 w 5402133"/>
              <a:gd name="connsiteY12" fmla="*/ 2281954 h 5165678"/>
              <a:gd name="connsiteX13" fmla="*/ 5323278 w 5402133"/>
              <a:gd name="connsiteY13" fmla="*/ 2080684 h 5165678"/>
              <a:gd name="connsiteX14" fmla="*/ 3963926 w 5402133"/>
              <a:gd name="connsiteY14" fmla="*/ 506410 h 5165678"/>
              <a:gd name="connsiteX15" fmla="*/ 2820504 w 5402133"/>
              <a:gd name="connsiteY15" fmla="*/ 153933 h 5165678"/>
              <a:gd name="connsiteX16" fmla="*/ 406110 w 5402133"/>
              <a:gd name="connsiteY16" fmla="*/ 1726902 h 5165678"/>
              <a:gd name="connsiteX17" fmla="*/ 623621 w 5402133"/>
              <a:gd name="connsiteY17" fmla="*/ 4039138 h 5165678"/>
              <a:gd name="connsiteX18" fmla="*/ 1136626 w 5402133"/>
              <a:gd name="connsiteY18" fmla="*/ 5047273 h 5165678"/>
              <a:gd name="connsiteX19" fmla="*/ 1238969 w 5402133"/>
              <a:gd name="connsiteY19" fmla="*/ 5165678 h 5165678"/>
              <a:gd name="connsiteX20" fmla="*/ 988281 w 5402133"/>
              <a:gd name="connsiteY20" fmla="*/ 5165678 h 5165678"/>
              <a:gd name="connsiteX21" fmla="*/ 843329 w 5402133"/>
              <a:gd name="connsiteY21" fmla="*/ 4952722 h 5165678"/>
              <a:gd name="connsiteX22" fmla="*/ 460568 w 5402133"/>
              <a:gd name="connsiteY22" fmla="*/ 4126926 h 5165678"/>
              <a:gd name="connsiteX23" fmla="*/ 227664 w 5402133"/>
              <a:gd name="connsiteY23" fmla="*/ 1671690 h 5165678"/>
              <a:gd name="connsiteX24" fmla="*/ 2812927 w 5402133"/>
              <a:gd name="connsiteY24" fmla="*/ 1440 h 51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02133" h="5165678">
                <a:moveTo>
                  <a:pt x="5402133" y="4440887"/>
                </a:moveTo>
                <a:lnTo>
                  <a:pt x="5402133" y="4881964"/>
                </a:lnTo>
                <a:lnTo>
                  <a:pt x="5379567" y="4917542"/>
                </a:lnTo>
                <a:cubicBezTo>
                  <a:pt x="5316078" y="5006511"/>
                  <a:pt x="5247510" y="5082019"/>
                  <a:pt x="5174491" y="5147896"/>
                </a:cubicBezTo>
                <a:lnTo>
                  <a:pt x="5152707" y="5165678"/>
                </a:lnTo>
                <a:lnTo>
                  <a:pt x="4802606" y="5165678"/>
                </a:lnTo>
                <a:lnTo>
                  <a:pt x="4920652" y="5087351"/>
                </a:lnTo>
                <a:cubicBezTo>
                  <a:pt x="5065055" y="4979608"/>
                  <a:pt x="5194007" y="4842799"/>
                  <a:pt x="5302817" y="4648067"/>
                </a:cubicBezTo>
                <a:close/>
                <a:moveTo>
                  <a:pt x="2812927" y="1440"/>
                </a:moveTo>
                <a:cubicBezTo>
                  <a:pt x="3216071" y="15614"/>
                  <a:pt x="3630042" y="134807"/>
                  <a:pt x="4037270" y="375717"/>
                </a:cubicBezTo>
                <a:cubicBezTo>
                  <a:pt x="4594813" y="705550"/>
                  <a:pt x="5056993" y="1211855"/>
                  <a:pt x="5368639" y="1793672"/>
                </a:cubicBezTo>
                <a:lnTo>
                  <a:pt x="5402133" y="1862092"/>
                </a:lnTo>
                <a:lnTo>
                  <a:pt x="5402133" y="2281954"/>
                </a:lnTo>
                <a:lnTo>
                  <a:pt x="5323278" y="2080684"/>
                </a:lnTo>
                <a:cubicBezTo>
                  <a:pt x="5037757" y="1433474"/>
                  <a:pt x="4559003" y="861407"/>
                  <a:pt x="3963926" y="506410"/>
                </a:cubicBezTo>
                <a:cubicBezTo>
                  <a:pt x="3583613" y="279532"/>
                  <a:pt x="3197003" y="167280"/>
                  <a:pt x="2820504" y="153933"/>
                </a:cubicBezTo>
                <a:cubicBezTo>
                  <a:pt x="1858345" y="119820"/>
                  <a:pt x="962233" y="731624"/>
                  <a:pt x="406110" y="1726902"/>
                </a:cubicBezTo>
                <a:cubicBezTo>
                  <a:pt x="-41580" y="2528117"/>
                  <a:pt x="308907" y="3239437"/>
                  <a:pt x="623621" y="4039138"/>
                </a:cubicBezTo>
                <a:cubicBezTo>
                  <a:pt x="766894" y="4403216"/>
                  <a:pt x="910180" y="4753078"/>
                  <a:pt x="1136626" y="5047273"/>
                </a:cubicBezTo>
                <a:lnTo>
                  <a:pt x="1238969" y="5165678"/>
                </a:lnTo>
                <a:lnTo>
                  <a:pt x="988281" y="5165678"/>
                </a:lnTo>
                <a:lnTo>
                  <a:pt x="843329" y="4952722"/>
                </a:lnTo>
                <a:cubicBezTo>
                  <a:pt x="690694" y="4698327"/>
                  <a:pt x="575628" y="4416873"/>
                  <a:pt x="460568" y="4126926"/>
                </a:cubicBezTo>
                <a:cubicBezTo>
                  <a:pt x="123581" y="3277767"/>
                  <a:pt x="-251710" y="2522457"/>
                  <a:pt x="227664" y="1671690"/>
                </a:cubicBezTo>
                <a:cubicBezTo>
                  <a:pt x="823144" y="614859"/>
                  <a:pt x="1782674" y="-34782"/>
                  <a:pt x="2812927" y="144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41">
            <a:extLst>
              <a:ext uri="{FF2B5EF4-FFF2-40B4-BE49-F238E27FC236}">
                <a16:creationId xmlns:a16="http://schemas.microsoft.com/office/drawing/2014/main" id="{3DF98296-ED44-4D38-9E49-5470B308A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0125" y="-12612"/>
            <a:ext cx="4389519" cy="2643530"/>
          </a:xfrm>
          <a:custGeom>
            <a:avLst/>
            <a:gdLst>
              <a:gd name="connsiteX0" fmla="*/ 106190 w 4389519"/>
              <a:gd name="connsiteY0" fmla="*/ 0 h 2684308"/>
              <a:gd name="connsiteX1" fmla="*/ 4339652 w 4389519"/>
              <a:gd name="connsiteY1" fmla="*/ 0 h 2684308"/>
              <a:gd name="connsiteX2" fmla="*/ 4368235 w 4389519"/>
              <a:gd name="connsiteY2" fmla="*/ 183124 h 2684308"/>
              <a:gd name="connsiteX3" fmla="*/ 4376420 w 4389519"/>
              <a:gd name="connsiteY3" fmla="*/ 846236 h 2684308"/>
              <a:gd name="connsiteX4" fmla="*/ 4090147 w 4389519"/>
              <a:gd name="connsiteY4" fmla="*/ 1502099 h 2684308"/>
              <a:gd name="connsiteX5" fmla="*/ 3362552 w 4389519"/>
              <a:gd name="connsiteY5" fmla="*/ 2072468 h 2684308"/>
              <a:gd name="connsiteX6" fmla="*/ 3204152 w 4389519"/>
              <a:gd name="connsiteY6" fmla="*/ 2179892 h 2684308"/>
              <a:gd name="connsiteX7" fmla="*/ 1936072 w 4389519"/>
              <a:gd name="connsiteY7" fmla="*/ 2679731 h 2684308"/>
              <a:gd name="connsiteX8" fmla="*/ 421690 w 4389519"/>
              <a:gd name="connsiteY8" fmla="*/ 1554434 h 2684308"/>
              <a:gd name="connsiteX9" fmla="*/ 273167 w 4389519"/>
              <a:gd name="connsiteY9" fmla="*/ 1287451 h 2684308"/>
              <a:gd name="connsiteX10" fmla="*/ 4118 w 4389519"/>
              <a:gd name="connsiteY10" fmla="*/ 463709 h 2684308"/>
              <a:gd name="connsiteX11" fmla="*/ 61565 w 4389519"/>
              <a:gd name="connsiteY11" fmla="*/ 140457 h 268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9519" h="2684308">
                <a:moveTo>
                  <a:pt x="106190" y="0"/>
                </a:moveTo>
                <a:lnTo>
                  <a:pt x="4339652" y="0"/>
                </a:lnTo>
                <a:lnTo>
                  <a:pt x="4368235" y="183124"/>
                </a:lnTo>
                <a:cubicBezTo>
                  <a:pt x="4393363" y="394800"/>
                  <a:pt x="4396437" y="617440"/>
                  <a:pt x="4376420" y="846236"/>
                </a:cubicBezTo>
                <a:cubicBezTo>
                  <a:pt x="4353703" y="1105885"/>
                  <a:pt x="4265383" y="1308143"/>
                  <a:pt x="4090147" y="1502099"/>
                </a:cubicBezTo>
                <a:cubicBezTo>
                  <a:pt x="3906850" y="1704987"/>
                  <a:pt x="3642485" y="1883499"/>
                  <a:pt x="3362552" y="2072468"/>
                </a:cubicBezTo>
                <a:cubicBezTo>
                  <a:pt x="3310910" y="2107285"/>
                  <a:pt x="3257553" y="2143343"/>
                  <a:pt x="3204152" y="2179892"/>
                </a:cubicBezTo>
                <a:cubicBezTo>
                  <a:pt x="2726165" y="2506987"/>
                  <a:pt x="2379682" y="2718542"/>
                  <a:pt x="1936072" y="2679731"/>
                </a:cubicBezTo>
                <a:cubicBezTo>
                  <a:pt x="1260149" y="2620595"/>
                  <a:pt x="807225" y="2284071"/>
                  <a:pt x="421690" y="1554434"/>
                </a:cubicBezTo>
                <a:cubicBezTo>
                  <a:pt x="371240" y="1458934"/>
                  <a:pt x="321385" y="1371732"/>
                  <a:pt x="273167" y="1287451"/>
                </a:cubicBezTo>
                <a:cubicBezTo>
                  <a:pt x="73334" y="938007"/>
                  <a:pt x="-21548" y="757071"/>
                  <a:pt x="4118" y="463709"/>
                </a:cubicBezTo>
                <a:cubicBezTo>
                  <a:pt x="13675" y="354475"/>
                  <a:pt x="32873" y="246587"/>
                  <a:pt x="61565" y="140457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96E240A-F902-563A-4B84-D1197810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38" y="2718271"/>
            <a:ext cx="5389822" cy="1164349"/>
          </a:xfrm>
        </p:spPr>
        <p:txBody>
          <a:bodyPr anchor="b">
            <a:normAutofit/>
          </a:bodyPr>
          <a:lstStyle/>
          <a:p>
            <a:r>
              <a:rPr lang="hu-HU" sz="3600" b="1"/>
              <a:t>1. A Program Alapvető Adatai</a:t>
            </a:r>
            <a:endParaRPr lang="hu-HU" sz="3600"/>
          </a:p>
          <a:p>
            <a:endParaRPr lang="hu-HU" sz="36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200D4A-958B-86DE-DAA1-0DC571B9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99" y="3888428"/>
            <a:ext cx="5125962" cy="24817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1900" b="1">
                <a:ea typeface="+mn-lt"/>
                <a:cs typeface="+mn-lt"/>
              </a:rPr>
              <a:t>Név:</a:t>
            </a:r>
            <a:r>
              <a:rPr lang="hu-HU" sz="1900">
                <a:ea typeface="+mn-lt"/>
                <a:cs typeface="+mn-lt"/>
              </a:rPr>
              <a:t> Duolingo</a:t>
            </a:r>
            <a:endParaRPr lang="hu-HU" sz="1900"/>
          </a:p>
          <a:p>
            <a:r>
              <a:rPr lang="hu-HU" sz="1900" b="1" dirty="0">
                <a:ea typeface="+mn-lt"/>
                <a:cs typeface="+mn-lt"/>
              </a:rPr>
              <a:t>Fejlesztő:</a:t>
            </a:r>
            <a:r>
              <a:rPr lang="hu-HU" sz="1900" dirty="0">
                <a:ea typeface="+mn-lt"/>
                <a:cs typeface="+mn-lt"/>
              </a:rPr>
              <a:t> </a:t>
            </a:r>
            <a:r>
              <a:rPr lang="hu-HU" sz="1900" dirty="0" err="1">
                <a:ea typeface="+mn-lt"/>
                <a:cs typeface="+mn-lt"/>
              </a:rPr>
              <a:t>Duolingo</a:t>
            </a:r>
            <a:r>
              <a:rPr lang="hu-HU" sz="1900" dirty="0">
                <a:ea typeface="+mn-lt"/>
                <a:cs typeface="+mn-lt"/>
              </a:rPr>
              <a:t> Inc.</a:t>
            </a:r>
            <a:endParaRPr lang="hu-HU" sz="1900" dirty="0"/>
          </a:p>
          <a:p>
            <a:r>
              <a:rPr lang="hu-HU" sz="1900" b="1">
                <a:ea typeface="+mn-lt"/>
                <a:cs typeface="+mn-lt"/>
              </a:rPr>
              <a:t>Megjelenés éve:</a:t>
            </a:r>
            <a:r>
              <a:rPr lang="hu-HU" sz="1900">
                <a:ea typeface="+mn-lt"/>
                <a:cs typeface="+mn-lt"/>
              </a:rPr>
              <a:t> 2011</a:t>
            </a:r>
            <a:endParaRPr lang="hu-HU" sz="1900"/>
          </a:p>
          <a:p>
            <a:r>
              <a:rPr lang="hu-HU" sz="1900" b="1">
                <a:ea typeface="+mn-lt"/>
                <a:cs typeface="+mn-lt"/>
              </a:rPr>
              <a:t>Elérhetőség:</a:t>
            </a:r>
            <a:r>
              <a:rPr lang="hu-HU" sz="1900">
                <a:ea typeface="+mn-lt"/>
                <a:cs typeface="+mn-lt"/>
              </a:rPr>
              <a:t> Weboldal, Android/iOS alkalmazás</a:t>
            </a:r>
            <a:endParaRPr lang="hu-HU" sz="1900"/>
          </a:p>
          <a:p>
            <a:r>
              <a:rPr lang="hu-HU" sz="1900" b="1">
                <a:ea typeface="+mn-lt"/>
                <a:cs typeface="+mn-lt"/>
              </a:rPr>
              <a:t>Célcsoport:</a:t>
            </a:r>
            <a:r>
              <a:rPr lang="hu-HU" sz="1900">
                <a:ea typeface="+mn-lt"/>
                <a:cs typeface="+mn-lt"/>
              </a:rPr>
              <a:t> Gyerekek, felnőttek, kezdők és haladók egyaránt</a:t>
            </a:r>
            <a:endParaRPr lang="hu-HU" sz="1900"/>
          </a:p>
          <a:p>
            <a:endParaRPr lang="hu-HU" sz="1900"/>
          </a:p>
        </p:txBody>
      </p:sp>
      <p:sp>
        <p:nvSpPr>
          <p:cNvPr id="69" name="Freeform: Shape 43">
            <a:extLst>
              <a:ext uri="{FF2B5EF4-FFF2-40B4-BE49-F238E27FC236}">
                <a16:creationId xmlns:a16="http://schemas.microsoft.com/office/drawing/2014/main" id="{B5DAFF15-09E3-425C-9BF0-14CF18E02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8468" y="1391478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Kép 3" descr="A képen szöveg, képernyőkép, Emberi arc, rajzfil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277E78D-E018-DBA2-A056-EBF6C79261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2" r="-3" b="161"/>
          <a:stretch/>
        </p:blipFill>
        <p:spPr>
          <a:xfrm>
            <a:off x="3872202" y="-9276"/>
            <a:ext cx="4013331" cy="2509504"/>
          </a:xfrm>
          <a:custGeom>
            <a:avLst/>
            <a:gdLst/>
            <a:ahLst/>
            <a:cxnLst/>
            <a:rect l="l" t="t" r="r" b="b"/>
            <a:pathLst>
              <a:path w="4013331" h="2509504">
                <a:moveTo>
                  <a:pt x="165872" y="0"/>
                </a:move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</p:spPr>
      </p:pic>
      <p:sp>
        <p:nvSpPr>
          <p:cNvPr id="70" name="Freeform: Shape 45">
            <a:extLst>
              <a:ext uri="{FF2B5EF4-FFF2-40B4-BE49-F238E27FC236}">
                <a16:creationId xmlns:a16="http://schemas.microsoft.com/office/drawing/2014/main" id="{728FEDC8-09D9-447B-98A0-CF9CC9F7D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2202" y="-9276"/>
            <a:ext cx="4013331" cy="2509504"/>
          </a:xfrm>
          <a:custGeom>
            <a:avLst/>
            <a:gdLst>
              <a:gd name="connsiteX0" fmla="*/ 165872 w 4013331"/>
              <a:gd name="connsiteY0" fmla="*/ 0 h 2509504"/>
              <a:gd name="connsiteX1" fmla="*/ 332102 w 4013331"/>
              <a:gd name="connsiteY1" fmla="*/ 0 h 2509504"/>
              <a:gd name="connsiteX2" fmla="*/ 310875 w 4013331"/>
              <a:gd name="connsiteY2" fmla="*/ 35406 h 2509504"/>
              <a:gd name="connsiteX3" fmla="*/ 136257 w 4013331"/>
              <a:gd name="connsiteY3" fmla="*/ 712299 h 2509504"/>
              <a:gd name="connsiteX4" fmla="*/ 425258 w 4013331"/>
              <a:gd name="connsiteY4" fmla="*/ 1340821 h 2509504"/>
              <a:gd name="connsiteX5" fmla="*/ 570880 w 4013331"/>
              <a:gd name="connsiteY5" fmla="*/ 1540316 h 2509504"/>
              <a:gd name="connsiteX6" fmla="*/ 1937306 w 4013331"/>
              <a:gd name="connsiteY6" fmla="*/ 2320118 h 2509504"/>
              <a:gd name="connsiteX7" fmla="*/ 2974603 w 4013331"/>
              <a:gd name="connsiteY7" fmla="*/ 1840379 h 2509504"/>
              <a:gd name="connsiteX8" fmla="*/ 3100841 w 4013331"/>
              <a:gd name="connsiteY8" fmla="*/ 1745116 h 2509504"/>
              <a:gd name="connsiteX9" fmla="*/ 3674997 w 4013331"/>
              <a:gd name="connsiteY9" fmla="*/ 1247120 h 2509504"/>
              <a:gd name="connsiteX10" fmla="*/ 3868919 w 4013331"/>
              <a:gd name="connsiteY10" fmla="*/ 712299 h 2509504"/>
              <a:gd name="connsiteX11" fmla="*/ 3769944 w 4013331"/>
              <a:gd name="connsiteY11" fmla="*/ 30999 h 2509504"/>
              <a:gd name="connsiteX12" fmla="*/ 3758440 w 4013331"/>
              <a:gd name="connsiteY12" fmla="*/ 0 h 2509504"/>
              <a:gd name="connsiteX13" fmla="*/ 3920309 w 4013331"/>
              <a:gd name="connsiteY13" fmla="*/ 0 h 2509504"/>
              <a:gd name="connsiteX14" fmla="*/ 3944821 w 4013331"/>
              <a:gd name="connsiteY14" fmla="*/ 89161 h 2509504"/>
              <a:gd name="connsiteX15" fmla="*/ 4013331 w 4013331"/>
              <a:gd name="connsiteY15" fmla="*/ 708622 h 2509504"/>
              <a:gd name="connsiteX16" fmla="*/ 3804827 w 4013331"/>
              <a:gd name="connsiteY16" fmla="*/ 1307663 h 2509504"/>
              <a:gd name="connsiteX17" fmla="*/ 3187498 w 4013331"/>
              <a:gd name="connsiteY17" fmla="*/ 1865458 h 2509504"/>
              <a:gd name="connsiteX18" fmla="*/ 3051769 w 4013331"/>
              <a:gd name="connsiteY18" fmla="*/ 1972158 h 2509504"/>
              <a:gd name="connsiteX19" fmla="*/ 1936476 w 4013331"/>
              <a:gd name="connsiteY19" fmla="*/ 2509504 h 2509504"/>
              <a:gd name="connsiteX20" fmla="*/ 467303 w 4013331"/>
              <a:gd name="connsiteY20" fmla="*/ 1636066 h 2509504"/>
              <a:gd name="connsiteX21" fmla="*/ 310732 w 4013331"/>
              <a:gd name="connsiteY21" fmla="*/ 1412615 h 2509504"/>
              <a:gd name="connsiteX22" fmla="*/ 0 w 4013331"/>
              <a:gd name="connsiteY22" fmla="*/ 708622 h 2509504"/>
              <a:gd name="connsiteX23" fmla="*/ 105875 w 4013331"/>
              <a:gd name="connsiteY23" fmla="*/ 135898 h 250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13331" h="2509504">
                <a:moveTo>
                  <a:pt x="165872" y="0"/>
                </a:moveTo>
                <a:lnTo>
                  <a:pt x="332102" y="0"/>
                </a:lnTo>
                <a:lnTo>
                  <a:pt x="310875" y="35406"/>
                </a:lnTo>
                <a:cubicBezTo>
                  <a:pt x="195051" y="254015"/>
                  <a:pt x="136257" y="481753"/>
                  <a:pt x="136257" y="712299"/>
                </a:cubicBezTo>
                <a:cubicBezTo>
                  <a:pt x="136257" y="944485"/>
                  <a:pt x="230054" y="1080080"/>
                  <a:pt x="425258" y="1340821"/>
                </a:cubicBezTo>
                <a:cubicBezTo>
                  <a:pt x="472357" y="1403706"/>
                  <a:pt x="521060" y="1468773"/>
                  <a:pt x="570880" y="1540316"/>
                </a:cubicBezTo>
                <a:cubicBezTo>
                  <a:pt x="951597" y="2086920"/>
                  <a:pt x="1360265" y="2320118"/>
                  <a:pt x="1937306" y="2320118"/>
                </a:cubicBezTo>
                <a:cubicBezTo>
                  <a:pt x="2316019" y="2320118"/>
                  <a:pt x="2593886" y="2130142"/>
                  <a:pt x="2974603" y="1840379"/>
                </a:cubicBezTo>
                <a:cubicBezTo>
                  <a:pt x="3017135" y="1808001"/>
                  <a:pt x="3059669" y="1776013"/>
                  <a:pt x="3100841" y="1745116"/>
                </a:cubicBezTo>
                <a:cubicBezTo>
                  <a:pt x="3323998" y="1577455"/>
                  <a:pt x="3534742" y="1419075"/>
                  <a:pt x="3674997" y="1247120"/>
                </a:cubicBezTo>
                <a:cubicBezTo>
                  <a:pt x="3809084" y="1082734"/>
                  <a:pt x="3868919" y="917803"/>
                  <a:pt x="3868919" y="712299"/>
                </a:cubicBezTo>
                <a:cubicBezTo>
                  <a:pt x="3868919" y="470854"/>
                  <a:pt x="3834951" y="240826"/>
                  <a:pt x="3769944" y="30999"/>
                </a:cubicBezTo>
                <a:lnTo>
                  <a:pt x="3758440" y="0"/>
                </a:lnTo>
                <a:lnTo>
                  <a:pt x="3920309" y="0"/>
                </a:lnTo>
                <a:lnTo>
                  <a:pt x="3944821" y="89161"/>
                </a:lnTo>
                <a:cubicBezTo>
                  <a:pt x="3989957" y="284106"/>
                  <a:pt x="4013331" y="492271"/>
                  <a:pt x="4013331" y="708622"/>
                </a:cubicBezTo>
                <a:cubicBezTo>
                  <a:pt x="4013331" y="938801"/>
                  <a:pt x="3948997" y="1123538"/>
                  <a:pt x="3804827" y="1307663"/>
                </a:cubicBezTo>
                <a:cubicBezTo>
                  <a:pt x="3654026" y="1500266"/>
                  <a:pt x="3427436" y="1677663"/>
                  <a:pt x="3187498" y="1865458"/>
                </a:cubicBezTo>
                <a:cubicBezTo>
                  <a:pt x="3143231" y="1900064"/>
                  <a:pt x="3097499" y="1935893"/>
                  <a:pt x="3051769" y="1972158"/>
                </a:cubicBezTo>
                <a:cubicBezTo>
                  <a:pt x="2642425" y="2296716"/>
                  <a:pt x="2343664" y="2509504"/>
                  <a:pt x="1936476" y="2509504"/>
                </a:cubicBezTo>
                <a:cubicBezTo>
                  <a:pt x="1316045" y="2509504"/>
                  <a:pt x="876648" y="2248303"/>
                  <a:pt x="467303" y="1636066"/>
                </a:cubicBezTo>
                <a:cubicBezTo>
                  <a:pt x="413736" y="1555930"/>
                  <a:pt x="361372" y="1483050"/>
                  <a:pt x="310732" y="1412615"/>
                </a:cubicBezTo>
                <a:cubicBezTo>
                  <a:pt x="100850" y="1120566"/>
                  <a:pt x="0" y="968686"/>
                  <a:pt x="0" y="708622"/>
                </a:cubicBezTo>
                <a:cubicBezTo>
                  <a:pt x="0" y="514950"/>
                  <a:pt x="35558" y="323046"/>
                  <a:pt x="105875" y="135898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445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79047B8-93D2-9723-0E43-DB22CD27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A Program Funkcióinak Bemutatása</a:t>
            </a:r>
            <a:endParaRPr lang="hu-HU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hu-HU"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hu-HU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Kép 5" descr="A képen szöveg, képernyőkép, rajzfil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D28BAF-9EA2-9D9E-0105-AAB0D8F7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75" r="1" b="1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AE0397-624C-777C-E9DB-36E15E22B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488" y="1374313"/>
            <a:ext cx="5013738" cy="53268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Oktatott tantárgyak/készségek: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Nyelvtanulás (angol, spanyol, francia, német, stb.)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Olvasás, írás, hallás utáni értés, beszéd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Tanítási módszerek: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Interaktív feladatok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Szókincsfejlesztés képek és hangok segítségével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Nyelvtani gyakorlatok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Jutalmazási rendszer (XP pontok, napi széria)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Visszajelzés a felhasználóknak: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Pontozás, szintek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Teljesítési statisztikák</a:t>
            </a:r>
            <a:endParaRPr lang="hu-HU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Havi kihívások, versenyek</a:t>
            </a:r>
            <a:endParaRPr lang="hu-H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hu-HU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8AAF4FA-D87F-FAF7-1C54-F5A222FC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00" r="34377" b="2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2231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CE5284-2DCE-79B1-B8FA-D23D9BCC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hu-HU" sz="4300" b="1"/>
              <a:t>3. Felhasználói Élmény Elemzése</a:t>
            </a:r>
            <a:endParaRPr lang="hu-HU" sz="4300"/>
          </a:p>
          <a:p>
            <a:endParaRPr lang="hu-HU" sz="43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Kép 5" descr="A képen szöveg, képernyőkép, Operációs rendsz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5025106-A332-9283-F38C-1CB45EAFA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74" y="539762"/>
            <a:ext cx="4080286" cy="246857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7C06A3-7A50-2150-D068-92362E86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900" b="1" dirty="0">
                <a:ea typeface="+mn-lt"/>
                <a:cs typeface="+mn-lt"/>
              </a:rPr>
              <a:t>Használhatóság:</a:t>
            </a:r>
            <a:endParaRPr lang="hu-HU" sz="1900" dirty="0"/>
          </a:p>
          <a:p>
            <a:pPr lvl="1"/>
            <a:r>
              <a:rPr lang="hu-HU" sz="1900" dirty="0">
                <a:ea typeface="+mn-lt"/>
                <a:cs typeface="+mn-lt"/>
              </a:rPr>
              <a:t>Egyszerű, intuitív kezelőfelület</a:t>
            </a:r>
            <a:endParaRPr lang="hu-HU" sz="1900" dirty="0"/>
          </a:p>
          <a:p>
            <a:pPr lvl="1"/>
            <a:r>
              <a:rPr lang="hu-HU" sz="1900" dirty="0" err="1">
                <a:ea typeface="+mn-lt"/>
                <a:cs typeface="+mn-lt"/>
              </a:rPr>
              <a:t>Gamifikált</a:t>
            </a:r>
            <a:r>
              <a:rPr lang="hu-HU" sz="1900" dirty="0">
                <a:ea typeface="+mn-lt"/>
                <a:cs typeface="+mn-lt"/>
              </a:rPr>
              <a:t> tanulási rendszer</a:t>
            </a:r>
            <a:endParaRPr lang="hu-HU" sz="1900" dirty="0"/>
          </a:p>
          <a:p>
            <a:r>
              <a:rPr lang="hu-HU" sz="1900" b="1" dirty="0">
                <a:ea typeface="+mn-lt"/>
                <a:cs typeface="+mn-lt"/>
              </a:rPr>
              <a:t>Felhasználói felület és dizájn:</a:t>
            </a:r>
            <a:endParaRPr lang="hu-HU" sz="1900" dirty="0"/>
          </a:p>
          <a:p>
            <a:pPr lvl="1"/>
            <a:r>
              <a:rPr lang="hu-HU" sz="1900" dirty="0">
                <a:ea typeface="+mn-lt"/>
                <a:cs typeface="+mn-lt"/>
              </a:rPr>
              <a:t>Színes, vizuálisan vonzó megjelenés</a:t>
            </a:r>
            <a:endParaRPr lang="hu-HU" sz="1900"/>
          </a:p>
          <a:p>
            <a:pPr lvl="1"/>
            <a:r>
              <a:rPr lang="hu-HU" sz="1900" dirty="0">
                <a:ea typeface="+mn-lt"/>
                <a:cs typeface="+mn-lt"/>
              </a:rPr>
              <a:t>Egyérthető ikonok és navigáció</a:t>
            </a:r>
            <a:endParaRPr lang="hu-HU" sz="1900"/>
          </a:p>
          <a:p>
            <a:r>
              <a:rPr lang="hu-HU" sz="1900" b="1" dirty="0">
                <a:ea typeface="+mn-lt"/>
                <a:cs typeface="+mn-lt"/>
              </a:rPr>
              <a:t>Technikai problémák:</a:t>
            </a:r>
            <a:endParaRPr lang="hu-HU" sz="1900"/>
          </a:p>
          <a:p>
            <a:pPr lvl="1"/>
            <a:r>
              <a:rPr lang="hu-HU" sz="1900" dirty="0">
                <a:ea typeface="+mn-lt"/>
                <a:cs typeface="+mn-lt"/>
              </a:rPr>
              <a:t>Néha pontatlan kiejtés és fordítások</a:t>
            </a:r>
            <a:endParaRPr lang="hu-HU" sz="1900"/>
          </a:p>
          <a:p>
            <a:pPr lvl="1"/>
            <a:r>
              <a:rPr lang="hu-HU" sz="1900" dirty="0">
                <a:ea typeface="+mn-lt"/>
                <a:cs typeface="+mn-lt"/>
              </a:rPr>
              <a:t>Korlátozott nyelvtani </a:t>
            </a:r>
            <a:r>
              <a:rPr lang="hu-HU" sz="1900" dirty="0" err="1">
                <a:ea typeface="+mn-lt"/>
                <a:cs typeface="+mn-lt"/>
              </a:rPr>
              <a:t>magyázatok</a:t>
            </a:r>
            <a:endParaRPr lang="hu-HU" sz="1900" dirty="0" err="1"/>
          </a:p>
          <a:p>
            <a:endParaRPr lang="hu-HU" sz="1900"/>
          </a:p>
        </p:txBody>
      </p:sp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98A5346-5A7B-8128-03DE-6DB8077A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4207685"/>
            <a:ext cx="4281815" cy="172343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61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AB23CA-CF96-42B0-847F-37A181DE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2A0C4A2-5B7B-08CE-2A7B-ED2CD845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4"/>
            <a:ext cx="7134415" cy="1331296"/>
          </a:xfrm>
        </p:spPr>
        <p:txBody>
          <a:bodyPr anchor="b">
            <a:normAutofit/>
          </a:bodyPr>
          <a:lstStyle/>
          <a:p>
            <a:r>
              <a:rPr lang="hu-HU" sz="3600"/>
              <a:t>4. Előnyök és Hátrányok</a:t>
            </a:r>
          </a:p>
          <a:p>
            <a:endParaRPr lang="hu-HU" sz="36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5FD7F6-BF7B-4588-AE38-90035891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30690" y="-18918"/>
            <a:ext cx="3580076" cy="302926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Kép 3" descr="A képen clipart, rajzfil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81F91BF-2B57-CD7A-B78F-EA72F80D7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27" r="-2" b="21735"/>
          <a:stretch/>
        </p:blipFill>
        <p:spPr>
          <a:xfrm>
            <a:off x="6232303" y="3297831"/>
            <a:ext cx="5959692" cy="3560169"/>
          </a:xfrm>
          <a:custGeom>
            <a:avLst/>
            <a:gdLst/>
            <a:ahLst/>
            <a:cxnLst/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5AAE2-453E-4EDA-8961-D9B319978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2156" y="3297832"/>
            <a:ext cx="5959692" cy="3560169"/>
          </a:xfrm>
          <a:custGeom>
            <a:avLst/>
            <a:gdLst>
              <a:gd name="connsiteX0" fmla="*/ 5959692 w 5959692"/>
              <a:gd name="connsiteY0" fmla="*/ 3363787 h 3560169"/>
              <a:gd name="connsiteX1" fmla="*/ 5959692 w 5959692"/>
              <a:gd name="connsiteY1" fmla="*/ 3560169 h 3560169"/>
              <a:gd name="connsiteX2" fmla="*/ 5918326 w 5959692"/>
              <a:gd name="connsiteY2" fmla="*/ 3560169 h 3560169"/>
              <a:gd name="connsiteX3" fmla="*/ 3008109 w 5959692"/>
              <a:gd name="connsiteY3" fmla="*/ 42 h 3560169"/>
              <a:gd name="connsiteX4" fmla="*/ 4702247 w 5959692"/>
              <a:gd name="connsiteY4" fmla="*/ 626282 h 3560169"/>
              <a:gd name="connsiteX5" fmla="*/ 5069411 w 5959692"/>
              <a:gd name="connsiteY5" fmla="*/ 865826 h 3560169"/>
              <a:gd name="connsiteX6" fmla="*/ 5895906 w 5959692"/>
              <a:gd name="connsiteY6" fmla="*/ 1594994 h 3560169"/>
              <a:gd name="connsiteX7" fmla="*/ 5959691 w 5959692"/>
              <a:gd name="connsiteY7" fmla="*/ 1728783 h 3560169"/>
              <a:gd name="connsiteX8" fmla="*/ 5959691 w 5959692"/>
              <a:gd name="connsiteY8" fmla="*/ 2242763 h 3560169"/>
              <a:gd name="connsiteX9" fmla="*/ 5918347 w 5959692"/>
              <a:gd name="connsiteY9" fmla="*/ 2056598 h 3560169"/>
              <a:gd name="connsiteX10" fmla="*/ 5820285 w 5959692"/>
              <a:gd name="connsiteY10" fmla="*/ 1774807 h 3560169"/>
              <a:gd name="connsiteX11" fmla="*/ 4980935 w 5959692"/>
              <a:gd name="connsiteY11" fmla="*/ 946614 h 3560169"/>
              <a:gd name="connsiteX12" fmla="*/ 4635662 w 5959692"/>
              <a:gd name="connsiteY12" fmla="*/ 716464 h 3560169"/>
              <a:gd name="connsiteX13" fmla="*/ 3044280 w 5959692"/>
              <a:gd name="connsiteY13" fmla="*/ 109209 h 3560169"/>
              <a:gd name="connsiteX14" fmla="*/ 2119450 w 5959692"/>
              <a:gd name="connsiteY14" fmla="*/ 300880 h 3560169"/>
              <a:gd name="connsiteX15" fmla="*/ 919412 w 5959692"/>
              <a:gd name="connsiteY15" fmla="*/ 1696777 h 3560169"/>
              <a:gd name="connsiteX16" fmla="*/ 797804 w 5959692"/>
              <a:gd name="connsiteY16" fmla="*/ 1925546 h 3560169"/>
              <a:gd name="connsiteX17" fmla="*/ 287588 w 5959692"/>
              <a:gd name="connsiteY17" fmla="*/ 3069391 h 3560169"/>
              <a:gd name="connsiteX18" fmla="*/ 235658 w 5959692"/>
              <a:gd name="connsiteY18" fmla="*/ 3441477 h 3560169"/>
              <a:gd name="connsiteX19" fmla="*/ 239056 w 5959692"/>
              <a:gd name="connsiteY19" fmla="*/ 3560169 h 3560169"/>
              <a:gd name="connsiteX20" fmla="*/ 635 w 5959692"/>
              <a:gd name="connsiteY20" fmla="*/ 3560169 h 3560169"/>
              <a:gd name="connsiteX21" fmla="*/ 0 w 5959692"/>
              <a:gd name="connsiteY21" fmla="*/ 3534810 h 3560169"/>
              <a:gd name="connsiteX22" fmla="*/ 56896 w 5959692"/>
              <a:gd name="connsiteY22" fmla="*/ 3142342 h 3560169"/>
              <a:gd name="connsiteX23" fmla="*/ 605568 w 5959692"/>
              <a:gd name="connsiteY23" fmla="*/ 1932853 h 3560169"/>
              <a:gd name="connsiteX24" fmla="*/ 736162 w 5959692"/>
              <a:gd name="connsiteY24" fmla="*/ 1690788 h 3560169"/>
              <a:gd name="connsiteX25" fmla="*/ 2021319 w 5959692"/>
              <a:gd name="connsiteY25" fmla="*/ 209863 h 3560169"/>
              <a:gd name="connsiteX26" fmla="*/ 3008109 w 5959692"/>
              <a:gd name="connsiteY26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59692" h="3560169">
                <a:moveTo>
                  <a:pt x="5959692" y="3363787"/>
                </a:moveTo>
                <a:lnTo>
                  <a:pt x="5959692" y="3560169"/>
                </a:lnTo>
                <a:lnTo>
                  <a:pt x="5918326" y="3560169"/>
                </a:lnTo>
                <a:close/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1" y="2242763"/>
                </a:lnTo>
                <a:lnTo>
                  <a:pt x="5918347" y="2056598"/>
                </a:lnTo>
                <a:cubicBezTo>
                  <a:pt x="5891169" y="1960834"/>
                  <a:pt x="5858474" y="1866845"/>
                  <a:pt x="5820285" y="1774807"/>
                </a:cubicBezTo>
                <a:cubicBezTo>
                  <a:pt x="5666444" y="1404038"/>
                  <a:pt x="5439344" y="1244459"/>
                  <a:pt x="4980935" y="946614"/>
                </a:cubicBezTo>
                <a:cubicBezTo>
                  <a:pt x="4870349" y="874793"/>
                  <a:pt x="4755972" y="800460"/>
                  <a:pt x="4635662" y="716464"/>
                </a:cubicBezTo>
                <a:cubicBezTo>
                  <a:pt x="4061110" y="315407"/>
                  <a:pt x="3551697" y="116473"/>
                  <a:pt x="3044280" y="109209"/>
                </a:cubicBezTo>
                <a:cubicBezTo>
                  <a:pt x="2739831" y="104851"/>
                  <a:pt x="2436100" y="169494"/>
                  <a:pt x="2119450" y="300880"/>
                </a:cubicBezTo>
                <a:cubicBezTo>
                  <a:pt x="1565269" y="530823"/>
                  <a:pt x="1284534" y="1002904"/>
                  <a:pt x="919412" y="1696777"/>
                </a:cubicBezTo>
                <a:cubicBezTo>
                  <a:pt x="878625" y="1774305"/>
                  <a:pt x="837580" y="1851211"/>
                  <a:pt x="797804" y="1925546"/>
                </a:cubicBezTo>
                <a:cubicBezTo>
                  <a:pt x="582340" y="2328776"/>
                  <a:pt x="378892" y="2709642"/>
                  <a:pt x="287588" y="3069391"/>
                </a:cubicBezTo>
                <a:cubicBezTo>
                  <a:pt x="254851" y="3198359"/>
                  <a:pt x="237447" y="3321111"/>
                  <a:pt x="235658" y="3441477"/>
                </a:cubicBezTo>
                <a:lnTo>
                  <a:pt x="239056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2CF453-4871-4F22-8746-957F757DA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493" y="3124529"/>
            <a:ext cx="6141507" cy="3752389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ECAFC1-904E-F22A-7699-CE912B4C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66431"/>
            <a:ext cx="5485331" cy="39978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 b="1"/>
              <a:t>Előnyök: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Ingyenes alapszintű tanfolyamok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Motiváló, játékos rendszer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Mobilbarát, offline mód lehetőség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Széles nyelvválaszték</a:t>
            </a:r>
            <a:endParaRPr lang="hu-HU" sz="2000"/>
          </a:p>
          <a:p>
            <a:r>
              <a:rPr lang="hu-HU" sz="2000" b="1"/>
              <a:t>Hátrányok: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Haladó szinten kevésbé hatékony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Reklámok az ingyenes verzióban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Nincs közvetlen tanári visszacsatolás</a:t>
            </a:r>
            <a:endParaRPr lang="hu-HU" sz="2000"/>
          </a:p>
          <a:p>
            <a:endParaRPr lang="hu-HU" sz="2000"/>
          </a:p>
        </p:txBody>
      </p:sp>
      <p:pic>
        <p:nvPicPr>
          <p:cNvPr id="5" name="Kép 4" descr="A képen Animációs film, clipart, rajzfil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D38EC3C-8908-57D0-2F4E-A9E9C9BC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"/>
          <a:stretch/>
        </p:blipFill>
        <p:spPr>
          <a:xfrm>
            <a:off x="8898128" y="10"/>
            <a:ext cx="3293877" cy="2743202"/>
          </a:xfrm>
          <a:custGeom>
            <a:avLst/>
            <a:gdLst/>
            <a:ahLst/>
            <a:cxnLst/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0E0FAE-D6BC-43D5-ACA6-8CDE48477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175506 w 3293877"/>
              <a:gd name="connsiteY1" fmla="*/ 0 h 2743212"/>
              <a:gd name="connsiteX2" fmla="*/ 149226 w 3293877"/>
              <a:gd name="connsiteY2" fmla="*/ 78193 h 2743212"/>
              <a:gd name="connsiteX3" fmla="*/ 122819 w 3293877"/>
              <a:gd name="connsiteY3" fmla="*/ 237010 h 2743212"/>
              <a:gd name="connsiteX4" fmla="*/ 180914 w 3293877"/>
              <a:gd name="connsiteY4" fmla="*/ 1023956 h 2743212"/>
              <a:gd name="connsiteX5" fmla="*/ 203979 w 3293877"/>
              <a:gd name="connsiteY5" fmla="*/ 1185356 h 2743212"/>
              <a:gd name="connsiteX6" fmla="*/ 612631 w 3293877"/>
              <a:gd name="connsiteY6" fmla="*/ 2264082 h 2743212"/>
              <a:gd name="connsiteX7" fmla="*/ 2171849 w 3293877"/>
              <a:gd name="connsiteY7" fmla="*/ 2532019 h 2743212"/>
              <a:gd name="connsiteX8" fmla="*/ 2422184 w 3293877"/>
              <a:gd name="connsiteY8" fmla="*/ 2465509 h 2743212"/>
              <a:gd name="connsiteX9" fmla="*/ 3087206 w 3293877"/>
              <a:gd name="connsiteY9" fmla="*/ 2143537 h 2743212"/>
              <a:gd name="connsiteX10" fmla="*/ 3203783 w 3293877"/>
              <a:gd name="connsiteY10" fmla="*/ 1995541 h 2743212"/>
              <a:gd name="connsiteX11" fmla="*/ 3293877 w 3293877"/>
              <a:gd name="connsiteY11" fmla="*/ 1849554 h 2743212"/>
              <a:gd name="connsiteX12" fmla="*/ 3293877 w 3293877"/>
              <a:gd name="connsiteY12" fmla="*/ 2133887 h 2743212"/>
              <a:gd name="connsiteX13" fmla="*/ 3222757 w 3293877"/>
              <a:gd name="connsiteY13" fmla="*/ 2223039 h 2743212"/>
              <a:gd name="connsiteX14" fmla="*/ 2503136 w 3293877"/>
              <a:gd name="connsiteY14" fmla="*/ 2565392 h 2743212"/>
              <a:gd name="connsiteX15" fmla="*/ 2232111 w 3293877"/>
              <a:gd name="connsiteY15" fmla="*/ 2635826 h 2743212"/>
              <a:gd name="connsiteX16" fmla="*/ 542319 w 3293877"/>
              <a:gd name="connsiteY16" fmla="*/ 2345567 h 2743212"/>
              <a:gd name="connsiteX17" fmla="*/ 96920 w 3293877"/>
              <a:gd name="connsiteY17" fmla="*/ 1191868 h 2743212"/>
              <a:gd name="connsiteX18" fmla="*/ 71529 w 3293877"/>
              <a:gd name="connsiteY18" fmla="*/ 1019346 h 2743212"/>
              <a:gd name="connsiteX19" fmla="*/ 6623 w 3293877"/>
              <a:gd name="connsiteY19" fmla="*/ 178315 h 2743212"/>
              <a:gd name="connsiteX20" fmla="*/ 34833 w 3293877"/>
              <a:gd name="connsiteY2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175506" y="0"/>
                </a:lnTo>
                <a:lnTo>
                  <a:pt x="149226" y="78193"/>
                </a:lnTo>
                <a:cubicBezTo>
                  <a:pt x="136827" y="128527"/>
                  <a:pt x="128121" y="181246"/>
                  <a:pt x="122819" y="237010"/>
                </a:cubicBezTo>
                <a:cubicBezTo>
                  <a:pt x="100634" y="470331"/>
                  <a:pt x="139609" y="739241"/>
                  <a:pt x="180914" y="1023956"/>
                </a:cubicBezTo>
                <a:cubicBezTo>
                  <a:pt x="188562" y="1076454"/>
                  <a:pt x="196412" y="1130747"/>
                  <a:pt x="203979" y="1185356"/>
                </a:cubicBezTo>
                <a:cubicBezTo>
                  <a:pt x="271754" y="1674130"/>
                  <a:pt x="336774" y="2013298"/>
                  <a:pt x="612631" y="2264082"/>
                </a:cubicBezTo>
                <a:cubicBezTo>
                  <a:pt x="1032949" y="2646196"/>
                  <a:pt x="1499262" y="2726349"/>
                  <a:pt x="2171849" y="2532019"/>
                </a:cubicBezTo>
                <a:cubicBezTo>
                  <a:pt x="2259876" y="2506576"/>
                  <a:pt x="2342402" y="2485683"/>
                  <a:pt x="2422184" y="2465509"/>
                </a:cubicBezTo>
                <a:cubicBezTo>
                  <a:pt x="2752924" y="2381814"/>
                  <a:pt x="2919303" y="2333175"/>
                  <a:pt x="3087206" y="2143537"/>
                </a:cubicBezTo>
                <a:cubicBezTo>
                  <a:pt x="3128886" y="2096462"/>
                  <a:pt x="3167762" y="2047097"/>
                  <a:pt x="3203783" y="1995541"/>
                </a:cubicBezTo>
                <a:lnTo>
                  <a:pt x="3293877" y="1849554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2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668306-6CBC-AE4E-DDD9-9C03C0EF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hu-HU" sz="3600" b="1"/>
              <a:t>5. Összegzés és Saját Vélemény</a:t>
            </a:r>
            <a:endParaRPr lang="hu-HU" sz="3600"/>
          </a:p>
          <a:p>
            <a:endParaRPr lang="hu-HU" sz="3600" b="1"/>
          </a:p>
          <a:p>
            <a:endParaRPr lang="hu-HU" sz="3600"/>
          </a:p>
        </p:txBody>
      </p:sp>
      <p:pic>
        <p:nvPicPr>
          <p:cNvPr id="5" name="Kép 4" descr="A képen Gyermekrajz, Animáció, Animációs film, illusztráci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83675D4-42FA-8EDE-B970-345B1B1FE7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02" b="614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1EF347-A7B2-8049-95F8-1E374DB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800">
                <a:ea typeface="+mn-lt"/>
                <a:cs typeface="+mn-lt"/>
              </a:rPr>
              <a:t>A Duolingo kiváló kezdők számára, de haladóknak kevésbé megfelelő.</a:t>
            </a:r>
            <a:endParaRPr lang="hu-HU" sz="1800"/>
          </a:p>
          <a:p>
            <a:r>
              <a:rPr lang="hu-HU" sz="1800">
                <a:ea typeface="+mn-lt"/>
                <a:cs typeface="+mn-lt"/>
              </a:rPr>
              <a:t>Játékos formában tanít, ami motiváló lehet.</a:t>
            </a:r>
            <a:endParaRPr lang="hu-HU" sz="1800"/>
          </a:p>
          <a:p>
            <a:r>
              <a:rPr lang="hu-HU" sz="1800">
                <a:ea typeface="+mn-lt"/>
                <a:cs typeface="+mn-lt"/>
              </a:rPr>
              <a:t>Ajánlott azoknak, akik szókincsüket szeretnék fejleszteni és rászokni a nyelvtanulásra.</a:t>
            </a:r>
            <a:endParaRPr lang="hu-HU" sz="1800"/>
          </a:p>
          <a:p>
            <a:r>
              <a:rPr lang="hu-HU" sz="1800">
                <a:ea typeface="+mn-lt"/>
                <a:cs typeface="+mn-lt"/>
              </a:rPr>
              <a:t>Haladó szintű nyelvtanulók számára jobb kombinálni más tanulási módszerekkel.</a:t>
            </a:r>
            <a:endParaRPr lang="hu-HU" sz="1800"/>
          </a:p>
          <a:p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287721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Duolingo</vt:lpstr>
      <vt:lpstr>1. A Program Alapvető Adatai </vt:lpstr>
      <vt:lpstr>2. A Program Funkcióinak Bemutatása  </vt:lpstr>
      <vt:lpstr>3. Felhasználói Élmény Elemzése </vt:lpstr>
      <vt:lpstr>4. Előnyök és Hátrányok </vt:lpstr>
      <vt:lpstr>5. Összegzés és Saját Vélemény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150</cp:revision>
  <dcterms:created xsi:type="dcterms:W3CDTF">2025-02-24T19:46:59Z</dcterms:created>
  <dcterms:modified xsi:type="dcterms:W3CDTF">2025-02-24T20:50:35Z</dcterms:modified>
</cp:coreProperties>
</file>