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  <p:sldMasterId id="2147483686" r:id="rId2"/>
    <p:sldMasterId id="2147483706" r:id="rId3"/>
    <p:sldMasterId id="2147483712" r:id="rId4"/>
    <p:sldMasterId id="2147483724" r:id="rId5"/>
  </p:sldMasterIdLst>
  <p:notesMasterIdLst>
    <p:notesMasterId r:id="rId27"/>
  </p:notesMasterIdLst>
  <p:handoutMasterIdLst>
    <p:handoutMasterId r:id="rId28"/>
  </p:handoutMasterIdLst>
  <p:sldIdLst>
    <p:sldId id="463" r:id="rId6"/>
    <p:sldId id="446" r:id="rId7"/>
    <p:sldId id="456" r:id="rId8"/>
    <p:sldId id="458" r:id="rId9"/>
    <p:sldId id="482" r:id="rId10"/>
    <p:sldId id="481" r:id="rId11"/>
    <p:sldId id="455" r:id="rId12"/>
    <p:sldId id="462" r:id="rId13"/>
    <p:sldId id="470" r:id="rId14"/>
    <p:sldId id="474" r:id="rId15"/>
    <p:sldId id="476" r:id="rId16"/>
    <p:sldId id="471" r:id="rId17"/>
    <p:sldId id="475" r:id="rId18"/>
    <p:sldId id="466" r:id="rId19"/>
    <p:sldId id="479" r:id="rId20"/>
    <p:sldId id="478" r:id="rId21"/>
    <p:sldId id="473" r:id="rId22"/>
    <p:sldId id="464" r:id="rId23"/>
    <p:sldId id="465" r:id="rId24"/>
    <p:sldId id="483" r:id="rId25"/>
    <p:sldId id="477" r:id="rId2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95582667-6102-27E7-ED8E-01A166EB4B6B}" name="Guest User" initials="GU" userId="Guest User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0A9"/>
    <a:srgbClr val="BBBBBB"/>
    <a:srgbClr val="7C6560"/>
    <a:srgbClr val="6667AB"/>
    <a:srgbClr val="29282D"/>
    <a:srgbClr val="B9B9B9"/>
    <a:srgbClr val="B38F6A"/>
    <a:srgbClr val="8C5896"/>
    <a:srgbClr val="E288B6"/>
    <a:srgbClr val="D75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A1AA5-E3C0-4218-A38C-26F8EC911F3C}" v="6" dt="2023-04-24T05:31:27.143"/>
    <p1510:client id="{04CECBED-6942-419E-97DF-6A2E85524C66}" v="633" dt="2023-04-24T07:00:51.844"/>
    <p1510:client id="{06428617-F843-497D-9B2F-E9AF5484633D}" v="6" dt="2023-04-23T11:40:43.658"/>
    <p1510:client id="{0C2C853A-CFD6-4177-8EAB-62AC9B724DB2}" v="44" dt="2023-04-29T11:15:44.322"/>
    <p1510:client id="{1802094F-3BA5-4FAB-A414-3C622B0D43CE}" v="340" dt="2023-04-30T11:53:06.819"/>
    <p1510:client id="{1B2E6FB2-A993-471D-AA4B-CA0C51EF0C3D}" v="24" dt="2023-04-23T07:36:44.813"/>
    <p1510:client id="{1E7A9798-4D6B-4276-8F89-0C35A926EF47}" v="2" dt="2023-05-01T05:16:36.357"/>
    <p1510:client id="{2524AA06-7301-4D1B-AA10-BFDF3CA60631}" v="75" dt="2023-04-24T05:16:14.061"/>
    <p1510:client id="{4B1183EC-2501-4AD6-97EB-EFCE1803C58D}" v="81" dt="2023-04-30T08:31:06.909"/>
    <p1510:client id="{60EDEE27-F210-4AAD-952A-43FD0F3C7B45}" v="88" dt="2023-04-24T11:13:40.963"/>
    <p1510:client id="{6E96062A-C5AA-4476-BD86-C6D8FE5027F2}" v="2" dt="2023-04-23T11:22:29.541"/>
    <p1510:client id="{7A87AA61-E23F-49F2-8D40-81FC69D85348}" v="203" dt="2023-05-01T03:24:05.184"/>
    <p1510:client id="{85E3F6EC-558B-437D-AED8-826B3B5924CB}" v="4" dt="2023-04-25T03:29:01.284"/>
    <p1510:client id="{93311AF5-179D-4BCD-9366-A4C92771C214}" v="390" dt="2023-04-24T06:23:21.551"/>
    <p1510:client id="{9B18656B-73CC-4B60-9FB7-FA8099D477C8}" v="10" dt="2023-04-24T06:30:30.288"/>
    <p1510:client id="{9DD45869-E376-4EC9-B08D-778145319800}" v="69" dt="2023-04-24T00:55:41.150"/>
    <p1510:client id="{BB1A2D1A-A887-4C21-8853-8B7360F2B57B}" v="142" dt="2023-04-26T03:02:58.325"/>
    <p1510:client id="{C22C6CB4-10EF-47CD-B999-C981D9DE4A20}" v="67" dt="2023-05-01T05:36:45.806"/>
    <p1510:client id="{D456EEB0-ABC0-4A77-A8B4-3F716E07AA33}" v="56" dt="2023-04-29T08:41:48.337"/>
    <p1510:client id="{D75460F4-C588-40ED-B5CE-0F7A99F3B990}" v="90" dt="2023-04-28T07:46:45.088"/>
    <p1510:client id="{E03BCA8C-4539-4B51-81BF-BDED429CA7E7}" v="8" dt="2023-05-01T01:48:45.730"/>
    <p1510:client id="{E3687C19-3DFC-43D5-BE9D-A28A50C7BD9F}" v="372" dt="2023-05-01T05:54:08.693"/>
    <p1510:client id="{E8F6230D-C31E-45B1-9A55-173C3A84DA1D}" v="2" dt="2023-04-24T06:04:18.003"/>
    <p1510:client id="{E979072D-B7C2-472A-9A25-E7E142D4DA6E}" v="2" dt="2023-04-24T05:40:13.535"/>
    <p1510:client id="{F399F558-33CB-4E7D-9FB4-A23B5E20C0E2}" v="2" dt="2023-04-27T05:25:43.534"/>
    <p1510:client id="{F556CE76-82A0-45B4-B905-59D7F4CDF452}" v="25" dt="2023-04-24T06:50:06.403"/>
    <p1510:client id="{F7381D06-D43E-4F63-8DBD-07DDFD257F33}" v="3" dt="2023-05-01T05:42:04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BF1A34-43E0-4A9B-B28B-62D9D576132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AA2B9D-19CA-4605-96BE-08D312320424}">
      <dgm:prSet/>
      <dgm:spPr/>
      <dgm:t>
        <a:bodyPr/>
        <a:lstStyle/>
        <a:p>
          <a:pPr rtl="0"/>
          <a:r>
            <a:rPr lang="en-US">
              <a:latin typeface="Corbel" panose="020B0503020204020204"/>
            </a:rPr>
            <a:t>Products with poisonous ingredients</a:t>
          </a:r>
          <a:endParaRPr lang="en-US"/>
        </a:p>
      </dgm:t>
    </dgm:pt>
    <dgm:pt modelId="{7544184B-1C78-44D6-91CE-9B4521816C6D}" type="parTrans" cxnId="{992074C7-3291-49A5-8B9B-08E35F847E79}">
      <dgm:prSet/>
      <dgm:spPr/>
      <dgm:t>
        <a:bodyPr/>
        <a:lstStyle/>
        <a:p>
          <a:endParaRPr lang="en-US"/>
        </a:p>
      </dgm:t>
    </dgm:pt>
    <dgm:pt modelId="{1E1FB1A4-4888-40D8-8E4A-E9592BF678CE}" type="sibTrans" cxnId="{992074C7-3291-49A5-8B9B-08E35F847E79}">
      <dgm:prSet/>
      <dgm:spPr/>
      <dgm:t>
        <a:bodyPr/>
        <a:lstStyle/>
        <a:p>
          <a:endParaRPr lang="en-US"/>
        </a:p>
      </dgm:t>
    </dgm:pt>
    <dgm:pt modelId="{02D56600-E910-4EFD-8768-F4D86AB2992B}">
      <dgm:prSet/>
      <dgm:spPr/>
      <dgm:t>
        <a:bodyPr/>
        <a:lstStyle/>
        <a:p>
          <a:pPr rtl="0"/>
          <a:r>
            <a:rPr lang="en-US">
              <a:latin typeface="Corbel" panose="020B0503020204020204"/>
            </a:rPr>
            <a:t>Products making false therapeutic claims</a:t>
          </a:r>
          <a:endParaRPr lang="en-US"/>
        </a:p>
      </dgm:t>
    </dgm:pt>
    <dgm:pt modelId="{6479D7B8-0BBB-44B7-9BED-E2D91ED225FA}" type="parTrans" cxnId="{3FB763F6-D257-4B59-9A67-3DD70AC48843}">
      <dgm:prSet/>
      <dgm:spPr/>
      <dgm:t>
        <a:bodyPr/>
        <a:lstStyle/>
        <a:p>
          <a:endParaRPr lang="en-US"/>
        </a:p>
      </dgm:t>
    </dgm:pt>
    <dgm:pt modelId="{BECECF8E-C55B-4A48-AFFC-B33052A3B4A2}" type="sibTrans" cxnId="{3FB763F6-D257-4B59-9A67-3DD70AC48843}">
      <dgm:prSet/>
      <dgm:spPr/>
      <dgm:t>
        <a:bodyPr/>
        <a:lstStyle/>
        <a:p>
          <a:endParaRPr lang="en-US"/>
        </a:p>
      </dgm:t>
    </dgm:pt>
    <dgm:pt modelId="{BD5DA428-8014-4D07-8B70-4DA475D75C75}">
      <dgm:prSet/>
      <dgm:spPr/>
      <dgm:t>
        <a:bodyPr/>
        <a:lstStyle/>
        <a:p>
          <a:pPr rtl="0"/>
          <a:r>
            <a:rPr lang="en-US">
              <a:latin typeface="Corbel" panose="020B0503020204020204"/>
            </a:rPr>
            <a:t>Non ARTG approved</a:t>
          </a:r>
          <a:endParaRPr lang="en-US"/>
        </a:p>
      </dgm:t>
    </dgm:pt>
    <dgm:pt modelId="{D88D0664-CC40-40D2-9D4E-A2CA9CC13B1F}" type="parTrans" cxnId="{83866769-B490-4EAE-8E0D-377A9166C078}">
      <dgm:prSet/>
      <dgm:spPr/>
      <dgm:t>
        <a:bodyPr/>
        <a:lstStyle/>
        <a:p>
          <a:endParaRPr lang="en-US"/>
        </a:p>
      </dgm:t>
    </dgm:pt>
    <dgm:pt modelId="{5751EBD5-D2B0-480F-824D-C78D51451081}" type="sibTrans" cxnId="{83866769-B490-4EAE-8E0D-377A9166C078}">
      <dgm:prSet/>
      <dgm:spPr/>
      <dgm:t>
        <a:bodyPr/>
        <a:lstStyle/>
        <a:p>
          <a:endParaRPr lang="en-US"/>
        </a:p>
      </dgm:t>
    </dgm:pt>
    <dgm:pt modelId="{365519A0-14F3-4686-9E59-C112EB7938F5}" type="pres">
      <dgm:prSet presAssocID="{CFBF1A34-43E0-4A9B-B28B-62D9D5761325}" presName="linear" presStyleCnt="0">
        <dgm:presLayoutVars>
          <dgm:animLvl val="lvl"/>
          <dgm:resizeHandles val="exact"/>
        </dgm:presLayoutVars>
      </dgm:prSet>
      <dgm:spPr/>
    </dgm:pt>
    <dgm:pt modelId="{F9FC74CE-BC12-483B-916A-66A079B31B39}" type="pres">
      <dgm:prSet presAssocID="{CEAA2B9D-19CA-4605-96BE-08D3123204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0F9CA2-1E7D-4253-A7B7-9AC11BF0011D}" type="pres">
      <dgm:prSet presAssocID="{1E1FB1A4-4888-40D8-8E4A-E9592BF678CE}" presName="spacer" presStyleCnt="0"/>
      <dgm:spPr/>
    </dgm:pt>
    <dgm:pt modelId="{26D70345-E677-4188-A560-7D2DF0520F30}" type="pres">
      <dgm:prSet presAssocID="{02D56600-E910-4EFD-8768-F4D86AB2992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207B5D-EBDD-4943-9D00-1A7D85E03FB7}" type="pres">
      <dgm:prSet presAssocID="{BECECF8E-C55B-4A48-AFFC-B33052A3B4A2}" presName="spacer" presStyleCnt="0"/>
      <dgm:spPr/>
    </dgm:pt>
    <dgm:pt modelId="{F6F4856C-5CD2-4ACD-9836-A19E1473C97C}" type="pres">
      <dgm:prSet presAssocID="{BD5DA428-8014-4D07-8B70-4DA475D75C7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184AE66-9256-4851-896D-878BB5FF5444}" type="presOf" srcId="{CEAA2B9D-19CA-4605-96BE-08D312320424}" destId="{F9FC74CE-BC12-483B-916A-66A079B31B39}" srcOrd="0" destOrd="0" presId="urn:microsoft.com/office/officeart/2005/8/layout/vList2"/>
    <dgm:cxn modelId="{83866769-B490-4EAE-8E0D-377A9166C078}" srcId="{CFBF1A34-43E0-4A9B-B28B-62D9D5761325}" destId="{BD5DA428-8014-4D07-8B70-4DA475D75C75}" srcOrd="2" destOrd="0" parTransId="{D88D0664-CC40-40D2-9D4E-A2CA9CC13B1F}" sibTransId="{5751EBD5-D2B0-480F-824D-C78D51451081}"/>
    <dgm:cxn modelId="{A93DF56D-308F-48B7-BC36-F38B987A5C86}" type="presOf" srcId="{BD5DA428-8014-4D07-8B70-4DA475D75C75}" destId="{F6F4856C-5CD2-4ACD-9836-A19E1473C97C}" srcOrd="0" destOrd="0" presId="urn:microsoft.com/office/officeart/2005/8/layout/vList2"/>
    <dgm:cxn modelId="{A783A190-EA32-46F2-A182-F9B8C8CD3C8E}" type="presOf" srcId="{02D56600-E910-4EFD-8768-F4D86AB2992B}" destId="{26D70345-E677-4188-A560-7D2DF0520F30}" srcOrd="0" destOrd="0" presId="urn:microsoft.com/office/officeart/2005/8/layout/vList2"/>
    <dgm:cxn modelId="{4AC543C1-8AE1-4788-82C2-C1A17D0E7291}" type="presOf" srcId="{CFBF1A34-43E0-4A9B-B28B-62D9D5761325}" destId="{365519A0-14F3-4686-9E59-C112EB7938F5}" srcOrd="0" destOrd="0" presId="urn:microsoft.com/office/officeart/2005/8/layout/vList2"/>
    <dgm:cxn modelId="{992074C7-3291-49A5-8B9B-08E35F847E79}" srcId="{CFBF1A34-43E0-4A9B-B28B-62D9D5761325}" destId="{CEAA2B9D-19CA-4605-96BE-08D312320424}" srcOrd="0" destOrd="0" parTransId="{7544184B-1C78-44D6-91CE-9B4521816C6D}" sibTransId="{1E1FB1A4-4888-40D8-8E4A-E9592BF678CE}"/>
    <dgm:cxn modelId="{3FB763F6-D257-4B59-9A67-3DD70AC48843}" srcId="{CFBF1A34-43E0-4A9B-B28B-62D9D5761325}" destId="{02D56600-E910-4EFD-8768-F4D86AB2992B}" srcOrd="1" destOrd="0" parTransId="{6479D7B8-0BBB-44B7-9BED-E2D91ED225FA}" sibTransId="{BECECF8E-C55B-4A48-AFFC-B33052A3B4A2}"/>
    <dgm:cxn modelId="{BD6EDFCC-D3BE-494F-A439-BCE7BF412AD7}" type="presParOf" srcId="{365519A0-14F3-4686-9E59-C112EB7938F5}" destId="{F9FC74CE-BC12-483B-916A-66A079B31B39}" srcOrd="0" destOrd="0" presId="urn:microsoft.com/office/officeart/2005/8/layout/vList2"/>
    <dgm:cxn modelId="{84D1B801-9AA2-41EC-B9D1-4BE93FED1125}" type="presParOf" srcId="{365519A0-14F3-4686-9E59-C112EB7938F5}" destId="{410F9CA2-1E7D-4253-A7B7-9AC11BF0011D}" srcOrd="1" destOrd="0" presId="urn:microsoft.com/office/officeart/2005/8/layout/vList2"/>
    <dgm:cxn modelId="{91163BB3-50FC-4875-9209-B7A79E763B80}" type="presParOf" srcId="{365519A0-14F3-4686-9E59-C112EB7938F5}" destId="{26D70345-E677-4188-A560-7D2DF0520F30}" srcOrd="2" destOrd="0" presId="urn:microsoft.com/office/officeart/2005/8/layout/vList2"/>
    <dgm:cxn modelId="{2FAFB6F0-858D-4052-AD65-30AD84055867}" type="presParOf" srcId="{365519A0-14F3-4686-9E59-C112EB7938F5}" destId="{40207B5D-EBDD-4943-9D00-1A7D85E03FB7}" srcOrd="3" destOrd="0" presId="urn:microsoft.com/office/officeart/2005/8/layout/vList2"/>
    <dgm:cxn modelId="{F0CCE0AB-4BBE-4C86-A951-1B6DA1C925A1}" type="presParOf" srcId="{365519A0-14F3-4686-9E59-C112EB7938F5}" destId="{F6F4856C-5CD2-4ACD-9836-A19E1473C9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DBEA96-AFF6-4200-80A0-55B98E9533B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FA8C3414-7047-471E-AD24-5F36BD16A44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AU">
              <a:latin typeface="Corbel" panose="020B0503020204020204"/>
            </a:rPr>
            <a:t>Maintain customer's trust</a:t>
          </a:r>
          <a:endParaRPr lang="en-AU"/>
        </a:p>
      </dgm:t>
    </dgm:pt>
    <dgm:pt modelId="{D3066685-CD70-4607-841E-760E893C72F4}" type="parTrans" cxnId="{072FD2CD-30F2-4B01-BAF0-30F5647487AE}">
      <dgm:prSet/>
      <dgm:spPr/>
      <dgm:t>
        <a:bodyPr/>
        <a:lstStyle/>
        <a:p>
          <a:endParaRPr lang="en-US"/>
        </a:p>
      </dgm:t>
    </dgm:pt>
    <dgm:pt modelId="{D04E3F87-C2FA-4551-A1DA-D018E6150092}" type="sibTrans" cxnId="{072FD2CD-30F2-4B01-BAF0-30F5647487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C3467E-16F0-46D1-9E2D-4F60A736EE9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AU">
              <a:latin typeface="Corbel" panose="020B0503020204020204"/>
            </a:rPr>
            <a:t>Public's Helath</a:t>
          </a:r>
          <a:endParaRPr lang="en-AU"/>
        </a:p>
      </dgm:t>
    </dgm:pt>
    <dgm:pt modelId="{24360CB6-7FEB-45E4-A8D8-799A58E42620}" type="parTrans" cxnId="{3AA6D0ED-854F-4760-9809-9107DB2D27F0}">
      <dgm:prSet/>
      <dgm:spPr/>
      <dgm:t>
        <a:bodyPr/>
        <a:lstStyle/>
        <a:p>
          <a:endParaRPr lang="en-US"/>
        </a:p>
      </dgm:t>
    </dgm:pt>
    <dgm:pt modelId="{9645E85C-B374-462D-AA53-FE5E3DCAEA41}" type="sibTrans" cxnId="{3AA6D0ED-854F-4760-9809-9107DB2D27F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9D50B2-6A96-4F45-8321-91C131060D37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AU">
              <a:latin typeface="Corbel" panose="020B0503020204020204"/>
            </a:rPr>
            <a:t>Prevent dishonest behaviour</a:t>
          </a:r>
          <a:endParaRPr lang="en-AU"/>
        </a:p>
      </dgm:t>
    </dgm:pt>
    <dgm:pt modelId="{BC00FC71-BEC9-420D-BDF1-1A882181CB9D}" type="parTrans" cxnId="{AEF81038-F613-40D2-89A4-1A29BB573EB5}">
      <dgm:prSet/>
      <dgm:spPr/>
      <dgm:t>
        <a:bodyPr/>
        <a:lstStyle/>
        <a:p>
          <a:endParaRPr lang="en-US"/>
        </a:p>
      </dgm:t>
    </dgm:pt>
    <dgm:pt modelId="{5DF18FD2-90E5-4B89-814C-41F084F6CB32}" type="sibTrans" cxnId="{AEF81038-F613-40D2-89A4-1A29BB573E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9C57F8-6F17-49E4-BAE4-C9C7DDBAC35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>
              <a:latin typeface="Corbel" panose="020B0503020204020204"/>
            </a:rPr>
            <a:t>Maintaining regulatory compliance</a:t>
          </a:r>
          <a:endParaRPr lang="en-AU"/>
        </a:p>
      </dgm:t>
    </dgm:pt>
    <dgm:pt modelId="{BD106453-F1A2-4919-B0EC-6D34E3B5F356}" type="parTrans" cxnId="{79478A71-A621-4DBF-90DD-2BBC7292F1CB}">
      <dgm:prSet/>
      <dgm:spPr/>
      <dgm:t>
        <a:bodyPr/>
        <a:lstStyle/>
        <a:p>
          <a:endParaRPr lang="en-US"/>
        </a:p>
      </dgm:t>
    </dgm:pt>
    <dgm:pt modelId="{C5AE306E-9517-4E49-8E8A-5E1C7B5F20FF}" type="sibTrans" cxnId="{79478A71-A621-4DBF-90DD-2BBC7292F1CB}">
      <dgm:prSet/>
      <dgm:spPr/>
      <dgm:t>
        <a:bodyPr/>
        <a:lstStyle/>
        <a:p>
          <a:endParaRPr lang="en-US"/>
        </a:p>
      </dgm:t>
    </dgm:pt>
    <dgm:pt modelId="{2FE64766-5551-474F-9FFE-9223E23B67D1}" type="pres">
      <dgm:prSet presAssocID="{D7DBEA96-AFF6-4200-80A0-55B98E9533B0}" presName="root" presStyleCnt="0">
        <dgm:presLayoutVars>
          <dgm:dir/>
          <dgm:resizeHandles val="exact"/>
        </dgm:presLayoutVars>
      </dgm:prSet>
      <dgm:spPr/>
    </dgm:pt>
    <dgm:pt modelId="{19F5B819-5E05-44A8-8245-949E2BFB71D3}" type="pres">
      <dgm:prSet presAssocID="{D7DBEA96-AFF6-4200-80A0-55B98E9533B0}" presName="container" presStyleCnt="0">
        <dgm:presLayoutVars>
          <dgm:dir/>
          <dgm:resizeHandles val="exact"/>
        </dgm:presLayoutVars>
      </dgm:prSet>
      <dgm:spPr/>
    </dgm:pt>
    <dgm:pt modelId="{96FE8920-6657-4B41-B60A-3D69AA27248C}" type="pres">
      <dgm:prSet presAssocID="{FA8C3414-7047-471E-AD24-5F36BD16A44C}" presName="compNode" presStyleCnt="0"/>
      <dgm:spPr/>
    </dgm:pt>
    <dgm:pt modelId="{3D81A2E7-0826-43D7-8990-6E878EA69A50}" type="pres">
      <dgm:prSet presAssocID="{FA8C3414-7047-471E-AD24-5F36BD16A44C}" presName="iconBgRect" presStyleLbl="bgShp" presStyleIdx="0" presStyleCnt="4"/>
      <dgm:spPr/>
    </dgm:pt>
    <dgm:pt modelId="{24E6267E-7FA6-4CC4-A698-BBE85BB88CE7}" type="pres">
      <dgm:prSet presAssocID="{FA8C3414-7047-471E-AD24-5F36BD16A4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25DD3E7D-8377-4161-AFDB-1CB340AF6C33}" type="pres">
      <dgm:prSet presAssocID="{FA8C3414-7047-471E-AD24-5F36BD16A44C}" presName="spaceRect" presStyleCnt="0"/>
      <dgm:spPr/>
    </dgm:pt>
    <dgm:pt modelId="{E68BF7D9-5189-45BD-91C4-BD9BA96A1EFB}" type="pres">
      <dgm:prSet presAssocID="{FA8C3414-7047-471E-AD24-5F36BD16A44C}" presName="textRect" presStyleLbl="revTx" presStyleIdx="0" presStyleCnt="4">
        <dgm:presLayoutVars>
          <dgm:chMax val="1"/>
          <dgm:chPref val="1"/>
        </dgm:presLayoutVars>
      </dgm:prSet>
      <dgm:spPr/>
    </dgm:pt>
    <dgm:pt modelId="{B8E0A0F3-A73B-45E6-AC40-B917CCC0CFC6}" type="pres">
      <dgm:prSet presAssocID="{D04E3F87-C2FA-4551-A1DA-D018E6150092}" presName="sibTrans" presStyleLbl="sibTrans2D1" presStyleIdx="0" presStyleCnt="0"/>
      <dgm:spPr/>
    </dgm:pt>
    <dgm:pt modelId="{23A09E81-91EF-47F1-943E-44C6FB064EAA}" type="pres">
      <dgm:prSet presAssocID="{4AC3467E-16F0-46D1-9E2D-4F60A736EE95}" presName="compNode" presStyleCnt="0"/>
      <dgm:spPr/>
    </dgm:pt>
    <dgm:pt modelId="{36E823EA-C3DF-4F38-9156-A724B48DA8D7}" type="pres">
      <dgm:prSet presAssocID="{4AC3467E-16F0-46D1-9E2D-4F60A736EE95}" presName="iconBgRect" presStyleLbl="bgShp" presStyleIdx="1" presStyleCnt="4"/>
      <dgm:spPr/>
    </dgm:pt>
    <dgm:pt modelId="{52EDFBAE-F7D6-4CB6-B3FB-6B5235F3DD17}" type="pres">
      <dgm:prSet presAssocID="{4AC3467E-16F0-46D1-9E2D-4F60A736EE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F73DEC2-9B34-48C2-8059-A34C8E41A06E}" type="pres">
      <dgm:prSet presAssocID="{4AC3467E-16F0-46D1-9E2D-4F60A736EE95}" presName="spaceRect" presStyleCnt="0"/>
      <dgm:spPr/>
    </dgm:pt>
    <dgm:pt modelId="{8A97A3A9-269A-4769-B0EE-035B731E8756}" type="pres">
      <dgm:prSet presAssocID="{4AC3467E-16F0-46D1-9E2D-4F60A736EE95}" presName="textRect" presStyleLbl="revTx" presStyleIdx="1" presStyleCnt="4">
        <dgm:presLayoutVars>
          <dgm:chMax val="1"/>
          <dgm:chPref val="1"/>
        </dgm:presLayoutVars>
      </dgm:prSet>
      <dgm:spPr/>
    </dgm:pt>
    <dgm:pt modelId="{7E4B6EAC-B36C-43DF-971D-E21D0A1559FC}" type="pres">
      <dgm:prSet presAssocID="{9645E85C-B374-462D-AA53-FE5E3DCAEA41}" presName="sibTrans" presStyleLbl="sibTrans2D1" presStyleIdx="0" presStyleCnt="0"/>
      <dgm:spPr/>
    </dgm:pt>
    <dgm:pt modelId="{668D2FCA-E08A-4300-A66D-7D68BD0F7C8B}" type="pres">
      <dgm:prSet presAssocID="{C79D50B2-6A96-4F45-8321-91C131060D37}" presName="compNode" presStyleCnt="0"/>
      <dgm:spPr/>
    </dgm:pt>
    <dgm:pt modelId="{72B99EF5-1B9C-44BE-9A2E-67FB24A74B4F}" type="pres">
      <dgm:prSet presAssocID="{C79D50B2-6A96-4F45-8321-91C131060D37}" presName="iconBgRect" presStyleLbl="bgShp" presStyleIdx="2" presStyleCnt="4"/>
      <dgm:spPr/>
    </dgm:pt>
    <dgm:pt modelId="{C2D750F7-22A6-4235-B4DD-0432D9341FCC}" type="pres">
      <dgm:prSet presAssocID="{C79D50B2-6A96-4F45-8321-91C131060D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D378B35-9F38-4C00-9814-3895DFB3846D}" type="pres">
      <dgm:prSet presAssocID="{C79D50B2-6A96-4F45-8321-91C131060D37}" presName="spaceRect" presStyleCnt="0"/>
      <dgm:spPr/>
    </dgm:pt>
    <dgm:pt modelId="{807FAC36-4D52-4E02-9F33-495CE6F9B879}" type="pres">
      <dgm:prSet presAssocID="{C79D50B2-6A96-4F45-8321-91C131060D37}" presName="textRect" presStyleLbl="revTx" presStyleIdx="2" presStyleCnt="4">
        <dgm:presLayoutVars>
          <dgm:chMax val="1"/>
          <dgm:chPref val="1"/>
        </dgm:presLayoutVars>
      </dgm:prSet>
      <dgm:spPr/>
    </dgm:pt>
    <dgm:pt modelId="{4D66DE9C-DA53-4CB6-9599-7661F2E29FD5}" type="pres">
      <dgm:prSet presAssocID="{5DF18FD2-90E5-4B89-814C-41F084F6CB32}" presName="sibTrans" presStyleLbl="sibTrans2D1" presStyleIdx="0" presStyleCnt="0"/>
      <dgm:spPr/>
    </dgm:pt>
    <dgm:pt modelId="{218CD969-E088-436D-B1BD-72CB768B7168}" type="pres">
      <dgm:prSet presAssocID="{759C57F8-6F17-49E4-BAE4-C9C7DDBAC352}" presName="compNode" presStyleCnt="0"/>
      <dgm:spPr/>
    </dgm:pt>
    <dgm:pt modelId="{E0F43BF0-76FF-4F7D-A3FA-B641FE81051C}" type="pres">
      <dgm:prSet presAssocID="{759C57F8-6F17-49E4-BAE4-C9C7DDBAC352}" presName="iconBgRect" presStyleLbl="bgShp" presStyleIdx="3" presStyleCnt="4"/>
      <dgm:spPr/>
    </dgm:pt>
    <dgm:pt modelId="{6AFD47C8-FBE6-4C01-9629-FD1FD4BEF23A}" type="pres">
      <dgm:prSet presAssocID="{759C57F8-6F17-49E4-BAE4-C9C7DDBAC3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A608DE3-48AC-413A-928E-15C709804031}" type="pres">
      <dgm:prSet presAssocID="{759C57F8-6F17-49E4-BAE4-C9C7DDBAC352}" presName="spaceRect" presStyleCnt="0"/>
      <dgm:spPr/>
    </dgm:pt>
    <dgm:pt modelId="{E1020834-D13B-44CE-A6EA-21A3B9AB69CD}" type="pres">
      <dgm:prSet presAssocID="{759C57F8-6F17-49E4-BAE4-C9C7DDBAC3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EF81038-F613-40D2-89A4-1A29BB573EB5}" srcId="{D7DBEA96-AFF6-4200-80A0-55B98E9533B0}" destId="{C79D50B2-6A96-4F45-8321-91C131060D37}" srcOrd="2" destOrd="0" parTransId="{BC00FC71-BEC9-420D-BDF1-1A882181CB9D}" sibTransId="{5DF18FD2-90E5-4B89-814C-41F084F6CB32}"/>
    <dgm:cxn modelId="{949D8B38-64B1-49BB-808A-2458DE8DE6B4}" type="presOf" srcId="{759C57F8-6F17-49E4-BAE4-C9C7DDBAC352}" destId="{E1020834-D13B-44CE-A6EA-21A3B9AB69CD}" srcOrd="0" destOrd="0" presId="urn:microsoft.com/office/officeart/2018/2/layout/IconCircleList"/>
    <dgm:cxn modelId="{79478A71-A621-4DBF-90DD-2BBC7292F1CB}" srcId="{D7DBEA96-AFF6-4200-80A0-55B98E9533B0}" destId="{759C57F8-6F17-49E4-BAE4-C9C7DDBAC352}" srcOrd="3" destOrd="0" parTransId="{BD106453-F1A2-4919-B0EC-6D34E3B5F356}" sibTransId="{C5AE306E-9517-4E49-8E8A-5E1C7B5F20FF}"/>
    <dgm:cxn modelId="{73F44285-84B5-407D-A223-60D0A348821A}" type="presOf" srcId="{FA8C3414-7047-471E-AD24-5F36BD16A44C}" destId="{E68BF7D9-5189-45BD-91C4-BD9BA96A1EFB}" srcOrd="0" destOrd="0" presId="urn:microsoft.com/office/officeart/2018/2/layout/IconCircleList"/>
    <dgm:cxn modelId="{B89C129C-A3CE-487F-BD4C-4FEC64F1C0BE}" type="presOf" srcId="{C79D50B2-6A96-4F45-8321-91C131060D37}" destId="{807FAC36-4D52-4E02-9F33-495CE6F9B879}" srcOrd="0" destOrd="0" presId="urn:microsoft.com/office/officeart/2018/2/layout/IconCircleList"/>
    <dgm:cxn modelId="{072FD2CD-30F2-4B01-BAF0-30F5647487AE}" srcId="{D7DBEA96-AFF6-4200-80A0-55B98E9533B0}" destId="{FA8C3414-7047-471E-AD24-5F36BD16A44C}" srcOrd="0" destOrd="0" parTransId="{D3066685-CD70-4607-841E-760E893C72F4}" sibTransId="{D04E3F87-C2FA-4551-A1DA-D018E6150092}"/>
    <dgm:cxn modelId="{B2BA05D5-80B5-4909-BBBD-303D230807D2}" type="presOf" srcId="{9645E85C-B374-462D-AA53-FE5E3DCAEA41}" destId="{7E4B6EAC-B36C-43DF-971D-E21D0A1559FC}" srcOrd="0" destOrd="0" presId="urn:microsoft.com/office/officeart/2018/2/layout/IconCircleList"/>
    <dgm:cxn modelId="{B5D81FD6-F3AA-408E-9862-2851575D8F97}" type="presOf" srcId="{5DF18FD2-90E5-4B89-814C-41F084F6CB32}" destId="{4D66DE9C-DA53-4CB6-9599-7661F2E29FD5}" srcOrd="0" destOrd="0" presId="urn:microsoft.com/office/officeart/2018/2/layout/IconCircleList"/>
    <dgm:cxn modelId="{129F30DB-AEF1-46CB-A754-B574487AD0B6}" type="presOf" srcId="{4AC3467E-16F0-46D1-9E2D-4F60A736EE95}" destId="{8A97A3A9-269A-4769-B0EE-035B731E8756}" srcOrd="0" destOrd="0" presId="urn:microsoft.com/office/officeart/2018/2/layout/IconCircleList"/>
    <dgm:cxn modelId="{C5162EE1-6186-46D5-8DB7-1C0733017392}" type="presOf" srcId="{D7DBEA96-AFF6-4200-80A0-55B98E9533B0}" destId="{2FE64766-5551-474F-9FFE-9223E23B67D1}" srcOrd="0" destOrd="0" presId="urn:microsoft.com/office/officeart/2018/2/layout/IconCircleList"/>
    <dgm:cxn modelId="{3AA6D0ED-854F-4760-9809-9107DB2D27F0}" srcId="{D7DBEA96-AFF6-4200-80A0-55B98E9533B0}" destId="{4AC3467E-16F0-46D1-9E2D-4F60A736EE95}" srcOrd="1" destOrd="0" parTransId="{24360CB6-7FEB-45E4-A8D8-799A58E42620}" sibTransId="{9645E85C-B374-462D-AA53-FE5E3DCAEA41}"/>
    <dgm:cxn modelId="{C57377F1-8208-45EA-8584-3566A5F90E3C}" type="presOf" srcId="{D04E3F87-C2FA-4551-A1DA-D018E6150092}" destId="{B8E0A0F3-A73B-45E6-AC40-B917CCC0CFC6}" srcOrd="0" destOrd="0" presId="urn:microsoft.com/office/officeart/2018/2/layout/IconCircleList"/>
    <dgm:cxn modelId="{8C6C1CF6-A0F0-4833-8673-FDCDB39FE7E8}" type="presParOf" srcId="{2FE64766-5551-474F-9FFE-9223E23B67D1}" destId="{19F5B819-5E05-44A8-8245-949E2BFB71D3}" srcOrd="0" destOrd="0" presId="urn:microsoft.com/office/officeart/2018/2/layout/IconCircleList"/>
    <dgm:cxn modelId="{9A64F8A1-A580-4831-B252-47D595C448BF}" type="presParOf" srcId="{19F5B819-5E05-44A8-8245-949E2BFB71D3}" destId="{96FE8920-6657-4B41-B60A-3D69AA27248C}" srcOrd="0" destOrd="0" presId="urn:microsoft.com/office/officeart/2018/2/layout/IconCircleList"/>
    <dgm:cxn modelId="{58B2A938-06C1-49B9-8AA6-3ED4D63978C4}" type="presParOf" srcId="{96FE8920-6657-4B41-B60A-3D69AA27248C}" destId="{3D81A2E7-0826-43D7-8990-6E878EA69A50}" srcOrd="0" destOrd="0" presId="urn:microsoft.com/office/officeart/2018/2/layout/IconCircleList"/>
    <dgm:cxn modelId="{47AE61AB-8B72-42A5-AE4E-903DC7D25B61}" type="presParOf" srcId="{96FE8920-6657-4B41-B60A-3D69AA27248C}" destId="{24E6267E-7FA6-4CC4-A698-BBE85BB88CE7}" srcOrd="1" destOrd="0" presId="urn:microsoft.com/office/officeart/2018/2/layout/IconCircleList"/>
    <dgm:cxn modelId="{FFD55AD9-8CE4-4440-A9F6-9FB813965008}" type="presParOf" srcId="{96FE8920-6657-4B41-B60A-3D69AA27248C}" destId="{25DD3E7D-8377-4161-AFDB-1CB340AF6C33}" srcOrd="2" destOrd="0" presId="urn:microsoft.com/office/officeart/2018/2/layout/IconCircleList"/>
    <dgm:cxn modelId="{CF1B61A0-6630-48F3-95ED-3175FD8AD59D}" type="presParOf" srcId="{96FE8920-6657-4B41-B60A-3D69AA27248C}" destId="{E68BF7D9-5189-45BD-91C4-BD9BA96A1EFB}" srcOrd="3" destOrd="0" presId="urn:microsoft.com/office/officeart/2018/2/layout/IconCircleList"/>
    <dgm:cxn modelId="{F29F395E-81B8-4225-9CF5-32EB9EFA3E65}" type="presParOf" srcId="{19F5B819-5E05-44A8-8245-949E2BFB71D3}" destId="{B8E0A0F3-A73B-45E6-AC40-B917CCC0CFC6}" srcOrd="1" destOrd="0" presId="urn:microsoft.com/office/officeart/2018/2/layout/IconCircleList"/>
    <dgm:cxn modelId="{A180A07F-B6A8-45D5-8551-E73B5E7B6DF8}" type="presParOf" srcId="{19F5B819-5E05-44A8-8245-949E2BFB71D3}" destId="{23A09E81-91EF-47F1-943E-44C6FB064EAA}" srcOrd="2" destOrd="0" presId="urn:microsoft.com/office/officeart/2018/2/layout/IconCircleList"/>
    <dgm:cxn modelId="{8AC6498C-7949-49A3-857A-874DED9F3403}" type="presParOf" srcId="{23A09E81-91EF-47F1-943E-44C6FB064EAA}" destId="{36E823EA-C3DF-4F38-9156-A724B48DA8D7}" srcOrd="0" destOrd="0" presId="urn:microsoft.com/office/officeart/2018/2/layout/IconCircleList"/>
    <dgm:cxn modelId="{BED2A574-B168-4D1B-B511-2B3BAA3C6284}" type="presParOf" srcId="{23A09E81-91EF-47F1-943E-44C6FB064EAA}" destId="{52EDFBAE-F7D6-4CB6-B3FB-6B5235F3DD17}" srcOrd="1" destOrd="0" presId="urn:microsoft.com/office/officeart/2018/2/layout/IconCircleList"/>
    <dgm:cxn modelId="{EE4E9996-91BE-4625-B7C7-4A7F741F3FA9}" type="presParOf" srcId="{23A09E81-91EF-47F1-943E-44C6FB064EAA}" destId="{DF73DEC2-9B34-48C2-8059-A34C8E41A06E}" srcOrd="2" destOrd="0" presId="urn:microsoft.com/office/officeart/2018/2/layout/IconCircleList"/>
    <dgm:cxn modelId="{26B9B262-7797-478B-A9DE-C0F7B863D9BA}" type="presParOf" srcId="{23A09E81-91EF-47F1-943E-44C6FB064EAA}" destId="{8A97A3A9-269A-4769-B0EE-035B731E8756}" srcOrd="3" destOrd="0" presId="urn:microsoft.com/office/officeart/2018/2/layout/IconCircleList"/>
    <dgm:cxn modelId="{DCB4158B-B8A1-4C44-B913-A7CE90130797}" type="presParOf" srcId="{19F5B819-5E05-44A8-8245-949E2BFB71D3}" destId="{7E4B6EAC-B36C-43DF-971D-E21D0A1559FC}" srcOrd="3" destOrd="0" presId="urn:microsoft.com/office/officeart/2018/2/layout/IconCircleList"/>
    <dgm:cxn modelId="{6F1C6DB5-F3E3-428D-92A7-90853E964424}" type="presParOf" srcId="{19F5B819-5E05-44A8-8245-949E2BFB71D3}" destId="{668D2FCA-E08A-4300-A66D-7D68BD0F7C8B}" srcOrd="4" destOrd="0" presId="urn:microsoft.com/office/officeart/2018/2/layout/IconCircleList"/>
    <dgm:cxn modelId="{A3DE7908-1D9A-425F-9E44-1B28B34D359B}" type="presParOf" srcId="{668D2FCA-E08A-4300-A66D-7D68BD0F7C8B}" destId="{72B99EF5-1B9C-44BE-9A2E-67FB24A74B4F}" srcOrd="0" destOrd="0" presId="urn:microsoft.com/office/officeart/2018/2/layout/IconCircleList"/>
    <dgm:cxn modelId="{870FD37B-4543-4CCB-B2A3-5C10F638A776}" type="presParOf" srcId="{668D2FCA-E08A-4300-A66D-7D68BD0F7C8B}" destId="{C2D750F7-22A6-4235-B4DD-0432D9341FCC}" srcOrd="1" destOrd="0" presId="urn:microsoft.com/office/officeart/2018/2/layout/IconCircleList"/>
    <dgm:cxn modelId="{E5377D5D-EEA7-480B-A59E-840A6FF3547B}" type="presParOf" srcId="{668D2FCA-E08A-4300-A66D-7D68BD0F7C8B}" destId="{CD378B35-9F38-4C00-9814-3895DFB3846D}" srcOrd="2" destOrd="0" presId="urn:microsoft.com/office/officeart/2018/2/layout/IconCircleList"/>
    <dgm:cxn modelId="{F91839F9-0C34-46E5-B185-159A1428C352}" type="presParOf" srcId="{668D2FCA-E08A-4300-A66D-7D68BD0F7C8B}" destId="{807FAC36-4D52-4E02-9F33-495CE6F9B879}" srcOrd="3" destOrd="0" presId="urn:microsoft.com/office/officeart/2018/2/layout/IconCircleList"/>
    <dgm:cxn modelId="{6BA25F36-7E9E-4F52-A0F6-9BD2C7F8FAE5}" type="presParOf" srcId="{19F5B819-5E05-44A8-8245-949E2BFB71D3}" destId="{4D66DE9C-DA53-4CB6-9599-7661F2E29FD5}" srcOrd="5" destOrd="0" presId="urn:microsoft.com/office/officeart/2018/2/layout/IconCircleList"/>
    <dgm:cxn modelId="{C6E0C70F-1A45-46FC-9B6B-C494FF7BF61A}" type="presParOf" srcId="{19F5B819-5E05-44A8-8245-949E2BFB71D3}" destId="{218CD969-E088-436D-B1BD-72CB768B7168}" srcOrd="6" destOrd="0" presId="urn:microsoft.com/office/officeart/2018/2/layout/IconCircleList"/>
    <dgm:cxn modelId="{39016510-E615-45B0-90DB-2772CA5A295C}" type="presParOf" srcId="{218CD969-E088-436D-B1BD-72CB768B7168}" destId="{E0F43BF0-76FF-4F7D-A3FA-B641FE81051C}" srcOrd="0" destOrd="0" presId="urn:microsoft.com/office/officeart/2018/2/layout/IconCircleList"/>
    <dgm:cxn modelId="{70EB5333-4856-425B-8A8F-A7E21D6DF453}" type="presParOf" srcId="{218CD969-E088-436D-B1BD-72CB768B7168}" destId="{6AFD47C8-FBE6-4C01-9629-FD1FD4BEF23A}" srcOrd="1" destOrd="0" presId="urn:microsoft.com/office/officeart/2018/2/layout/IconCircleList"/>
    <dgm:cxn modelId="{F7AC9EC4-0BEC-4077-B410-74166ADDCF21}" type="presParOf" srcId="{218CD969-E088-436D-B1BD-72CB768B7168}" destId="{3A608DE3-48AC-413A-928E-15C709804031}" srcOrd="2" destOrd="0" presId="urn:microsoft.com/office/officeart/2018/2/layout/IconCircleList"/>
    <dgm:cxn modelId="{75AE5598-B192-4344-A635-2AA57F645E68}" type="presParOf" srcId="{218CD969-E088-436D-B1BD-72CB768B7168}" destId="{E1020834-D13B-44CE-A6EA-21A3B9AB69C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573747-BFF0-47F2-9640-5B7F5E56D6B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77CA53-DE16-4A10-8E1F-1DE2A9FF387B}">
      <dgm:prSet/>
      <dgm:spPr/>
      <dgm:t>
        <a:bodyPr/>
        <a:lstStyle/>
        <a:p>
          <a:r>
            <a:rPr lang="en-US"/>
            <a:t>Create</a:t>
          </a:r>
        </a:p>
      </dgm:t>
    </dgm:pt>
    <dgm:pt modelId="{1502E132-3E1F-4A9D-9901-B66672D7D8F3}" type="parTrans" cxnId="{92447E9C-5A88-42E4-8C5C-3D1B747F3D93}">
      <dgm:prSet/>
      <dgm:spPr/>
      <dgm:t>
        <a:bodyPr/>
        <a:lstStyle/>
        <a:p>
          <a:endParaRPr lang="en-US"/>
        </a:p>
      </dgm:t>
    </dgm:pt>
    <dgm:pt modelId="{75992175-A8EC-43E1-8F91-77723C8AF895}" type="sibTrans" cxnId="{92447E9C-5A88-42E4-8C5C-3D1B747F3D93}">
      <dgm:prSet/>
      <dgm:spPr/>
      <dgm:t>
        <a:bodyPr/>
        <a:lstStyle/>
        <a:p>
          <a:endParaRPr lang="en-US"/>
        </a:p>
      </dgm:t>
    </dgm:pt>
    <dgm:pt modelId="{D1E1BDF5-36C3-4B82-87E1-28181E73C967}">
      <dgm:prSet/>
      <dgm:spPr/>
      <dgm:t>
        <a:bodyPr/>
        <a:lstStyle/>
        <a:p>
          <a:pPr rtl="0"/>
          <a:r>
            <a:rPr lang="en-US"/>
            <a:t>Create 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an automated system for detecting non-compliant </a:t>
          </a:r>
          <a:r>
            <a:rPr lang="en-US">
              <a:latin typeface="Corbel" panose="020B0503020204020204"/>
            </a:rPr>
            <a:t>therapeutic goods</a:t>
          </a:r>
          <a:endParaRPr lang="en-US"/>
        </a:p>
      </dgm:t>
    </dgm:pt>
    <dgm:pt modelId="{00DFE29F-3D8C-44E9-8345-C3349EA42D09}" type="parTrans" cxnId="{B3F84521-F5D1-44D4-ACB0-0865E5D2626C}">
      <dgm:prSet/>
      <dgm:spPr/>
      <dgm:t>
        <a:bodyPr/>
        <a:lstStyle/>
        <a:p>
          <a:endParaRPr lang="en-US"/>
        </a:p>
      </dgm:t>
    </dgm:pt>
    <dgm:pt modelId="{94EF5DE7-EE50-46B1-98B7-1666FE495406}" type="sibTrans" cxnId="{B3F84521-F5D1-44D4-ACB0-0865E5D2626C}">
      <dgm:prSet/>
      <dgm:spPr/>
      <dgm:t>
        <a:bodyPr/>
        <a:lstStyle/>
        <a:p>
          <a:endParaRPr lang="en-US"/>
        </a:p>
      </dgm:t>
    </dgm:pt>
    <dgm:pt modelId="{0A169C3B-C6AD-4FBE-AAC6-309175483B23}">
      <dgm:prSet/>
      <dgm:spPr/>
      <dgm:t>
        <a:bodyPr/>
        <a:lstStyle/>
        <a:p>
          <a:r>
            <a:rPr lang="en-US"/>
            <a:t>Protect</a:t>
          </a:r>
        </a:p>
      </dgm:t>
    </dgm:pt>
    <dgm:pt modelId="{D9D81974-9467-423C-94CF-264340B70971}" type="parTrans" cxnId="{435728AD-90D0-499B-97A0-B3379AE5E632}">
      <dgm:prSet/>
      <dgm:spPr/>
      <dgm:t>
        <a:bodyPr/>
        <a:lstStyle/>
        <a:p>
          <a:endParaRPr lang="en-US"/>
        </a:p>
      </dgm:t>
    </dgm:pt>
    <dgm:pt modelId="{CFB52BC0-0A92-4700-802A-B81D53DFF2BB}" type="sibTrans" cxnId="{435728AD-90D0-499B-97A0-B3379AE5E632}">
      <dgm:prSet/>
      <dgm:spPr/>
      <dgm:t>
        <a:bodyPr/>
        <a:lstStyle/>
        <a:p>
          <a:endParaRPr lang="en-US"/>
        </a:p>
      </dgm:t>
    </dgm:pt>
    <dgm:pt modelId="{16D67AA1-B404-4E56-AF24-40DF22E6A6DC}">
      <dgm:prSet/>
      <dgm:spPr/>
      <dgm:t>
        <a:bodyPr/>
        <a:lstStyle/>
        <a:p>
          <a:pPr rtl="0"/>
          <a:r>
            <a:rPr lang="en-US"/>
            <a:t>Protect </a:t>
          </a:r>
          <a:r>
            <a:rPr lang="en-US">
              <a:latin typeface="Corbel" panose="020B0503020204020204"/>
            </a:rPr>
            <a:t>the 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health and </a:t>
          </a:r>
          <a:r>
            <a:rPr lang="en-US">
              <a:latin typeface="Corbel" panose="020B0503020204020204"/>
            </a:rPr>
            <a:t>safety of the public </a:t>
          </a:r>
          <a:r>
            <a:rPr lang="en-US"/>
            <a:t>from non-compliant goods</a:t>
          </a:r>
        </a:p>
      </dgm:t>
    </dgm:pt>
    <dgm:pt modelId="{332F2956-5BDE-419F-AB16-9C66211D7D18}" type="parTrans" cxnId="{F7E06B45-1EC0-49F9-9020-481735E2BF00}">
      <dgm:prSet/>
      <dgm:spPr/>
      <dgm:t>
        <a:bodyPr/>
        <a:lstStyle/>
        <a:p>
          <a:endParaRPr lang="en-US"/>
        </a:p>
      </dgm:t>
    </dgm:pt>
    <dgm:pt modelId="{FA4E3335-D17E-4D65-8F7B-5EB71C859699}" type="sibTrans" cxnId="{F7E06B45-1EC0-49F9-9020-481735E2BF00}">
      <dgm:prSet/>
      <dgm:spPr/>
      <dgm:t>
        <a:bodyPr/>
        <a:lstStyle/>
        <a:p>
          <a:endParaRPr lang="en-US"/>
        </a:p>
      </dgm:t>
    </dgm:pt>
    <dgm:pt modelId="{1E1E9723-70EB-4CCB-9CD7-37349CFDDFE5}">
      <dgm:prSet/>
      <dgm:spPr/>
      <dgm:t>
        <a:bodyPr/>
        <a:lstStyle/>
        <a:p>
          <a:r>
            <a:rPr lang="en-US">
              <a:latin typeface="Corbel" panose="020B0503020204020204"/>
            </a:rPr>
            <a:t>Develop</a:t>
          </a:r>
          <a:endParaRPr lang="en-US"/>
        </a:p>
      </dgm:t>
    </dgm:pt>
    <dgm:pt modelId="{E9DEA12C-B6E5-4A20-BE98-9ED05731A576}" type="parTrans" cxnId="{AC0977E4-99F5-45BB-857A-06A2FE916A67}">
      <dgm:prSet/>
      <dgm:spPr/>
      <dgm:t>
        <a:bodyPr/>
        <a:lstStyle/>
        <a:p>
          <a:endParaRPr lang="en-US"/>
        </a:p>
      </dgm:t>
    </dgm:pt>
    <dgm:pt modelId="{EE1CA7FF-B555-4272-B62A-BD43D203D66E}" type="sibTrans" cxnId="{AC0977E4-99F5-45BB-857A-06A2FE916A67}">
      <dgm:prSet/>
      <dgm:spPr/>
      <dgm:t>
        <a:bodyPr/>
        <a:lstStyle/>
        <a:p>
          <a:endParaRPr lang="en-US"/>
        </a:p>
      </dgm:t>
    </dgm:pt>
    <dgm:pt modelId="{B67A9F86-3009-4DC0-802D-C626D895AB45}">
      <dgm:prSet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Corbel" panose="020B0503020204020204"/>
            </a:rPr>
            <a:t>Develop 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awareness and educate consumers about unregulated products</a:t>
          </a:r>
        </a:p>
      </dgm:t>
    </dgm:pt>
    <dgm:pt modelId="{D4990034-30A3-4E21-B78B-F08ADE7E54E3}" type="parTrans" cxnId="{FEE3C331-3987-40DD-9D57-F5E298DDEF33}">
      <dgm:prSet/>
      <dgm:spPr/>
      <dgm:t>
        <a:bodyPr/>
        <a:lstStyle/>
        <a:p>
          <a:endParaRPr lang="en-US"/>
        </a:p>
      </dgm:t>
    </dgm:pt>
    <dgm:pt modelId="{C1390EA8-6695-4ECD-9B4C-020C13776D19}" type="sibTrans" cxnId="{FEE3C331-3987-40DD-9D57-F5E298DDEF33}">
      <dgm:prSet/>
      <dgm:spPr/>
      <dgm:t>
        <a:bodyPr/>
        <a:lstStyle/>
        <a:p>
          <a:endParaRPr lang="en-US"/>
        </a:p>
      </dgm:t>
    </dgm:pt>
    <dgm:pt modelId="{D24A7CB3-D61E-4A2F-9CBD-C63763C717D8}" type="pres">
      <dgm:prSet presAssocID="{53573747-BFF0-47F2-9640-5B7F5E56D6B4}" presName="Name0" presStyleCnt="0">
        <dgm:presLayoutVars>
          <dgm:dir/>
          <dgm:animLvl val="lvl"/>
          <dgm:resizeHandles val="exact"/>
        </dgm:presLayoutVars>
      </dgm:prSet>
      <dgm:spPr/>
    </dgm:pt>
    <dgm:pt modelId="{ECB7ECAE-BFF5-4648-AC3D-FE3F3A1D06C5}" type="pres">
      <dgm:prSet presAssocID="{1E1E9723-70EB-4CCB-9CD7-37349CFDDFE5}" presName="boxAndChildren" presStyleCnt="0"/>
      <dgm:spPr/>
    </dgm:pt>
    <dgm:pt modelId="{DBA088D9-5607-4A3D-8D79-64DEB174F56D}" type="pres">
      <dgm:prSet presAssocID="{1E1E9723-70EB-4CCB-9CD7-37349CFDDFE5}" presName="parentTextBox" presStyleLbl="alignNode1" presStyleIdx="0" presStyleCnt="3"/>
      <dgm:spPr/>
    </dgm:pt>
    <dgm:pt modelId="{F3A1E887-3CBB-4E93-B4FB-B78A123061E6}" type="pres">
      <dgm:prSet presAssocID="{1E1E9723-70EB-4CCB-9CD7-37349CFDDFE5}" presName="descendantBox" presStyleLbl="bgAccFollowNode1" presStyleIdx="0" presStyleCnt="3"/>
      <dgm:spPr/>
    </dgm:pt>
    <dgm:pt modelId="{AA1628D3-E505-49CE-A82D-790E2C021C78}" type="pres">
      <dgm:prSet presAssocID="{CFB52BC0-0A92-4700-802A-B81D53DFF2BB}" presName="sp" presStyleCnt="0"/>
      <dgm:spPr/>
    </dgm:pt>
    <dgm:pt modelId="{BE870F21-14B9-4138-A2F0-0287D796A23B}" type="pres">
      <dgm:prSet presAssocID="{0A169C3B-C6AD-4FBE-AAC6-309175483B23}" presName="arrowAndChildren" presStyleCnt="0"/>
      <dgm:spPr/>
    </dgm:pt>
    <dgm:pt modelId="{2E7A2666-09F1-4B0F-85B6-71842479C7CA}" type="pres">
      <dgm:prSet presAssocID="{0A169C3B-C6AD-4FBE-AAC6-309175483B23}" presName="parentTextArrow" presStyleLbl="node1" presStyleIdx="0" presStyleCnt="0"/>
      <dgm:spPr/>
    </dgm:pt>
    <dgm:pt modelId="{600799AE-40A8-4595-90F1-445D5DE0A42C}" type="pres">
      <dgm:prSet presAssocID="{0A169C3B-C6AD-4FBE-AAC6-309175483B23}" presName="arrow" presStyleLbl="alignNode1" presStyleIdx="1" presStyleCnt="3"/>
      <dgm:spPr/>
    </dgm:pt>
    <dgm:pt modelId="{84B5C61B-179B-4A89-A7C0-7EBABD4DFE06}" type="pres">
      <dgm:prSet presAssocID="{0A169C3B-C6AD-4FBE-AAC6-309175483B23}" presName="descendantArrow" presStyleLbl="bgAccFollowNode1" presStyleIdx="1" presStyleCnt="3"/>
      <dgm:spPr/>
    </dgm:pt>
    <dgm:pt modelId="{642CE73D-7997-4939-BC9E-5761BB5982A7}" type="pres">
      <dgm:prSet presAssocID="{75992175-A8EC-43E1-8F91-77723C8AF895}" presName="sp" presStyleCnt="0"/>
      <dgm:spPr/>
    </dgm:pt>
    <dgm:pt modelId="{835CA451-D76D-4665-9B62-639DB499C583}" type="pres">
      <dgm:prSet presAssocID="{E677CA53-DE16-4A10-8E1F-1DE2A9FF387B}" presName="arrowAndChildren" presStyleCnt="0"/>
      <dgm:spPr/>
    </dgm:pt>
    <dgm:pt modelId="{9AED4968-1979-4D95-9831-E0960515FD00}" type="pres">
      <dgm:prSet presAssocID="{E677CA53-DE16-4A10-8E1F-1DE2A9FF387B}" presName="parentTextArrow" presStyleLbl="node1" presStyleIdx="0" presStyleCnt="0"/>
      <dgm:spPr/>
    </dgm:pt>
    <dgm:pt modelId="{25C6DEE2-604A-4717-8D20-B7799D1940D3}" type="pres">
      <dgm:prSet presAssocID="{E677CA53-DE16-4A10-8E1F-1DE2A9FF387B}" presName="arrow" presStyleLbl="alignNode1" presStyleIdx="2" presStyleCnt="3"/>
      <dgm:spPr/>
    </dgm:pt>
    <dgm:pt modelId="{7CD210B1-6954-412A-B51B-1D334EFFD766}" type="pres">
      <dgm:prSet presAssocID="{E677CA53-DE16-4A10-8E1F-1DE2A9FF387B}" presName="descendantArrow" presStyleLbl="bgAccFollowNode1" presStyleIdx="2" presStyleCnt="3"/>
      <dgm:spPr/>
    </dgm:pt>
  </dgm:ptLst>
  <dgm:cxnLst>
    <dgm:cxn modelId="{B3F84521-F5D1-44D4-ACB0-0865E5D2626C}" srcId="{E677CA53-DE16-4A10-8E1F-1DE2A9FF387B}" destId="{D1E1BDF5-36C3-4B82-87E1-28181E73C967}" srcOrd="0" destOrd="0" parTransId="{00DFE29F-3D8C-44E9-8345-C3349EA42D09}" sibTransId="{94EF5DE7-EE50-46B1-98B7-1666FE495406}"/>
    <dgm:cxn modelId="{8B2F8B23-CB33-45EC-B709-4245F552ED3E}" type="presOf" srcId="{16D67AA1-B404-4E56-AF24-40DF22E6A6DC}" destId="{84B5C61B-179B-4A89-A7C0-7EBABD4DFE06}" srcOrd="0" destOrd="0" presId="urn:microsoft.com/office/officeart/2016/7/layout/VerticalDownArrowProcess"/>
    <dgm:cxn modelId="{AC7C5B30-3A19-4E97-AEB9-605FF2B1554B}" type="presOf" srcId="{53573747-BFF0-47F2-9640-5B7F5E56D6B4}" destId="{D24A7CB3-D61E-4A2F-9CBD-C63763C717D8}" srcOrd="0" destOrd="0" presId="urn:microsoft.com/office/officeart/2016/7/layout/VerticalDownArrowProcess"/>
    <dgm:cxn modelId="{FEE3C331-3987-40DD-9D57-F5E298DDEF33}" srcId="{1E1E9723-70EB-4CCB-9CD7-37349CFDDFE5}" destId="{B67A9F86-3009-4DC0-802D-C626D895AB45}" srcOrd="0" destOrd="0" parTransId="{D4990034-30A3-4E21-B78B-F08ADE7E54E3}" sibTransId="{C1390EA8-6695-4ECD-9B4C-020C13776D19}"/>
    <dgm:cxn modelId="{DECF7A3A-D864-4400-A6F5-4739C3DD5FF9}" type="presOf" srcId="{E677CA53-DE16-4A10-8E1F-1DE2A9FF387B}" destId="{9AED4968-1979-4D95-9831-E0960515FD00}" srcOrd="0" destOrd="0" presId="urn:microsoft.com/office/officeart/2016/7/layout/VerticalDownArrowProcess"/>
    <dgm:cxn modelId="{F7E06B45-1EC0-49F9-9020-481735E2BF00}" srcId="{0A169C3B-C6AD-4FBE-AAC6-309175483B23}" destId="{16D67AA1-B404-4E56-AF24-40DF22E6A6DC}" srcOrd="0" destOrd="0" parTransId="{332F2956-5BDE-419F-AB16-9C66211D7D18}" sibTransId="{FA4E3335-D17E-4D65-8F7B-5EB71C859699}"/>
    <dgm:cxn modelId="{FEDB5265-34BA-4172-927A-1B99050A52DD}" type="presOf" srcId="{E677CA53-DE16-4A10-8E1F-1DE2A9FF387B}" destId="{25C6DEE2-604A-4717-8D20-B7799D1940D3}" srcOrd="1" destOrd="0" presId="urn:microsoft.com/office/officeart/2016/7/layout/VerticalDownArrowProcess"/>
    <dgm:cxn modelId="{92447E9C-5A88-42E4-8C5C-3D1B747F3D93}" srcId="{53573747-BFF0-47F2-9640-5B7F5E56D6B4}" destId="{E677CA53-DE16-4A10-8E1F-1DE2A9FF387B}" srcOrd="0" destOrd="0" parTransId="{1502E132-3E1F-4A9D-9901-B66672D7D8F3}" sibTransId="{75992175-A8EC-43E1-8F91-77723C8AF895}"/>
    <dgm:cxn modelId="{435728AD-90D0-499B-97A0-B3379AE5E632}" srcId="{53573747-BFF0-47F2-9640-5B7F5E56D6B4}" destId="{0A169C3B-C6AD-4FBE-AAC6-309175483B23}" srcOrd="1" destOrd="0" parTransId="{D9D81974-9467-423C-94CF-264340B70971}" sibTransId="{CFB52BC0-0A92-4700-802A-B81D53DFF2BB}"/>
    <dgm:cxn modelId="{3C06EDBC-22C5-4AB1-A3CE-38B82EF22ABB}" type="presOf" srcId="{B67A9F86-3009-4DC0-802D-C626D895AB45}" destId="{F3A1E887-3CBB-4E93-B4FB-B78A123061E6}" srcOrd="0" destOrd="0" presId="urn:microsoft.com/office/officeart/2016/7/layout/VerticalDownArrowProcess"/>
    <dgm:cxn modelId="{AC0977E4-99F5-45BB-857A-06A2FE916A67}" srcId="{53573747-BFF0-47F2-9640-5B7F5E56D6B4}" destId="{1E1E9723-70EB-4CCB-9CD7-37349CFDDFE5}" srcOrd="2" destOrd="0" parTransId="{E9DEA12C-B6E5-4A20-BE98-9ED05731A576}" sibTransId="{EE1CA7FF-B555-4272-B62A-BD43D203D66E}"/>
    <dgm:cxn modelId="{7086E7E9-C2CE-42C1-848D-DEE049E0A2FC}" type="presOf" srcId="{0A169C3B-C6AD-4FBE-AAC6-309175483B23}" destId="{2E7A2666-09F1-4B0F-85B6-71842479C7CA}" srcOrd="0" destOrd="0" presId="urn:microsoft.com/office/officeart/2016/7/layout/VerticalDownArrowProcess"/>
    <dgm:cxn modelId="{293F05EC-1A4D-4555-86C8-976D09033F53}" type="presOf" srcId="{1E1E9723-70EB-4CCB-9CD7-37349CFDDFE5}" destId="{DBA088D9-5607-4A3D-8D79-64DEB174F56D}" srcOrd="0" destOrd="0" presId="urn:microsoft.com/office/officeart/2016/7/layout/VerticalDownArrowProcess"/>
    <dgm:cxn modelId="{04F896EC-CCE4-4863-AF1F-D2F277F2A85B}" type="presOf" srcId="{0A169C3B-C6AD-4FBE-AAC6-309175483B23}" destId="{600799AE-40A8-4595-90F1-445D5DE0A42C}" srcOrd="1" destOrd="0" presId="urn:microsoft.com/office/officeart/2016/7/layout/VerticalDownArrowProcess"/>
    <dgm:cxn modelId="{C8A62AFD-E3A9-4D6D-95B3-0290B284FE99}" type="presOf" srcId="{D1E1BDF5-36C3-4B82-87E1-28181E73C967}" destId="{7CD210B1-6954-412A-B51B-1D334EFFD766}" srcOrd="0" destOrd="0" presId="urn:microsoft.com/office/officeart/2016/7/layout/VerticalDownArrowProcess"/>
    <dgm:cxn modelId="{E76731AB-33FC-4AE1-BC86-05C3889169FE}" type="presParOf" srcId="{D24A7CB3-D61E-4A2F-9CBD-C63763C717D8}" destId="{ECB7ECAE-BFF5-4648-AC3D-FE3F3A1D06C5}" srcOrd="0" destOrd="0" presId="urn:microsoft.com/office/officeart/2016/7/layout/VerticalDownArrowProcess"/>
    <dgm:cxn modelId="{42854A81-1BBB-4238-9F35-7AEC544B4535}" type="presParOf" srcId="{ECB7ECAE-BFF5-4648-AC3D-FE3F3A1D06C5}" destId="{DBA088D9-5607-4A3D-8D79-64DEB174F56D}" srcOrd="0" destOrd="0" presId="urn:microsoft.com/office/officeart/2016/7/layout/VerticalDownArrowProcess"/>
    <dgm:cxn modelId="{15F02DB9-87B7-44FA-AE15-2D29FE72C637}" type="presParOf" srcId="{ECB7ECAE-BFF5-4648-AC3D-FE3F3A1D06C5}" destId="{F3A1E887-3CBB-4E93-B4FB-B78A123061E6}" srcOrd="1" destOrd="0" presId="urn:microsoft.com/office/officeart/2016/7/layout/VerticalDownArrowProcess"/>
    <dgm:cxn modelId="{491E04CE-EBB5-4F90-8A94-43D0BAE8ED37}" type="presParOf" srcId="{D24A7CB3-D61E-4A2F-9CBD-C63763C717D8}" destId="{AA1628D3-E505-49CE-A82D-790E2C021C78}" srcOrd="1" destOrd="0" presId="urn:microsoft.com/office/officeart/2016/7/layout/VerticalDownArrowProcess"/>
    <dgm:cxn modelId="{8A3376CC-61AB-4C9D-80ED-BD205948B5EE}" type="presParOf" srcId="{D24A7CB3-D61E-4A2F-9CBD-C63763C717D8}" destId="{BE870F21-14B9-4138-A2F0-0287D796A23B}" srcOrd="2" destOrd="0" presId="urn:microsoft.com/office/officeart/2016/7/layout/VerticalDownArrowProcess"/>
    <dgm:cxn modelId="{F391774E-E009-4EC2-AFD4-545697724123}" type="presParOf" srcId="{BE870F21-14B9-4138-A2F0-0287D796A23B}" destId="{2E7A2666-09F1-4B0F-85B6-71842479C7CA}" srcOrd="0" destOrd="0" presId="urn:microsoft.com/office/officeart/2016/7/layout/VerticalDownArrowProcess"/>
    <dgm:cxn modelId="{0C2534C2-125D-4105-B397-1DE3C31ECA61}" type="presParOf" srcId="{BE870F21-14B9-4138-A2F0-0287D796A23B}" destId="{600799AE-40A8-4595-90F1-445D5DE0A42C}" srcOrd="1" destOrd="0" presId="urn:microsoft.com/office/officeart/2016/7/layout/VerticalDownArrowProcess"/>
    <dgm:cxn modelId="{C99A8551-3F88-4B86-B4E3-2C66A0171E59}" type="presParOf" srcId="{BE870F21-14B9-4138-A2F0-0287D796A23B}" destId="{84B5C61B-179B-4A89-A7C0-7EBABD4DFE06}" srcOrd="2" destOrd="0" presId="urn:microsoft.com/office/officeart/2016/7/layout/VerticalDownArrowProcess"/>
    <dgm:cxn modelId="{40C363ED-242A-4B5C-9C88-9D08A613390B}" type="presParOf" srcId="{D24A7CB3-D61E-4A2F-9CBD-C63763C717D8}" destId="{642CE73D-7997-4939-BC9E-5761BB5982A7}" srcOrd="3" destOrd="0" presId="urn:microsoft.com/office/officeart/2016/7/layout/VerticalDownArrowProcess"/>
    <dgm:cxn modelId="{30F3C946-1B2C-43B8-A0AE-8DE7EFE7C657}" type="presParOf" srcId="{D24A7CB3-D61E-4A2F-9CBD-C63763C717D8}" destId="{835CA451-D76D-4665-9B62-639DB499C583}" srcOrd="4" destOrd="0" presId="urn:microsoft.com/office/officeart/2016/7/layout/VerticalDownArrowProcess"/>
    <dgm:cxn modelId="{EE3329C2-D40C-4B1C-9C08-258229B66801}" type="presParOf" srcId="{835CA451-D76D-4665-9B62-639DB499C583}" destId="{9AED4968-1979-4D95-9831-E0960515FD00}" srcOrd="0" destOrd="0" presId="urn:microsoft.com/office/officeart/2016/7/layout/VerticalDownArrowProcess"/>
    <dgm:cxn modelId="{ECFA33CD-8A61-4520-8DD5-0155202E35F9}" type="presParOf" srcId="{835CA451-D76D-4665-9B62-639DB499C583}" destId="{25C6DEE2-604A-4717-8D20-B7799D1940D3}" srcOrd="1" destOrd="0" presId="urn:microsoft.com/office/officeart/2016/7/layout/VerticalDownArrowProcess"/>
    <dgm:cxn modelId="{4BD1C248-E2A3-4368-9DC9-A1BBFBE76714}" type="presParOf" srcId="{835CA451-D76D-4665-9B62-639DB499C583}" destId="{7CD210B1-6954-412A-B51B-1D334EFFD76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B98287-4A91-4B5C-B859-FECF84332E5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70C85F-596E-4F87-A447-53CCA2461D11}">
      <dgm:prSet/>
      <dgm:spPr/>
      <dgm:t>
        <a:bodyPr/>
        <a:lstStyle/>
        <a:p>
          <a:pPr rtl="0"/>
          <a:r>
            <a:rPr lang="en-AU">
              <a:latin typeface="Corbel" panose="020B0503020204020204"/>
            </a:rPr>
            <a:t>No False Therapeutic</a:t>
          </a:r>
          <a:r>
            <a:rPr lang="en-AU"/>
            <a:t> Claims</a:t>
          </a:r>
          <a:endParaRPr lang="en-US"/>
        </a:p>
      </dgm:t>
    </dgm:pt>
    <dgm:pt modelId="{BD0458D8-47B2-4562-BFD9-63C747E95538}" type="parTrans" cxnId="{8B8BD3EE-93DC-4E6E-A8BB-AD1F9C0379C0}">
      <dgm:prSet/>
      <dgm:spPr/>
      <dgm:t>
        <a:bodyPr/>
        <a:lstStyle/>
        <a:p>
          <a:endParaRPr lang="en-US"/>
        </a:p>
      </dgm:t>
    </dgm:pt>
    <dgm:pt modelId="{80E35E9F-236C-47C4-90F2-443C53F27A09}" type="sibTrans" cxnId="{8B8BD3EE-93DC-4E6E-A8BB-AD1F9C0379C0}">
      <dgm:prSet/>
      <dgm:spPr/>
      <dgm:t>
        <a:bodyPr/>
        <a:lstStyle/>
        <a:p>
          <a:endParaRPr lang="en-US"/>
        </a:p>
      </dgm:t>
    </dgm:pt>
    <dgm:pt modelId="{483AAC44-A107-4811-97C3-7466618DCFB5}">
      <dgm:prSet/>
      <dgm:spPr/>
      <dgm:t>
        <a:bodyPr/>
        <a:lstStyle/>
        <a:p>
          <a:pPr rtl="0"/>
          <a:r>
            <a:rPr lang="en-AU">
              <a:latin typeface="Corbel" panose="020B0503020204020204"/>
            </a:rPr>
            <a:t>Approved ARTG Number</a:t>
          </a:r>
          <a:endParaRPr lang="en-US"/>
        </a:p>
      </dgm:t>
    </dgm:pt>
    <dgm:pt modelId="{A561A2E7-6F7A-4DEF-AA9E-7305C665C579}" type="parTrans" cxnId="{53210F5C-555F-4F5D-A174-6CDCC6847C72}">
      <dgm:prSet/>
      <dgm:spPr/>
      <dgm:t>
        <a:bodyPr/>
        <a:lstStyle/>
        <a:p>
          <a:endParaRPr lang="en-US"/>
        </a:p>
      </dgm:t>
    </dgm:pt>
    <dgm:pt modelId="{2793D080-C02B-415A-BB55-7B52566DD2C6}" type="sibTrans" cxnId="{53210F5C-555F-4F5D-A174-6CDCC6847C72}">
      <dgm:prSet/>
      <dgm:spPr/>
      <dgm:t>
        <a:bodyPr/>
        <a:lstStyle/>
        <a:p>
          <a:endParaRPr lang="en-US"/>
        </a:p>
      </dgm:t>
    </dgm:pt>
    <dgm:pt modelId="{C7A1A73D-C72E-435B-B8EF-931CFD0BF781}">
      <dgm:prSet/>
      <dgm:spPr/>
      <dgm:t>
        <a:bodyPr/>
        <a:lstStyle/>
        <a:p>
          <a:pPr rtl="0"/>
          <a:r>
            <a:rPr lang="en-AU">
              <a:latin typeface="Corbel" panose="020B0503020204020204"/>
            </a:rPr>
            <a:t>Contains No Poisonous</a:t>
          </a:r>
          <a:r>
            <a:rPr lang="en-AU"/>
            <a:t> Ingredients</a:t>
          </a:r>
          <a:endParaRPr lang="en-US"/>
        </a:p>
      </dgm:t>
    </dgm:pt>
    <dgm:pt modelId="{D04F3266-6CD2-4877-B30F-AA5713A38775}" type="parTrans" cxnId="{AC1A0A43-ED49-4F64-B3FF-46AA1B460AF9}">
      <dgm:prSet/>
      <dgm:spPr/>
      <dgm:t>
        <a:bodyPr/>
        <a:lstStyle/>
        <a:p>
          <a:endParaRPr lang="en-US"/>
        </a:p>
      </dgm:t>
    </dgm:pt>
    <dgm:pt modelId="{DB8412FA-0941-4C28-8B7A-E1AA9AB21A03}" type="sibTrans" cxnId="{AC1A0A43-ED49-4F64-B3FF-46AA1B460AF9}">
      <dgm:prSet/>
      <dgm:spPr/>
      <dgm:t>
        <a:bodyPr/>
        <a:lstStyle/>
        <a:p>
          <a:endParaRPr lang="en-US"/>
        </a:p>
      </dgm:t>
    </dgm:pt>
    <dgm:pt modelId="{11CE2699-36E7-4989-BC1E-F37787756899}" type="pres">
      <dgm:prSet presAssocID="{0DB98287-4A91-4B5C-B859-FECF84332E5A}" presName="linear" presStyleCnt="0">
        <dgm:presLayoutVars>
          <dgm:dir/>
          <dgm:animLvl val="lvl"/>
          <dgm:resizeHandles val="exact"/>
        </dgm:presLayoutVars>
      </dgm:prSet>
      <dgm:spPr/>
    </dgm:pt>
    <dgm:pt modelId="{3E8FC7DB-FAF6-4ACB-8E1B-A990E403A77D}" type="pres">
      <dgm:prSet presAssocID="{F370C85F-596E-4F87-A447-53CCA2461D11}" presName="parentLin" presStyleCnt="0"/>
      <dgm:spPr/>
    </dgm:pt>
    <dgm:pt modelId="{A04E6293-A757-4A04-B7E6-8813E56B9768}" type="pres">
      <dgm:prSet presAssocID="{F370C85F-596E-4F87-A447-53CCA2461D11}" presName="parentLeftMargin" presStyleLbl="node1" presStyleIdx="0" presStyleCnt="3"/>
      <dgm:spPr/>
    </dgm:pt>
    <dgm:pt modelId="{137D8C24-7A64-4388-99D0-5392EC809AD7}" type="pres">
      <dgm:prSet presAssocID="{F370C85F-596E-4F87-A447-53CCA2461D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617D5C-A3AB-4091-AF08-330629145852}" type="pres">
      <dgm:prSet presAssocID="{F370C85F-596E-4F87-A447-53CCA2461D11}" presName="negativeSpace" presStyleCnt="0"/>
      <dgm:spPr/>
    </dgm:pt>
    <dgm:pt modelId="{0EFF7B3F-B682-4E5A-9D4A-397DB6C6ACD0}" type="pres">
      <dgm:prSet presAssocID="{F370C85F-596E-4F87-A447-53CCA2461D11}" presName="childText" presStyleLbl="conFgAcc1" presStyleIdx="0" presStyleCnt="3">
        <dgm:presLayoutVars>
          <dgm:bulletEnabled val="1"/>
        </dgm:presLayoutVars>
      </dgm:prSet>
      <dgm:spPr/>
    </dgm:pt>
    <dgm:pt modelId="{E3399DFB-9A9D-4387-BBF8-A55007AADD5F}" type="pres">
      <dgm:prSet presAssocID="{80E35E9F-236C-47C4-90F2-443C53F27A09}" presName="spaceBetweenRectangles" presStyleCnt="0"/>
      <dgm:spPr/>
    </dgm:pt>
    <dgm:pt modelId="{865FF149-69A1-4D52-BC26-99600CE56F6B}" type="pres">
      <dgm:prSet presAssocID="{483AAC44-A107-4811-97C3-7466618DCFB5}" presName="parentLin" presStyleCnt="0"/>
      <dgm:spPr/>
    </dgm:pt>
    <dgm:pt modelId="{53214674-9462-4904-BE67-6A9196A23787}" type="pres">
      <dgm:prSet presAssocID="{483AAC44-A107-4811-97C3-7466618DCFB5}" presName="parentLeftMargin" presStyleLbl="node1" presStyleIdx="0" presStyleCnt="3"/>
      <dgm:spPr/>
    </dgm:pt>
    <dgm:pt modelId="{15411FD0-4BF6-43DF-A8C9-AF3F19157320}" type="pres">
      <dgm:prSet presAssocID="{483AAC44-A107-4811-97C3-7466618DCF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3403308-4C13-4D19-94BC-7B077318468B}" type="pres">
      <dgm:prSet presAssocID="{483AAC44-A107-4811-97C3-7466618DCFB5}" presName="negativeSpace" presStyleCnt="0"/>
      <dgm:spPr/>
    </dgm:pt>
    <dgm:pt modelId="{6F08FBE4-CE3E-4B2E-AA91-7F28306E2951}" type="pres">
      <dgm:prSet presAssocID="{483AAC44-A107-4811-97C3-7466618DCFB5}" presName="childText" presStyleLbl="conFgAcc1" presStyleIdx="1" presStyleCnt="3">
        <dgm:presLayoutVars>
          <dgm:bulletEnabled val="1"/>
        </dgm:presLayoutVars>
      </dgm:prSet>
      <dgm:spPr/>
    </dgm:pt>
    <dgm:pt modelId="{84EA1707-A00D-486D-BAB1-144607993B1A}" type="pres">
      <dgm:prSet presAssocID="{2793D080-C02B-415A-BB55-7B52566DD2C6}" presName="spaceBetweenRectangles" presStyleCnt="0"/>
      <dgm:spPr/>
    </dgm:pt>
    <dgm:pt modelId="{D896DE40-FE25-4E01-9DDC-67FD353B9ED6}" type="pres">
      <dgm:prSet presAssocID="{C7A1A73D-C72E-435B-B8EF-931CFD0BF781}" presName="parentLin" presStyleCnt="0"/>
      <dgm:spPr/>
    </dgm:pt>
    <dgm:pt modelId="{9D0717BD-157C-47E8-890A-C83B678214E2}" type="pres">
      <dgm:prSet presAssocID="{C7A1A73D-C72E-435B-B8EF-931CFD0BF781}" presName="parentLeftMargin" presStyleLbl="node1" presStyleIdx="1" presStyleCnt="3"/>
      <dgm:spPr/>
    </dgm:pt>
    <dgm:pt modelId="{E7B3EEE1-C9F2-4A1E-804E-E4F13590305C}" type="pres">
      <dgm:prSet presAssocID="{C7A1A73D-C72E-435B-B8EF-931CFD0BF78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FB5F907-B1E9-45AB-AB82-B2984ABBC6BC}" type="pres">
      <dgm:prSet presAssocID="{C7A1A73D-C72E-435B-B8EF-931CFD0BF781}" presName="negativeSpace" presStyleCnt="0"/>
      <dgm:spPr/>
    </dgm:pt>
    <dgm:pt modelId="{22592B9E-1D2E-41F4-B687-DF2E93D18666}" type="pres">
      <dgm:prSet presAssocID="{C7A1A73D-C72E-435B-B8EF-931CFD0BF7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DA4A2A-DF45-4D7A-B6DC-31719A6609A9}" type="presOf" srcId="{0DB98287-4A91-4B5C-B859-FECF84332E5A}" destId="{11CE2699-36E7-4989-BC1E-F37787756899}" srcOrd="0" destOrd="0" presId="urn:microsoft.com/office/officeart/2005/8/layout/list1"/>
    <dgm:cxn modelId="{FCAA5735-4674-4362-99C7-927BEB5C38CA}" type="presOf" srcId="{F370C85F-596E-4F87-A447-53CCA2461D11}" destId="{A04E6293-A757-4A04-B7E6-8813E56B9768}" srcOrd="0" destOrd="0" presId="urn:microsoft.com/office/officeart/2005/8/layout/list1"/>
    <dgm:cxn modelId="{53210F5C-555F-4F5D-A174-6CDCC6847C72}" srcId="{0DB98287-4A91-4B5C-B859-FECF84332E5A}" destId="{483AAC44-A107-4811-97C3-7466618DCFB5}" srcOrd="1" destOrd="0" parTransId="{A561A2E7-6F7A-4DEF-AA9E-7305C665C579}" sibTransId="{2793D080-C02B-415A-BB55-7B52566DD2C6}"/>
    <dgm:cxn modelId="{AC1A0A43-ED49-4F64-B3FF-46AA1B460AF9}" srcId="{0DB98287-4A91-4B5C-B859-FECF84332E5A}" destId="{C7A1A73D-C72E-435B-B8EF-931CFD0BF781}" srcOrd="2" destOrd="0" parTransId="{D04F3266-6CD2-4877-B30F-AA5713A38775}" sibTransId="{DB8412FA-0941-4C28-8B7A-E1AA9AB21A03}"/>
    <dgm:cxn modelId="{402E2F44-9261-4A54-BA8B-46D9F425F51A}" type="presOf" srcId="{C7A1A73D-C72E-435B-B8EF-931CFD0BF781}" destId="{E7B3EEE1-C9F2-4A1E-804E-E4F13590305C}" srcOrd="1" destOrd="0" presId="urn:microsoft.com/office/officeart/2005/8/layout/list1"/>
    <dgm:cxn modelId="{1153CE64-5639-4F3A-B700-38D311A4C814}" type="presOf" srcId="{F370C85F-596E-4F87-A447-53CCA2461D11}" destId="{137D8C24-7A64-4388-99D0-5392EC809AD7}" srcOrd="1" destOrd="0" presId="urn:microsoft.com/office/officeart/2005/8/layout/list1"/>
    <dgm:cxn modelId="{F032B67F-4399-4E4D-9D3A-8AEBE3557EAB}" type="presOf" srcId="{483AAC44-A107-4811-97C3-7466618DCFB5}" destId="{53214674-9462-4904-BE67-6A9196A23787}" srcOrd="0" destOrd="0" presId="urn:microsoft.com/office/officeart/2005/8/layout/list1"/>
    <dgm:cxn modelId="{5497839F-32DD-4198-8784-1333F94F320D}" type="presOf" srcId="{483AAC44-A107-4811-97C3-7466618DCFB5}" destId="{15411FD0-4BF6-43DF-A8C9-AF3F19157320}" srcOrd="1" destOrd="0" presId="urn:microsoft.com/office/officeart/2005/8/layout/list1"/>
    <dgm:cxn modelId="{39F8A8A4-FD90-41AA-B31F-C64D39B887D4}" type="presOf" srcId="{C7A1A73D-C72E-435B-B8EF-931CFD0BF781}" destId="{9D0717BD-157C-47E8-890A-C83B678214E2}" srcOrd="0" destOrd="0" presId="urn:microsoft.com/office/officeart/2005/8/layout/list1"/>
    <dgm:cxn modelId="{8B8BD3EE-93DC-4E6E-A8BB-AD1F9C0379C0}" srcId="{0DB98287-4A91-4B5C-B859-FECF84332E5A}" destId="{F370C85F-596E-4F87-A447-53CCA2461D11}" srcOrd="0" destOrd="0" parTransId="{BD0458D8-47B2-4562-BFD9-63C747E95538}" sibTransId="{80E35E9F-236C-47C4-90F2-443C53F27A09}"/>
    <dgm:cxn modelId="{3E9BA45D-4952-4DD6-B262-7AE6107790B9}" type="presParOf" srcId="{11CE2699-36E7-4989-BC1E-F37787756899}" destId="{3E8FC7DB-FAF6-4ACB-8E1B-A990E403A77D}" srcOrd="0" destOrd="0" presId="urn:microsoft.com/office/officeart/2005/8/layout/list1"/>
    <dgm:cxn modelId="{EBDF880C-E5DF-41DB-B1EA-77B4A33EB601}" type="presParOf" srcId="{3E8FC7DB-FAF6-4ACB-8E1B-A990E403A77D}" destId="{A04E6293-A757-4A04-B7E6-8813E56B9768}" srcOrd="0" destOrd="0" presId="urn:microsoft.com/office/officeart/2005/8/layout/list1"/>
    <dgm:cxn modelId="{5B124091-D9F9-44E5-AFCA-E0CC2CE06583}" type="presParOf" srcId="{3E8FC7DB-FAF6-4ACB-8E1B-A990E403A77D}" destId="{137D8C24-7A64-4388-99D0-5392EC809AD7}" srcOrd="1" destOrd="0" presId="urn:microsoft.com/office/officeart/2005/8/layout/list1"/>
    <dgm:cxn modelId="{D6A479B1-B925-4F6E-A8D7-24A14D9B018F}" type="presParOf" srcId="{11CE2699-36E7-4989-BC1E-F37787756899}" destId="{3A617D5C-A3AB-4091-AF08-330629145852}" srcOrd="1" destOrd="0" presId="urn:microsoft.com/office/officeart/2005/8/layout/list1"/>
    <dgm:cxn modelId="{6F0C71D1-09C8-48EC-AC5B-6CD68F5C3752}" type="presParOf" srcId="{11CE2699-36E7-4989-BC1E-F37787756899}" destId="{0EFF7B3F-B682-4E5A-9D4A-397DB6C6ACD0}" srcOrd="2" destOrd="0" presId="urn:microsoft.com/office/officeart/2005/8/layout/list1"/>
    <dgm:cxn modelId="{12FB7A78-8487-4D01-92F6-BCCD4335CE9C}" type="presParOf" srcId="{11CE2699-36E7-4989-BC1E-F37787756899}" destId="{E3399DFB-9A9D-4387-BBF8-A55007AADD5F}" srcOrd="3" destOrd="0" presId="urn:microsoft.com/office/officeart/2005/8/layout/list1"/>
    <dgm:cxn modelId="{FFC7B78C-A99C-42DD-BD48-CCF23C0F6CA2}" type="presParOf" srcId="{11CE2699-36E7-4989-BC1E-F37787756899}" destId="{865FF149-69A1-4D52-BC26-99600CE56F6B}" srcOrd="4" destOrd="0" presId="urn:microsoft.com/office/officeart/2005/8/layout/list1"/>
    <dgm:cxn modelId="{F1C11846-9D59-43FD-ABFE-27C59739E87F}" type="presParOf" srcId="{865FF149-69A1-4D52-BC26-99600CE56F6B}" destId="{53214674-9462-4904-BE67-6A9196A23787}" srcOrd="0" destOrd="0" presId="urn:microsoft.com/office/officeart/2005/8/layout/list1"/>
    <dgm:cxn modelId="{DDFEB5DC-9C70-4816-8F82-CE8D246B911A}" type="presParOf" srcId="{865FF149-69A1-4D52-BC26-99600CE56F6B}" destId="{15411FD0-4BF6-43DF-A8C9-AF3F19157320}" srcOrd="1" destOrd="0" presId="urn:microsoft.com/office/officeart/2005/8/layout/list1"/>
    <dgm:cxn modelId="{8AAF3D2C-DAAE-4741-8466-D5852690C5FC}" type="presParOf" srcId="{11CE2699-36E7-4989-BC1E-F37787756899}" destId="{B3403308-4C13-4D19-94BC-7B077318468B}" srcOrd="5" destOrd="0" presId="urn:microsoft.com/office/officeart/2005/8/layout/list1"/>
    <dgm:cxn modelId="{401412C5-0403-4551-B1B1-B071A411EB6B}" type="presParOf" srcId="{11CE2699-36E7-4989-BC1E-F37787756899}" destId="{6F08FBE4-CE3E-4B2E-AA91-7F28306E2951}" srcOrd="6" destOrd="0" presId="urn:microsoft.com/office/officeart/2005/8/layout/list1"/>
    <dgm:cxn modelId="{4FCBBC38-AA14-4F26-B93A-669A9AC34CE2}" type="presParOf" srcId="{11CE2699-36E7-4989-BC1E-F37787756899}" destId="{84EA1707-A00D-486D-BAB1-144607993B1A}" srcOrd="7" destOrd="0" presId="urn:microsoft.com/office/officeart/2005/8/layout/list1"/>
    <dgm:cxn modelId="{21AE4D96-DCC1-4F07-AF42-DF06AA4DCF83}" type="presParOf" srcId="{11CE2699-36E7-4989-BC1E-F37787756899}" destId="{D896DE40-FE25-4E01-9DDC-67FD353B9ED6}" srcOrd="8" destOrd="0" presId="urn:microsoft.com/office/officeart/2005/8/layout/list1"/>
    <dgm:cxn modelId="{25EF7139-F870-4058-98CD-8B1710B8396E}" type="presParOf" srcId="{D896DE40-FE25-4E01-9DDC-67FD353B9ED6}" destId="{9D0717BD-157C-47E8-890A-C83B678214E2}" srcOrd="0" destOrd="0" presId="urn:microsoft.com/office/officeart/2005/8/layout/list1"/>
    <dgm:cxn modelId="{4243B479-4FAE-43DA-9458-7266F62B2D36}" type="presParOf" srcId="{D896DE40-FE25-4E01-9DDC-67FD353B9ED6}" destId="{E7B3EEE1-C9F2-4A1E-804E-E4F13590305C}" srcOrd="1" destOrd="0" presId="urn:microsoft.com/office/officeart/2005/8/layout/list1"/>
    <dgm:cxn modelId="{4A5EA1C0-28B6-4342-A9B1-A57E25BFB53F}" type="presParOf" srcId="{11CE2699-36E7-4989-BC1E-F37787756899}" destId="{2FB5F907-B1E9-45AB-AB82-B2984ABBC6BC}" srcOrd="9" destOrd="0" presId="urn:microsoft.com/office/officeart/2005/8/layout/list1"/>
    <dgm:cxn modelId="{85A8C29F-EAAF-4E79-8A18-564B42C1A106}" type="presParOf" srcId="{11CE2699-36E7-4989-BC1E-F37787756899}" destId="{22592B9E-1D2E-41F4-B687-DF2E93D1866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63182A-177F-4AD1-BD5B-941C4B88CB6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0C34F8-C992-4CC7-8514-4EC7E0113B83}">
      <dgm:prSet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Collecting</a:t>
          </a:r>
          <a:r>
            <a:rPr lang="en-US" dirty="0"/>
            <a:t> </a:t>
          </a:r>
          <a:r>
            <a:rPr lang="en-US" dirty="0">
              <a:latin typeface="Corbel" panose="020B0503020204020204"/>
            </a:rPr>
            <a:t>the </a:t>
          </a:r>
          <a:r>
            <a:rPr lang="en-US" dirty="0"/>
            <a:t>data</a:t>
          </a:r>
          <a:r>
            <a:rPr lang="en-US" dirty="0">
              <a:latin typeface="Corbel" panose="020B0503020204020204"/>
            </a:rPr>
            <a:t> takes time</a:t>
          </a:r>
          <a:endParaRPr lang="en-US" dirty="0"/>
        </a:p>
      </dgm:t>
    </dgm:pt>
    <dgm:pt modelId="{C4654213-C9FF-45F7-95F3-92C718000D08}" type="parTrans" cxnId="{524158CB-D84C-4736-9A99-E20E392FCD85}">
      <dgm:prSet/>
      <dgm:spPr/>
      <dgm:t>
        <a:bodyPr/>
        <a:lstStyle/>
        <a:p>
          <a:endParaRPr lang="en-US"/>
        </a:p>
      </dgm:t>
    </dgm:pt>
    <dgm:pt modelId="{23C73A99-73BD-4340-822A-1B9114A0A89D}" type="sibTrans" cxnId="{524158CB-D84C-4736-9A99-E20E392FCD85}">
      <dgm:prSet/>
      <dgm:spPr/>
      <dgm:t>
        <a:bodyPr/>
        <a:lstStyle/>
        <a:p>
          <a:endParaRPr lang="en-US"/>
        </a:p>
      </dgm:t>
    </dgm:pt>
    <dgm:pt modelId="{10E75C25-44E9-45C5-9112-C2A206BBF7AE}">
      <dgm:prSet/>
      <dgm:spPr/>
      <dgm:t>
        <a:bodyPr/>
        <a:lstStyle/>
        <a:p>
          <a:r>
            <a:rPr lang="en-US" dirty="0"/>
            <a:t>Incorrect or incomplete product info</a:t>
          </a:r>
        </a:p>
      </dgm:t>
    </dgm:pt>
    <dgm:pt modelId="{30DD629D-CB27-4384-929F-95722A84E4CB}" type="parTrans" cxnId="{25FAF93C-798C-4035-B460-DC1CA4AF5FC2}">
      <dgm:prSet/>
      <dgm:spPr/>
      <dgm:t>
        <a:bodyPr/>
        <a:lstStyle/>
        <a:p>
          <a:endParaRPr lang="en-US"/>
        </a:p>
      </dgm:t>
    </dgm:pt>
    <dgm:pt modelId="{6E5A78DC-4C2C-4E7A-8D38-20DDAC145D85}" type="sibTrans" cxnId="{25FAF93C-798C-4035-B460-DC1CA4AF5FC2}">
      <dgm:prSet/>
      <dgm:spPr/>
      <dgm:t>
        <a:bodyPr/>
        <a:lstStyle/>
        <a:p>
          <a:endParaRPr lang="en-US"/>
        </a:p>
      </dgm:t>
    </dgm:pt>
    <dgm:pt modelId="{EE2E6407-5710-48AE-9F69-64F77257BC3B}">
      <dgm:prSet/>
      <dgm:spPr/>
      <dgm:t>
        <a:bodyPr/>
        <a:lstStyle/>
        <a:p>
          <a:r>
            <a:rPr lang="en-US" dirty="0"/>
            <a:t>Ambiguity of product claims</a:t>
          </a:r>
        </a:p>
      </dgm:t>
    </dgm:pt>
    <dgm:pt modelId="{E7D54240-514A-4E8C-A99C-C8EB55312813}" type="parTrans" cxnId="{29CB0A13-A441-4339-A4F2-AA3FFECE2D1B}">
      <dgm:prSet/>
      <dgm:spPr/>
      <dgm:t>
        <a:bodyPr/>
        <a:lstStyle/>
        <a:p>
          <a:endParaRPr lang="en-US"/>
        </a:p>
      </dgm:t>
    </dgm:pt>
    <dgm:pt modelId="{9D8EB1D9-423C-47F3-A4A0-97941B7C1285}" type="sibTrans" cxnId="{29CB0A13-A441-4339-A4F2-AA3FFECE2D1B}">
      <dgm:prSet/>
      <dgm:spPr/>
      <dgm:t>
        <a:bodyPr/>
        <a:lstStyle/>
        <a:p>
          <a:endParaRPr lang="en-US"/>
        </a:p>
      </dgm:t>
    </dgm:pt>
    <dgm:pt modelId="{AAAE6F9F-CFC8-4E46-96CC-8813C74BE2C7}">
      <dgm:prSet/>
      <dgm:spPr/>
      <dgm:t>
        <a:bodyPr/>
        <a:lstStyle/>
        <a:p>
          <a:r>
            <a:rPr lang="en-US" dirty="0"/>
            <a:t>Updating product information</a:t>
          </a:r>
        </a:p>
      </dgm:t>
    </dgm:pt>
    <dgm:pt modelId="{3C2A0DFC-963B-46E2-9DF7-2F3B927C81A0}" type="parTrans" cxnId="{2B1C86A5-856C-4F0E-BE9B-58B0B0526FD6}">
      <dgm:prSet/>
      <dgm:spPr/>
      <dgm:t>
        <a:bodyPr/>
        <a:lstStyle/>
        <a:p>
          <a:endParaRPr lang="en-US"/>
        </a:p>
      </dgm:t>
    </dgm:pt>
    <dgm:pt modelId="{9EE4D93C-02F2-4A68-88A3-85DCCAEB64FE}" type="sibTrans" cxnId="{2B1C86A5-856C-4F0E-BE9B-58B0B0526FD6}">
      <dgm:prSet/>
      <dgm:spPr/>
      <dgm:t>
        <a:bodyPr/>
        <a:lstStyle/>
        <a:p>
          <a:endParaRPr lang="en-US"/>
        </a:p>
      </dgm:t>
    </dgm:pt>
    <dgm:pt modelId="{2B7E1B9B-5456-475B-97FD-B3F7FBB5C1FE}">
      <dgm:prSet/>
      <dgm:spPr/>
      <dgm:t>
        <a:bodyPr/>
        <a:lstStyle/>
        <a:p>
          <a:r>
            <a:rPr lang="en-US" dirty="0"/>
            <a:t>Non-English product info</a:t>
          </a:r>
        </a:p>
      </dgm:t>
    </dgm:pt>
    <dgm:pt modelId="{667D041A-856C-44A4-B151-5CA027E8F54D}" type="parTrans" cxnId="{BB06F7C6-90F4-4C62-9A88-5247056563A6}">
      <dgm:prSet/>
      <dgm:spPr/>
      <dgm:t>
        <a:bodyPr/>
        <a:lstStyle/>
        <a:p>
          <a:endParaRPr lang="en-US"/>
        </a:p>
      </dgm:t>
    </dgm:pt>
    <dgm:pt modelId="{6E8828BB-A2A0-44D0-BBD3-8EC3352B16F0}" type="sibTrans" cxnId="{BB06F7C6-90F4-4C62-9A88-5247056563A6}">
      <dgm:prSet/>
      <dgm:spPr/>
      <dgm:t>
        <a:bodyPr/>
        <a:lstStyle/>
        <a:p>
          <a:endParaRPr lang="en-US"/>
        </a:p>
      </dgm:t>
    </dgm:pt>
    <dgm:pt modelId="{31D94B09-BF07-4F78-836D-925B55435F81}">
      <dgm:prSet phldr="0"/>
      <dgm:spPr/>
      <dgm:t>
        <a:bodyPr/>
        <a:lstStyle/>
        <a:p>
          <a:pPr rtl="0"/>
          <a:r>
            <a:rPr lang="en-US" dirty="0">
              <a:latin typeface="Corbel"/>
            </a:rPr>
            <a:t>We can't collect what we can't find</a:t>
          </a:r>
        </a:p>
      </dgm:t>
    </dgm:pt>
    <dgm:pt modelId="{DE3E861C-BFA8-4BB5-904D-A9A032314BBA}" type="parTrans" cxnId="{16965865-AD75-47B5-B62E-56122B54D537}">
      <dgm:prSet/>
      <dgm:spPr/>
    </dgm:pt>
    <dgm:pt modelId="{09F37AA0-C4F0-436F-AF38-2E9D6A1F6548}" type="sibTrans" cxnId="{16965865-AD75-47B5-B62E-56122B54D537}">
      <dgm:prSet/>
      <dgm:spPr/>
    </dgm:pt>
    <dgm:pt modelId="{4B6F088F-E3DD-472F-A5A2-29983F15785A}">
      <dgm:prSet phldr="0"/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</a:rPr>
            <a:t>OCR isn't </a:t>
          </a:r>
          <a:r>
            <a:rPr lang="en-US" dirty="0" err="1">
              <a:solidFill>
                <a:srgbClr val="000000"/>
              </a:solidFill>
            </a:rPr>
            <a:t>optimised</a:t>
          </a:r>
          <a:endParaRPr lang="en-US" dirty="0" err="1">
            <a:latin typeface="Corbel" panose="020B0503020204020204"/>
          </a:endParaRPr>
        </a:p>
      </dgm:t>
    </dgm:pt>
    <dgm:pt modelId="{131FA8FB-A201-4850-9E19-BE2D9AC53807}" type="parTrans" cxnId="{9A669E7D-03E3-4FA9-8D2B-F3A2F9FBD980}">
      <dgm:prSet/>
      <dgm:spPr/>
    </dgm:pt>
    <dgm:pt modelId="{335DC3F8-BDBB-4459-AC8C-60E87EB372F3}" type="sibTrans" cxnId="{9A669E7D-03E3-4FA9-8D2B-F3A2F9FBD980}">
      <dgm:prSet/>
      <dgm:spPr/>
    </dgm:pt>
    <dgm:pt modelId="{1A2AA0E2-D5E0-4423-9C3E-86396D8D7403}">
      <dgm:prSet phldr="0"/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</a:rPr>
            <a:t>Simple guessing method</a:t>
          </a:r>
          <a:endParaRPr lang="en-US" dirty="0">
            <a:latin typeface="Corbel" panose="020B0503020204020204"/>
          </a:endParaRPr>
        </a:p>
      </dgm:t>
    </dgm:pt>
    <dgm:pt modelId="{CC4B907A-A979-4F89-93EF-5D414E35C563}" type="parTrans" cxnId="{6E6E4DD2-184B-4A52-987E-36383FA6CC0D}">
      <dgm:prSet/>
      <dgm:spPr/>
    </dgm:pt>
    <dgm:pt modelId="{32990F16-6792-4863-AC65-C2FB7697C8F2}" type="sibTrans" cxnId="{6E6E4DD2-184B-4A52-987E-36383FA6CC0D}">
      <dgm:prSet/>
      <dgm:spPr/>
    </dgm:pt>
    <dgm:pt modelId="{D24643AC-70C5-41D8-857C-E0DCCADC7E2C}" type="pres">
      <dgm:prSet presAssocID="{C363182A-177F-4AD1-BD5B-941C4B88CB6E}" presName="vert0" presStyleCnt="0">
        <dgm:presLayoutVars>
          <dgm:dir/>
          <dgm:animOne val="branch"/>
          <dgm:animLvl val="lvl"/>
        </dgm:presLayoutVars>
      </dgm:prSet>
      <dgm:spPr/>
    </dgm:pt>
    <dgm:pt modelId="{87454590-3354-4151-8034-40C048965211}" type="pres">
      <dgm:prSet presAssocID="{4B0C34F8-C992-4CC7-8514-4EC7E0113B83}" presName="thickLine" presStyleLbl="alignNode1" presStyleIdx="0" presStyleCnt="8"/>
      <dgm:spPr/>
    </dgm:pt>
    <dgm:pt modelId="{32E10EA3-78D5-4124-9741-FE70FD9033A7}" type="pres">
      <dgm:prSet presAssocID="{4B0C34F8-C992-4CC7-8514-4EC7E0113B83}" presName="horz1" presStyleCnt="0"/>
      <dgm:spPr/>
    </dgm:pt>
    <dgm:pt modelId="{C1102FD4-2E9D-4F76-92C7-D1E4E1B13337}" type="pres">
      <dgm:prSet presAssocID="{4B0C34F8-C992-4CC7-8514-4EC7E0113B83}" presName="tx1" presStyleLbl="revTx" presStyleIdx="0" presStyleCnt="8"/>
      <dgm:spPr/>
    </dgm:pt>
    <dgm:pt modelId="{BD7C3A93-FB68-4D01-818D-CF176E24BF39}" type="pres">
      <dgm:prSet presAssocID="{4B0C34F8-C992-4CC7-8514-4EC7E0113B83}" presName="vert1" presStyleCnt="0"/>
      <dgm:spPr/>
    </dgm:pt>
    <dgm:pt modelId="{F7ECAB55-3B4C-4497-886B-1EFE7F9E0BAE}" type="pres">
      <dgm:prSet presAssocID="{10E75C25-44E9-45C5-9112-C2A206BBF7AE}" presName="thickLine" presStyleLbl="alignNode1" presStyleIdx="1" presStyleCnt="8"/>
      <dgm:spPr/>
    </dgm:pt>
    <dgm:pt modelId="{1D158E70-29DA-4365-856A-053400744057}" type="pres">
      <dgm:prSet presAssocID="{10E75C25-44E9-45C5-9112-C2A206BBF7AE}" presName="horz1" presStyleCnt="0"/>
      <dgm:spPr/>
    </dgm:pt>
    <dgm:pt modelId="{13161D04-BE4A-4EEE-B5BA-A1D7D857909A}" type="pres">
      <dgm:prSet presAssocID="{10E75C25-44E9-45C5-9112-C2A206BBF7AE}" presName="tx1" presStyleLbl="revTx" presStyleIdx="1" presStyleCnt="8"/>
      <dgm:spPr/>
    </dgm:pt>
    <dgm:pt modelId="{744ECCC8-40DC-4C7D-8A51-DDD0AFCCD237}" type="pres">
      <dgm:prSet presAssocID="{10E75C25-44E9-45C5-9112-C2A206BBF7AE}" presName="vert1" presStyleCnt="0"/>
      <dgm:spPr/>
    </dgm:pt>
    <dgm:pt modelId="{3D2650E6-9196-460A-80F5-1BEE17F7BB74}" type="pres">
      <dgm:prSet presAssocID="{4B6F088F-E3DD-472F-A5A2-29983F15785A}" presName="thickLine" presStyleLbl="alignNode1" presStyleIdx="2" presStyleCnt="8"/>
      <dgm:spPr/>
    </dgm:pt>
    <dgm:pt modelId="{78143729-A9C3-423F-89D4-0BE2AF1D6EE6}" type="pres">
      <dgm:prSet presAssocID="{4B6F088F-E3DD-472F-A5A2-29983F15785A}" presName="horz1" presStyleCnt="0"/>
      <dgm:spPr/>
    </dgm:pt>
    <dgm:pt modelId="{830AF612-4F65-454C-9C4A-4CC0F8D7F446}" type="pres">
      <dgm:prSet presAssocID="{4B6F088F-E3DD-472F-A5A2-29983F15785A}" presName="tx1" presStyleLbl="revTx" presStyleIdx="2" presStyleCnt="8"/>
      <dgm:spPr/>
    </dgm:pt>
    <dgm:pt modelId="{822DEC8E-C1D4-497F-9C4B-690017D66E0B}" type="pres">
      <dgm:prSet presAssocID="{4B6F088F-E3DD-472F-A5A2-29983F15785A}" presName="vert1" presStyleCnt="0"/>
      <dgm:spPr/>
    </dgm:pt>
    <dgm:pt modelId="{53E8C023-8CF7-48A4-81F4-081ADB78CE2F}" type="pres">
      <dgm:prSet presAssocID="{EE2E6407-5710-48AE-9F69-64F77257BC3B}" presName="thickLine" presStyleLbl="alignNode1" presStyleIdx="3" presStyleCnt="8"/>
      <dgm:spPr/>
    </dgm:pt>
    <dgm:pt modelId="{BBC632CE-C138-4280-89CE-A6C5719AF0B5}" type="pres">
      <dgm:prSet presAssocID="{EE2E6407-5710-48AE-9F69-64F77257BC3B}" presName="horz1" presStyleCnt="0"/>
      <dgm:spPr/>
    </dgm:pt>
    <dgm:pt modelId="{52CD6F1E-EE18-4E57-9CB4-35CC2F7913C2}" type="pres">
      <dgm:prSet presAssocID="{EE2E6407-5710-48AE-9F69-64F77257BC3B}" presName="tx1" presStyleLbl="revTx" presStyleIdx="3" presStyleCnt="8"/>
      <dgm:spPr/>
    </dgm:pt>
    <dgm:pt modelId="{33C7F20C-ADB1-4B21-A65F-EC1D1BB81A1A}" type="pres">
      <dgm:prSet presAssocID="{EE2E6407-5710-48AE-9F69-64F77257BC3B}" presName="vert1" presStyleCnt="0"/>
      <dgm:spPr/>
    </dgm:pt>
    <dgm:pt modelId="{AA27D8A2-F195-405A-9E9F-C32ED9E61E05}" type="pres">
      <dgm:prSet presAssocID="{AAAE6F9F-CFC8-4E46-96CC-8813C74BE2C7}" presName="thickLine" presStyleLbl="alignNode1" presStyleIdx="4" presStyleCnt="8"/>
      <dgm:spPr/>
    </dgm:pt>
    <dgm:pt modelId="{B0C3A446-9924-4DFB-9228-6B1237146290}" type="pres">
      <dgm:prSet presAssocID="{AAAE6F9F-CFC8-4E46-96CC-8813C74BE2C7}" presName="horz1" presStyleCnt="0"/>
      <dgm:spPr/>
    </dgm:pt>
    <dgm:pt modelId="{9C4469D9-675F-4E8D-AF38-67E604215CBA}" type="pres">
      <dgm:prSet presAssocID="{AAAE6F9F-CFC8-4E46-96CC-8813C74BE2C7}" presName="tx1" presStyleLbl="revTx" presStyleIdx="4" presStyleCnt="8"/>
      <dgm:spPr/>
    </dgm:pt>
    <dgm:pt modelId="{37D968D4-495D-4F73-A25D-650F201CCFB9}" type="pres">
      <dgm:prSet presAssocID="{AAAE6F9F-CFC8-4E46-96CC-8813C74BE2C7}" presName="vert1" presStyleCnt="0"/>
      <dgm:spPr/>
    </dgm:pt>
    <dgm:pt modelId="{2356E9A7-A7A1-4FE2-B53D-0A86F1D8DE85}" type="pres">
      <dgm:prSet presAssocID="{1A2AA0E2-D5E0-4423-9C3E-86396D8D7403}" presName="thickLine" presStyleLbl="alignNode1" presStyleIdx="5" presStyleCnt="8"/>
      <dgm:spPr/>
    </dgm:pt>
    <dgm:pt modelId="{8C92CC12-C7A8-4689-9185-86FD0205602B}" type="pres">
      <dgm:prSet presAssocID="{1A2AA0E2-D5E0-4423-9C3E-86396D8D7403}" presName="horz1" presStyleCnt="0"/>
      <dgm:spPr/>
    </dgm:pt>
    <dgm:pt modelId="{58F420C2-5B13-4B4A-9FC3-64E443704276}" type="pres">
      <dgm:prSet presAssocID="{1A2AA0E2-D5E0-4423-9C3E-86396D8D7403}" presName="tx1" presStyleLbl="revTx" presStyleIdx="5" presStyleCnt="8"/>
      <dgm:spPr/>
    </dgm:pt>
    <dgm:pt modelId="{4F629253-4D3A-4D27-A4B6-411EB0BEB0CA}" type="pres">
      <dgm:prSet presAssocID="{1A2AA0E2-D5E0-4423-9C3E-86396D8D7403}" presName="vert1" presStyleCnt="0"/>
      <dgm:spPr/>
    </dgm:pt>
    <dgm:pt modelId="{48AEBB61-B975-43DE-9BF6-9C869A10EF3A}" type="pres">
      <dgm:prSet presAssocID="{2B7E1B9B-5456-475B-97FD-B3F7FBB5C1FE}" presName="thickLine" presStyleLbl="alignNode1" presStyleIdx="6" presStyleCnt="8"/>
      <dgm:spPr/>
    </dgm:pt>
    <dgm:pt modelId="{59F9F522-836F-445F-9A61-4011134032BF}" type="pres">
      <dgm:prSet presAssocID="{2B7E1B9B-5456-475B-97FD-B3F7FBB5C1FE}" presName="horz1" presStyleCnt="0"/>
      <dgm:spPr/>
    </dgm:pt>
    <dgm:pt modelId="{888C5089-E16B-4ECF-A55B-CDE91715A39B}" type="pres">
      <dgm:prSet presAssocID="{2B7E1B9B-5456-475B-97FD-B3F7FBB5C1FE}" presName="tx1" presStyleLbl="revTx" presStyleIdx="6" presStyleCnt="8"/>
      <dgm:spPr/>
    </dgm:pt>
    <dgm:pt modelId="{DC397AF8-7A35-49A5-B905-FCD00FA45DCF}" type="pres">
      <dgm:prSet presAssocID="{2B7E1B9B-5456-475B-97FD-B3F7FBB5C1FE}" presName="vert1" presStyleCnt="0"/>
      <dgm:spPr/>
    </dgm:pt>
    <dgm:pt modelId="{EA459A46-A562-43C5-A67F-CC47255E5421}" type="pres">
      <dgm:prSet presAssocID="{31D94B09-BF07-4F78-836D-925B55435F81}" presName="thickLine" presStyleLbl="alignNode1" presStyleIdx="7" presStyleCnt="8"/>
      <dgm:spPr/>
    </dgm:pt>
    <dgm:pt modelId="{753EA1B5-A2B2-4B5A-BEF2-96C3D80334C8}" type="pres">
      <dgm:prSet presAssocID="{31D94B09-BF07-4F78-836D-925B55435F81}" presName="horz1" presStyleCnt="0"/>
      <dgm:spPr/>
    </dgm:pt>
    <dgm:pt modelId="{D039DDED-A480-47EA-B459-7178EB3F5179}" type="pres">
      <dgm:prSet presAssocID="{31D94B09-BF07-4F78-836D-925B55435F81}" presName="tx1" presStyleLbl="revTx" presStyleIdx="7" presStyleCnt="8"/>
      <dgm:spPr/>
    </dgm:pt>
    <dgm:pt modelId="{56494316-978E-4D7B-8300-4D4D00CE3FB1}" type="pres">
      <dgm:prSet presAssocID="{31D94B09-BF07-4F78-836D-925B55435F81}" presName="vert1" presStyleCnt="0"/>
      <dgm:spPr/>
    </dgm:pt>
  </dgm:ptLst>
  <dgm:cxnLst>
    <dgm:cxn modelId="{29CB0A13-A441-4339-A4F2-AA3FFECE2D1B}" srcId="{C363182A-177F-4AD1-BD5B-941C4B88CB6E}" destId="{EE2E6407-5710-48AE-9F69-64F77257BC3B}" srcOrd="3" destOrd="0" parTransId="{E7D54240-514A-4E8C-A99C-C8EB55312813}" sibTransId="{9D8EB1D9-423C-47F3-A4A0-97941B7C1285}"/>
    <dgm:cxn modelId="{57697A1F-C2CB-4A41-A33C-8FC007EE0AC0}" type="presOf" srcId="{C363182A-177F-4AD1-BD5B-941C4B88CB6E}" destId="{D24643AC-70C5-41D8-857C-E0DCCADC7E2C}" srcOrd="0" destOrd="0" presId="urn:microsoft.com/office/officeart/2008/layout/LinedList"/>
    <dgm:cxn modelId="{9F6BE332-66C3-424A-B9D8-7438F72CA9D4}" type="presOf" srcId="{4B0C34F8-C992-4CC7-8514-4EC7E0113B83}" destId="{C1102FD4-2E9D-4F76-92C7-D1E4E1B13337}" srcOrd="0" destOrd="0" presId="urn:microsoft.com/office/officeart/2008/layout/LinedList"/>
    <dgm:cxn modelId="{25FAF93C-798C-4035-B460-DC1CA4AF5FC2}" srcId="{C363182A-177F-4AD1-BD5B-941C4B88CB6E}" destId="{10E75C25-44E9-45C5-9112-C2A206BBF7AE}" srcOrd="1" destOrd="0" parTransId="{30DD629D-CB27-4384-929F-95722A84E4CB}" sibTransId="{6E5A78DC-4C2C-4E7A-8D38-20DDAC145D85}"/>
    <dgm:cxn modelId="{45A3D660-EFEA-4E94-A723-A6D547C4B919}" type="presOf" srcId="{AAAE6F9F-CFC8-4E46-96CC-8813C74BE2C7}" destId="{9C4469D9-675F-4E8D-AF38-67E604215CBA}" srcOrd="0" destOrd="0" presId="urn:microsoft.com/office/officeart/2008/layout/LinedList"/>
    <dgm:cxn modelId="{16965865-AD75-47B5-B62E-56122B54D537}" srcId="{C363182A-177F-4AD1-BD5B-941C4B88CB6E}" destId="{31D94B09-BF07-4F78-836D-925B55435F81}" srcOrd="7" destOrd="0" parTransId="{DE3E861C-BFA8-4BB5-904D-A9A032314BBA}" sibTransId="{09F37AA0-C4F0-436F-AF38-2E9D6A1F6548}"/>
    <dgm:cxn modelId="{A59B034F-FF2A-4A08-AAEB-1818A95008AB}" type="presOf" srcId="{2B7E1B9B-5456-475B-97FD-B3F7FBB5C1FE}" destId="{888C5089-E16B-4ECF-A55B-CDE91715A39B}" srcOrd="0" destOrd="0" presId="urn:microsoft.com/office/officeart/2008/layout/LinedList"/>
    <dgm:cxn modelId="{9A669E7D-03E3-4FA9-8D2B-F3A2F9FBD980}" srcId="{C363182A-177F-4AD1-BD5B-941C4B88CB6E}" destId="{4B6F088F-E3DD-472F-A5A2-29983F15785A}" srcOrd="2" destOrd="0" parTransId="{131FA8FB-A201-4850-9E19-BE2D9AC53807}" sibTransId="{335DC3F8-BDBB-4459-AC8C-60E87EB372F3}"/>
    <dgm:cxn modelId="{82A0CA91-4F1F-453F-AB52-7E2A8B7AFFC2}" type="presOf" srcId="{31D94B09-BF07-4F78-836D-925B55435F81}" destId="{D039DDED-A480-47EA-B459-7178EB3F5179}" srcOrd="0" destOrd="0" presId="urn:microsoft.com/office/officeart/2008/layout/LinedList"/>
    <dgm:cxn modelId="{2B1C86A5-856C-4F0E-BE9B-58B0B0526FD6}" srcId="{C363182A-177F-4AD1-BD5B-941C4B88CB6E}" destId="{AAAE6F9F-CFC8-4E46-96CC-8813C74BE2C7}" srcOrd="4" destOrd="0" parTransId="{3C2A0DFC-963B-46E2-9DF7-2F3B927C81A0}" sibTransId="{9EE4D93C-02F2-4A68-88A3-85DCCAEB64FE}"/>
    <dgm:cxn modelId="{9463EDBB-6236-4EC8-9A24-F5D6F32BB7B9}" type="presOf" srcId="{4B6F088F-E3DD-472F-A5A2-29983F15785A}" destId="{830AF612-4F65-454C-9C4A-4CC0F8D7F446}" srcOrd="0" destOrd="0" presId="urn:microsoft.com/office/officeart/2008/layout/LinedList"/>
    <dgm:cxn modelId="{BB06F7C6-90F4-4C62-9A88-5247056563A6}" srcId="{C363182A-177F-4AD1-BD5B-941C4B88CB6E}" destId="{2B7E1B9B-5456-475B-97FD-B3F7FBB5C1FE}" srcOrd="6" destOrd="0" parTransId="{667D041A-856C-44A4-B151-5CA027E8F54D}" sibTransId="{6E8828BB-A2A0-44D0-BBD3-8EC3352B16F0}"/>
    <dgm:cxn modelId="{524158CB-D84C-4736-9A99-E20E392FCD85}" srcId="{C363182A-177F-4AD1-BD5B-941C4B88CB6E}" destId="{4B0C34F8-C992-4CC7-8514-4EC7E0113B83}" srcOrd="0" destOrd="0" parTransId="{C4654213-C9FF-45F7-95F3-92C718000D08}" sibTransId="{23C73A99-73BD-4340-822A-1B9114A0A89D}"/>
    <dgm:cxn modelId="{5A85A6D1-7C34-4297-A38E-23AF32B4ABC8}" type="presOf" srcId="{EE2E6407-5710-48AE-9F69-64F77257BC3B}" destId="{52CD6F1E-EE18-4E57-9CB4-35CC2F7913C2}" srcOrd="0" destOrd="0" presId="urn:microsoft.com/office/officeart/2008/layout/LinedList"/>
    <dgm:cxn modelId="{6E6E4DD2-184B-4A52-987E-36383FA6CC0D}" srcId="{C363182A-177F-4AD1-BD5B-941C4B88CB6E}" destId="{1A2AA0E2-D5E0-4423-9C3E-86396D8D7403}" srcOrd="5" destOrd="0" parTransId="{CC4B907A-A979-4F89-93EF-5D414E35C563}" sibTransId="{32990F16-6792-4863-AC65-C2FB7697C8F2}"/>
    <dgm:cxn modelId="{8FDB74D3-A883-434A-9B16-086C4A8476BE}" type="presOf" srcId="{1A2AA0E2-D5E0-4423-9C3E-86396D8D7403}" destId="{58F420C2-5B13-4B4A-9FC3-64E443704276}" srcOrd="0" destOrd="0" presId="urn:microsoft.com/office/officeart/2008/layout/LinedList"/>
    <dgm:cxn modelId="{A6B40AEC-8985-4DB9-840B-03444BF8FA5F}" type="presOf" srcId="{10E75C25-44E9-45C5-9112-C2A206BBF7AE}" destId="{13161D04-BE4A-4EEE-B5BA-A1D7D857909A}" srcOrd="0" destOrd="0" presId="urn:microsoft.com/office/officeart/2008/layout/LinedList"/>
    <dgm:cxn modelId="{57698CDF-7B8D-4A7D-8344-14641157FE5B}" type="presParOf" srcId="{D24643AC-70C5-41D8-857C-E0DCCADC7E2C}" destId="{87454590-3354-4151-8034-40C048965211}" srcOrd="0" destOrd="0" presId="urn:microsoft.com/office/officeart/2008/layout/LinedList"/>
    <dgm:cxn modelId="{9C57D674-74CD-4A6F-BD0C-3AB3FD9FC20A}" type="presParOf" srcId="{D24643AC-70C5-41D8-857C-E0DCCADC7E2C}" destId="{32E10EA3-78D5-4124-9741-FE70FD9033A7}" srcOrd="1" destOrd="0" presId="urn:microsoft.com/office/officeart/2008/layout/LinedList"/>
    <dgm:cxn modelId="{3A229318-427B-441D-9752-37DC21A70D53}" type="presParOf" srcId="{32E10EA3-78D5-4124-9741-FE70FD9033A7}" destId="{C1102FD4-2E9D-4F76-92C7-D1E4E1B13337}" srcOrd="0" destOrd="0" presId="urn:microsoft.com/office/officeart/2008/layout/LinedList"/>
    <dgm:cxn modelId="{6DDC962D-CC58-4CB1-B6DC-8C7ECA9D0F17}" type="presParOf" srcId="{32E10EA3-78D5-4124-9741-FE70FD9033A7}" destId="{BD7C3A93-FB68-4D01-818D-CF176E24BF39}" srcOrd="1" destOrd="0" presId="urn:microsoft.com/office/officeart/2008/layout/LinedList"/>
    <dgm:cxn modelId="{CD589D0D-4CEE-423F-A69E-234A9DA784CC}" type="presParOf" srcId="{D24643AC-70C5-41D8-857C-E0DCCADC7E2C}" destId="{F7ECAB55-3B4C-4497-886B-1EFE7F9E0BAE}" srcOrd="2" destOrd="0" presId="urn:microsoft.com/office/officeart/2008/layout/LinedList"/>
    <dgm:cxn modelId="{02ACC0B3-565B-4CCC-9A6A-E32A578AECE2}" type="presParOf" srcId="{D24643AC-70C5-41D8-857C-E0DCCADC7E2C}" destId="{1D158E70-29DA-4365-856A-053400744057}" srcOrd="3" destOrd="0" presId="urn:microsoft.com/office/officeart/2008/layout/LinedList"/>
    <dgm:cxn modelId="{9824A32F-055D-486C-9AEB-C00C84D8A5CB}" type="presParOf" srcId="{1D158E70-29DA-4365-856A-053400744057}" destId="{13161D04-BE4A-4EEE-B5BA-A1D7D857909A}" srcOrd="0" destOrd="0" presId="urn:microsoft.com/office/officeart/2008/layout/LinedList"/>
    <dgm:cxn modelId="{13C90ED9-8A8D-4877-AF51-843A68CAFA50}" type="presParOf" srcId="{1D158E70-29DA-4365-856A-053400744057}" destId="{744ECCC8-40DC-4C7D-8A51-DDD0AFCCD237}" srcOrd="1" destOrd="0" presId="urn:microsoft.com/office/officeart/2008/layout/LinedList"/>
    <dgm:cxn modelId="{727751CE-15DC-4262-931D-2D4F12FFCD5F}" type="presParOf" srcId="{D24643AC-70C5-41D8-857C-E0DCCADC7E2C}" destId="{3D2650E6-9196-460A-80F5-1BEE17F7BB74}" srcOrd="4" destOrd="0" presId="urn:microsoft.com/office/officeart/2008/layout/LinedList"/>
    <dgm:cxn modelId="{70DAA997-6C80-4489-A9CA-E6C66FB1156C}" type="presParOf" srcId="{D24643AC-70C5-41D8-857C-E0DCCADC7E2C}" destId="{78143729-A9C3-423F-89D4-0BE2AF1D6EE6}" srcOrd="5" destOrd="0" presId="urn:microsoft.com/office/officeart/2008/layout/LinedList"/>
    <dgm:cxn modelId="{BFA81022-8F53-45CF-A471-406C658BF2FD}" type="presParOf" srcId="{78143729-A9C3-423F-89D4-0BE2AF1D6EE6}" destId="{830AF612-4F65-454C-9C4A-4CC0F8D7F446}" srcOrd="0" destOrd="0" presId="urn:microsoft.com/office/officeart/2008/layout/LinedList"/>
    <dgm:cxn modelId="{1802500D-5ECB-407B-9254-1DAE8D96CCF4}" type="presParOf" srcId="{78143729-A9C3-423F-89D4-0BE2AF1D6EE6}" destId="{822DEC8E-C1D4-497F-9C4B-690017D66E0B}" srcOrd="1" destOrd="0" presId="urn:microsoft.com/office/officeart/2008/layout/LinedList"/>
    <dgm:cxn modelId="{085318CA-B3C7-472A-93C2-49264A2AFB97}" type="presParOf" srcId="{D24643AC-70C5-41D8-857C-E0DCCADC7E2C}" destId="{53E8C023-8CF7-48A4-81F4-081ADB78CE2F}" srcOrd="6" destOrd="0" presId="urn:microsoft.com/office/officeart/2008/layout/LinedList"/>
    <dgm:cxn modelId="{C62EE363-387D-4E81-B77B-BBE2FCF54E12}" type="presParOf" srcId="{D24643AC-70C5-41D8-857C-E0DCCADC7E2C}" destId="{BBC632CE-C138-4280-89CE-A6C5719AF0B5}" srcOrd="7" destOrd="0" presId="urn:microsoft.com/office/officeart/2008/layout/LinedList"/>
    <dgm:cxn modelId="{A3CF2422-8502-4909-A9DC-387BDF158945}" type="presParOf" srcId="{BBC632CE-C138-4280-89CE-A6C5719AF0B5}" destId="{52CD6F1E-EE18-4E57-9CB4-35CC2F7913C2}" srcOrd="0" destOrd="0" presId="urn:microsoft.com/office/officeart/2008/layout/LinedList"/>
    <dgm:cxn modelId="{464543C7-ABE0-405B-AA92-7368364AE032}" type="presParOf" srcId="{BBC632CE-C138-4280-89CE-A6C5719AF0B5}" destId="{33C7F20C-ADB1-4B21-A65F-EC1D1BB81A1A}" srcOrd="1" destOrd="0" presId="urn:microsoft.com/office/officeart/2008/layout/LinedList"/>
    <dgm:cxn modelId="{B7EFF48E-114E-437F-A5EB-D586D5C1AD16}" type="presParOf" srcId="{D24643AC-70C5-41D8-857C-E0DCCADC7E2C}" destId="{AA27D8A2-F195-405A-9E9F-C32ED9E61E05}" srcOrd="8" destOrd="0" presId="urn:microsoft.com/office/officeart/2008/layout/LinedList"/>
    <dgm:cxn modelId="{E6A89B56-A56E-4D80-A200-BDA94685352D}" type="presParOf" srcId="{D24643AC-70C5-41D8-857C-E0DCCADC7E2C}" destId="{B0C3A446-9924-4DFB-9228-6B1237146290}" srcOrd="9" destOrd="0" presId="urn:microsoft.com/office/officeart/2008/layout/LinedList"/>
    <dgm:cxn modelId="{49FF7A32-0F72-4B6D-B7E3-63E9447C206E}" type="presParOf" srcId="{B0C3A446-9924-4DFB-9228-6B1237146290}" destId="{9C4469D9-675F-4E8D-AF38-67E604215CBA}" srcOrd="0" destOrd="0" presId="urn:microsoft.com/office/officeart/2008/layout/LinedList"/>
    <dgm:cxn modelId="{1DAE16B8-EBA9-40EC-8F87-C5D1B2E6B341}" type="presParOf" srcId="{B0C3A446-9924-4DFB-9228-6B1237146290}" destId="{37D968D4-495D-4F73-A25D-650F201CCFB9}" srcOrd="1" destOrd="0" presId="urn:microsoft.com/office/officeart/2008/layout/LinedList"/>
    <dgm:cxn modelId="{DF94BAA8-4311-4875-8665-E434EC84AEBF}" type="presParOf" srcId="{D24643AC-70C5-41D8-857C-E0DCCADC7E2C}" destId="{2356E9A7-A7A1-4FE2-B53D-0A86F1D8DE85}" srcOrd="10" destOrd="0" presId="urn:microsoft.com/office/officeart/2008/layout/LinedList"/>
    <dgm:cxn modelId="{DEAA120A-799F-4450-A301-FCCFFAD662ED}" type="presParOf" srcId="{D24643AC-70C5-41D8-857C-E0DCCADC7E2C}" destId="{8C92CC12-C7A8-4689-9185-86FD0205602B}" srcOrd="11" destOrd="0" presId="urn:microsoft.com/office/officeart/2008/layout/LinedList"/>
    <dgm:cxn modelId="{F93CAA2F-1DA4-4523-9FBB-B88EC6D733CB}" type="presParOf" srcId="{8C92CC12-C7A8-4689-9185-86FD0205602B}" destId="{58F420C2-5B13-4B4A-9FC3-64E443704276}" srcOrd="0" destOrd="0" presId="urn:microsoft.com/office/officeart/2008/layout/LinedList"/>
    <dgm:cxn modelId="{3A3C25F6-7BF2-4AF2-8AED-3D536442201A}" type="presParOf" srcId="{8C92CC12-C7A8-4689-9185-86FD0205602B}" destId="{4F629253-4D3A-4D27-A4B6-411EB0BEB0CA}" srcOrd="1" destOrd="0" presId="urn:microsoft.com/office/officeart/2008/layout/LinedList"/>
    <dgm:cxn modelId="{5C7996AF-1C76-4B69-9CC0-E1E24FA529EF}" type="presParOf" srcId="{D24643AC-70C5-41D8-857C-E0DCCADC7E2C}" destId="{48AEBB61-B975-43DE-9BF6-9C869A10EF3A}" srcOrd="12" destOrd="0" presId="urn:microsoft.com/office/officeart/2008/layout/LinedList"/>
    <dgm:cxn modelId="{B4EE6077-FA81-4223-8629-F6E0531F563F}" type="presParOf" srcId="{D24643AC-70C5-41D8-857C-E0DCCADC7E2C}" destId="{59F9F522-836F-445F-9A61-4011134032BF}" srcOrd="13" destOrd="0" presId="urn:microsoft.com/office/officeart/2008/layout/LinedList"/>
    <dgm:cxn modelId="{E2D342B9-1D5A-45ED-A6B7-C449885929CF}" type="presParOf" srcId="{59F9F522-836F-445F-9A61-4011134032BF}" destId="{888C5089-E16B-4ECF-A55B-CDE91715A39B}" srcOrd="0" destOrd="0" presId="urn:microsoft.com/office/officeart/2008/layout/LinedList"/>
    <dgm:cxn modelId="{5ACB118C-5E41-4B03-AD45-7EDB64F66FFB}" type="presParOf" srcId="{59F9F522-836F-445F-9A61-4011134032BF}" destId="{DC397AF8-7A35-49A5-B905-FCD00FA45DCF}" srcOrd="1" destOrd="0" presId="urn:microsoft.com/office/officeart/2008/layout/LinedList"/>
    <dgm:cxn modelId="{CA6D1AAE-65CD-495C-9775-18504E3BF33C}" type="presParOf" srcId="{D24643AC-70C5-41D8-857C-E0DCCADC7E2C}" destId="{EA459A46-A562-43C5-A67F-CC47255E5421}" srcOrd="14" destOrd="0" presId="urn:microsoft.com/office/officeart/2008/layout/LinedList"/>
    <dgm:cxn modelId="{4CBA9573-C1FC-4276-9A51-A4F94D8D4C2A}" type="presParOf" srcId="{D24643AC-70C5-41D8-857C-E0DCCADC7E2C}" destId="{753EA1B5-A2B2-4B5A-BEF2-96C3D80334C8}" srcOrd="15" destOrd="0" presId="urn:microsoft.com/office/officeart/2008/layout/LinedList"/>
    <dgm:cxn modelId="{297B4451-087A-466A-8601-C26F5EF56364}" type="presParOf" srcId="{753EA1B5-A2B2-4B5A-BEF2-96C3D80334C8}" destId="{D039DDED-A480-47EA-B459-7178EB3F5179}" srcOrd="0" destOrd="0" presId="urn:microsoft.com/office/officeart/2008/layout/LinedList"/>
    <dgm:cxn modelId="{8198C390-4B16-459D-9FEB-9123D70D58FB}" type="presParOf" srcId="{753EA1B5-A2B2-4B5A-BEF2-96C3D80334C8}" destId="{56494316-978E-4D7B-8300-4D4D00CE3F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D225A2-B405-4233-B91A-6EFD7FA614D8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40DE66-1BDD-4154-A85C-E16C37D2FB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orbel" panose="020B0503020204020204"/>
            </a:rPr>
            <a:t>User</a:t>
          </a:r>
          <a:r>
            <a:rPr lang="en-US"/>
            <a:t> Interface</a:t>
          </a:r>
        </a:p>
      </dgm:t>
    </dgm:pt>
    <dgm:pt modelId="{4CF54BFE-36CE-44A5-8404-1763CA388408}" type="parTrans" cxnId="{F68118DE-42C6-4E2C-9981-1F81DBD9D169}">
      <dgm:prSet/>
      <dgm:spPr/>
      <dgm:t>
        <a:bodyPr/>
        <a:lstStyle/>
        <a:p>
          <a:endParaRPr lang="en-US"/>
        </a:p>
      </dgm:t>
    </dgm:pt>
    <dgm:pt modelId="{EF7034B8-8ABC-45AB-A486-3DA234C79850}" type="sibTrans" cxnId="{F68118DE-42C6-4E2C-9981-1F81DBD9D169}">
      <dgm:prSet/>
      <dgm:spPr/>
      <dgm:t>
        <a:bodyPr/>
        <a:lstStyle/>
        <a:p>
          <a:endParaRPr lang="en-US"/>
        </a:p>
      </dgm:t>
    </dgm:pt>
    <dgm:pt modelId="{9A6DC086-F72B-481C-A97C-4BF08DAD9E83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orbel" panose="020B0503020204020204"/>
            </a:rPr>
            <a:t>Pre-processing OCR</a:t>
          </a:r>
          <a:endParaRPr lang="en-US"/>
        </a:p>
      </dgm:t>
    </dgm:pt>
    <dgm:pt modelId="{627AA917-9141-45FF-B591-94047F1DBEBD}" type="parTrans" cxnId="{5A6D3A10-6B66-4C96-A3D3-CE978B433FDC}">
      <dgm:prSet/>
      <dgm:spPr/>
      <dgm:t>
        <a:bodyPr/>
        <a:lstStyle/>
        <a:p>
          <a:endParaRPr lang="en-US"/>
        </a:p>
      </dgm:t>
    </dgm:pt>
    <dgm:pt modelId="{326A0FFA-8AC9-4064-880A-81D05FC6B657}" type="sibTrans" cxnId="{5A6D3A10-6B66-4C96-A3D3-CE978B433FDC}">
      <dgm:prSet/>
      <dgm:spPr/>
      <dgm:t>
        <a:bodyPr/>
        <a:lstStyle/>
        <a:p>
          <a:endParaRPr lang="en-US"/>
        </a:p>
      </dgm:t>
    </dgm:pt>
    <dgm:pt modelId="{3EE43D7E-1F46-4077-B0E3-1A58FDFE9D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orbel" panose="020B0503020204020204"/>
            </a:rPr>
            <a:t>Web scrape Speed</a:t>
          </a:r>
          <a:endParaRPr lang="en-US"/>
        </a:p>
      </dgm:t>
    </dgm:pt>
    <dgm:pt modelId="{C896B9A5-3359-4C08-8C48-3ADC704FE1AF}" type="parTrans" cxnId="{CACC2119-AA48-4EB6-A7E3-920AC4C32F0F}">
      <dgm:prSet/>
      <dgm:spPr/>
      <dgm:t>
        <a:bodyPr/>
        <a:lstStyle/>
        <a:p>
          <a:endParaRPr lang="en-US"/>
        </a:p>
      </dgm:t>
    </dgm:pt>
    <dgm:pt modelId="{34F89C6E-AB14-4F48-9937-B1F424EE8E34}" type="sibTrans" cxnId="{CACC2119-AA48-4EB6-A7E3-920AC4C32F0F}">
      <dgm:prSet/>
      <dgm:spPr/>
      <dgm:t>
        <a:bodyPr/>
        <a:lstStyle/>
        <a:p>
          <a:endParaRPr lang="en-US"/>
        </a:p>
      </dgm:t>
    </dgm:pt>
    <dgm:pt modelId="{ACCA39EF-F908-4340-AAA7-5DA0176E6B18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orbel" panose="020B0503020204020204"/>
            </a:rPr>
            <a:t>More e-commerce websites</a:t>
          </a:r>
          <a:endParaRPr lang="en-US"/>
        </a:p>
      </dgm:t>
    </dgm:pt>
    <dgm:pt modelId="{7D6E69EB-2ACC-4C05-8386-B5130E407FA7}" type="parTrans" cxnId="{305AE825-90E2-4772-9251-E1863D31F188}">
      <dgm:prSet/>
      <dgm:spPr/>
      <dgm:t>
        <a:bodyPr/>
        <a:lstStyle/>
        <a:p>
          <a:endParaRPr lang="en-US"/>
        </a:p>
      </dgm:t>
    </dgm:pt>
    <dgm:pt modelId="{A8B8FF20-D3DA-41F1-8D6A-0C6346B65A87}" type="sibTrans" cxnId="{305AE825-90E2-4772-9251-E1863D31F188}">
      <dgm:prSet/>
      <dgm:spPr/>
      <dgm:t>
        <a:bodyPr/>
        <a:lstStyle/>
        <a:p>
          <a:endParaRPr lang="en-US"/>
        </a:p>
      </dgm:t>
    </dgm:pt>
    <dgm:pt modelId="{5CB37029-54D7-4810-9AA2-5819BA920B75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orbel" panose="020B0503020204020204"/>
            </a:rPr>
            <a:t>Results Dashboard</a:t>
          </a:r>
          <a:endParaRPr lang="en-US"/>
        </a:p>
      </dgm:t>
    </dgm:pt>
    <dgm:pt modelId="{7515904C-4576-4BA4-B3F7-E285F9C2825C}" type="parTrans" cxnId="{1F8D97C2-B3FF-4B4D-9731-FB835E088FC7}">
      <dgm:prSet/>
      <dgm:spPr/>
      <dgm:t>
        <a:bodyPr/>
        <a:lstStyle/>
        <a:p>
          <a:endParaRPr lang="en-US"/>
        </a:p>
      </dgm:t>
    </dgm:pt>
    <dgm:pt modelId="{5715834D-5CB7-479B-AEA8-2C8D585DA93E}" type="sibTrans" cxnId="{1F8D97C2-B3FF-4B4D-9731-FB835E088FC7}">
      <dgm:prSet/>
      <dgm:spPr/>
      <dgm:t>
        <a:bodyPr/>
        <a:lstStyle/>
        <a:p>
          <a:endParaRPr lang="en-US"/>
        </a:p>
      </dgm:t>
    </dgm:pt>
    <dgm:pt modelId="{23FF92AB-3561-4752-ADA2-C339FE1F5B8A}" type="pres">
      <dgm:prSet presAssocID="{3AD225A2-B405-4233-B91A-6EFD7FA614D8}" presName="root" presStyleCnt="0">
        <dgm:presLayoutVars>
          <dgm:dir/>
          <dgm:resizeHandles val="exact"/>
        </dgm:presLayoutVars>
      </dgm:prSet>
      <dgm:spPr/>
    </dgm:pt>
    <dgm:pt modelId="{9005CDFF-96BD-4ED6-ABB3-B7AE2E5A250B}" type="pres">
      <dgm:prSet presAssocID="{2E40DE66-1BDD-4154-A85C-E16C37D2FB7C}" presName="compNode" presStyleCnt="0"/>
      <dgm:spPr/>
    </dgm:pt>
    <dgm:pt modelId="{9F1E3AA0-90D3-4459-9A79-A60AF370549B}" type="pres">
      <dgm:prSet presAssocID="{2E40DE66-1BDD-4154-A85C-E16C37D2FB7C}" presName="iconBgRect" presStyleLbl="bgShp" presStyleIdx="0" presStyleCnt="5"/>
      <dgm:spPr/>
    </dgm:pt>
    <dgm:pt modelId="{2C078CED-182B-4171-87DA-0C147EC87A3F}" type="pres">
      <dgm:prSet presAssocID="{2E40DE66-1BDD-4154-A85C-E16C37D2FB7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077E421-D15A-4E76-AB11-E904E88AD42D}" type="pres">
      <dgm:prSet presAssocID="{2E40DE66-1BDD-4154-A85C-E16C37D2FB7C}" presName="spaceRect" presStyleCnt="0"/>
      <dgm:spPr/>
    </dgm:pt>
    <dgm:pt modelId="{64B5856C-BC3B-4D38-BD7B-F926CB02C2CC}" type="pres">
      <dgm:prSet presAssocID="{2E40DE66-1BDD-4154-A85C-E16C37D2FB7C}" presName="textRect" presStyleLbl="revTx" presStyleIdx="0" presStyleCnt="5">
        <dgm:presLayoutVars>
          <dgm:chMax val="1"/>
          <dgm:chPref val="1"/>
        </dgm:presLayoutVars>
      </dgm:prSet>
      <dgm:spPr/>
    </dgm:pt>
    <dgm:pt modelId="{3E57B144-35BB-482D-8F98-8B6DBCEA772D}" type="pres">
      <dgm:prSet presAssocID="{EF7034B8-8ABC-45AB-A486-3DA234C79850}" presName="sibTrans" presStyleCnt="0"/>
      <dgm:spPr/>
    </dgm:pt>
    <dgm:pt modelId="{D7C3276E-B777-4770-923E-7EE7413083F8}" type="pres">
      <dgm:prSet presAssocID="{9A6DC086-F72B-481C-A97C-4BF08DAD9E83}" presName="compNode" presStyleCnt="0"/>
      <dgm:spPr/>
    </dgm:pt>
    <dgm:pt modelId="{D9EF7EEE-0A63-4C50-BA52-43EBEA7D7A64}" type="pres">
      <dgm:prSet presAssocID="{9A6DC086-F72B-481C-A97C-4BF08DAD9E83}" presName="iconBgRect" presStyleLbl="bgShp" presStyleIdx="1" presStyleCnt="5"/>
      <dgm:spPr/>
    </dgm:pt>
    <dgm:pt modelId="{2EDABAC3-1AC6-41EC-A412-F1CE19743DC3}" type="pres">
      <dgm:prSet presAssocID="{9A6DC086-F72B-481C-A97C-4BF08DAD9E8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4FA40B2-6DDB-40A7-B603-0E8A90DB050D}" type="pres">
      <dgm:prSet presAssocID="{9A6DC086-F72B-481C-A97C-4BF08DAD9E83}" presName="spaceRect" presStyleCnt="0"/>
      <dgm:spPr/>
    </dgm:pt>
    <dgm:pt modelId="{AF21E452-814F-4CDC-BE23-8330A1C836BD}" type="pres">
      <dgm:prSet presAssocID="{9A6DC086-F72B-481C-A97C-4BF08DAD9E83}" presName="textRect" presStyleLbl="revTx" presStyleIdx="1" presStyleCnt="5">
        <dgm:presLayoutVars>
          <dgm:chMax val="1"/>
          <dgm:chPref val="1"/>
        </dgm:presLayoutVars>
      </dgm:prSet>
      <dgm:spPr/>
    </dgm:pt>
    <dgm:pt modelId="{5DD6121F-1CAB-4253-9A5C-7B9733C3EABF}" type="pres">
      <dgm:prSet presAssocID="{326A0FFA-8AC9-4064-880A-81D05FC6B657}" presName="sibTrans" presStyleCnt="0"/>
      <dgm:spPr/>
    </dgm:pt>
    <dgm:pt modelId="{FFDE50CC-C5C7-49C8-B74D-8127B0E19734}" type="pres">
      <dgm:prSet presAssocID="{3EE43D7E-1F46-4077-B0E3-1A58FDFE9D0A}" presName="compNode" presStyleCnt="0"/>
      <dgm:spPr/>
    </dgm:pt>
    <dgm:pt modelId="{1CCF2157-46CA-4775-A993-F538282B3962}" type="pres">
      <dgm:prSet presAssocID="{3EE43D7E-1F46-4077-B0E3-1A58FDFE9D0A}" presName="iconBgRect" presStyleLbl="bgShp" presStyleIdx="2" presStyleCnt="5"/>
      <dgm:spPr/>
    </dgm:pt>
    <dgm:pt modelId="{9C9D5D5C-00AC-4244-B02A-DABC40CE9491}" type="pres">
      <dgm:prSet presAssocID="{3EE43D7E-1F46-4077-B0E3-1A58FDFE9D0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5342C8D-064B-408E-99C2-E117A0330C67}" type="pres">
      <dgm:prSet presAssocID="{3EE43D7E-1F46-4077-B0E3-1A58FDFE9D0A}" presName="spaceRect" presStyleCnt="0"/>
      <dgm:spPr/>
    </dgm:pt>
    <dgm:pt modelId="{2E0A5666-060D-4BBE-9555-95BC40EFF1C7}" type="pres">
      <dgm:prSet presAssocID="{3EE43D7E-1F46-4077-B0E3-1A58FDFE9D0A}" presName="textRect" presStyleLbl="revTx" presStyleIdx="2" presStyleCnt="5">
        <dgm:presLayoutVars>
          <dgm:chMax val="1"/>
          <dgm:chPref val="1"/>
        </dgm:presLayoutVars>
      </dgm:prSet>
      <dgm:spPr/>
    </dgm:pt>
    <dgm:pt modelId="{FC3DE7AC-D30D-45F1-AE7E-B80FA45E44BD}" type="pres">
      <dgm:prSet presAssocID="{34F89C6E-AB14-4F48-9937-B1F424EE8E34}" presName="sibTrans" presStyleCnt="0"/>
      <dgm:spPr/>
    </dgm:pt>
    <dgm:pt modelId="{6B518689-B499-4249-9A7D-2FCC0A71D6E9}" type="pres">
      <dgm:prSet presAssocID="{ACCA39EF-F908-4340-AAA7-5DA0176E6B18}" presName="compNode" presStyleCnt="0"/>
      <dgm:spPr/>
    </dgm:pt>
    <dgm:pt modelId="{937E45C0-0B6E-4878-9284-E57C11293A1A}" type="pres">
      <dgm:prSet presAssocID="{ACCA39EF-F908-4340-AAA7-5DA0176E6B18}" presName="iconBgRect" presStyleLbl="bgShp" presStyleIdx="3" presStyleCnt="5"/>
      <dgm:spPr/>
    </dgm:pt>
    <dgm:pt modelId="{A8CBBC83-798C-4E45-BADF-6FD0EF6B06E1}" type="pres">
      <dgm:prSet presAssocID="{ACCA39EF-F908-4340-AAA7-5DA0176E6B1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7EEEF371-6316-4BE5-AC35-98FA286B2010}" type="pres">
      <dgm:prSet presAssocID="{ACCA39EF-F908-4340-AAA7-5DA0176E6B18}" presName="spaceRect" presStyleCnt="0"/>
      <dgm:spPr/>
    </dgm:pt>
    <dgm:pt modelId="{08E1AB9C-E821-4742-91EE-CD3AC50515C9}" type="pres">
      <dgm:prSet presAssocID="{ACCA39EF-F908-4340-AAA7-5DA0176E6B18}" presName="textRect" presStyleLbl="revTx" presStyleIdx="3" presStyleCnt="5">
        <dgm:presLayoutVars>
          <dgm:chMax val="1"/>
          <dgm:chPref val="1"/>
        </dgm:presLayoutVars>
      </dgm:prSet>
      <dgm:spPr/>
    </dgm:pt>
    <dgm:pt modelId="{DB053BD3-6D06-4AD5-BEE8-95ABC82AE03E}" type="pres">
      <dgm:prSet presAssocID="{A8B8FF20-D3DA-41F1-8D6A-0C6346B65A87}" presName="sibTrans" presStyleCnt="0"/>
      <dgm:spPr/>
    </dgm:pt>
    <dgm:pt modelId="{97BCAE10-7178-48C3-8EEE-C49F2464D5A5}" type="pres">
      <dgm:prSet presAssocID="{5CB37029-54D7-4810-9AA2-5819BA920B75}" presName="compNode" presStyleCnt="0"/>
      <dgm:spPr/>
    </dgm:pt>
    <dgm:pt modelId="{FB957F85-2FB7-48C8-8A5D-DC8D10A6765B}" type="pres">
      <dgm:prSet presAssocID="{5CB37029-54D7-4810-9AA2-5819BA920B75}" presName="iconBgRect" presStyleLbl="bgShp" presStyleIdx="4" presStyleCnt="5"/>
      <dgm:spPr/>
    </dgm:pt>
    <dgm:pt modelId="{0B2DB669-9F48-4BA0-8A83-0F533851431C}" type="pres">
      <dgm:prSet presAssocID="{5CB37029-54D7-4810-9AA2-5819BA920B7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8CB74A-C94E-4231-BADA-A04301BFBF99}" type="pres">
      <dgm:prSet presAssocID="{5CB37029-54D7-4810-9AA2-5819BA920B75}" presName="spaceRect" presStyleCnt="0"/>
      <dgm:spPr/>
    </dgm:pt>
    <dgm:pt modelId="{94404633-6C21-4719-8AA4-24FB65894C13}" type="pres">
      <dgm:prSet presAssocID="{5CB37029-54D7-4810-9AA2-5819BA920B7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A6D3A10-6B66-4C96-A3D3-CE978B433FDC}" srcId="{3AD225A2-B405-4233-B91A-6EFD7FA614D8}" destId="{9A6DC086-F72B-481C-A97C-4BF08DAD9E83}" srcOrd="1" destOrd="0" parTransId="{627AA917-9141-45FF-B591-94047F1DBEBD}" sibTransId="{326A0FFA-8AC9-4064-880A-81D05FC6B657}"/>
    <dgm:cxn modelId="{CACC2119-AA48-4EB6-A7E3-920AC4C32F0F}" srcId="{3AD225A2-B405-4233-B91A-6EFD7FA614D8}" destId="{3EE43D7E-1F46-4077-B0E3-1A58FDFE9D0A}" srcOrd="2" destOrd="0" parTransId="{C896B9A5-3359-4C08-8C48-3ADC704FE1AF}" sibTransId="{34F89C6E-AB14-4F48-9937-B1F424EE8E34}"/>
    <dgm:cxn modelId="{305AE825-90E2-4772-9251-E1863D31F188}" srcId="{3AD225A2-B405-4233-B91A-6EFD7FA614D8}" destId="{ACCA39EF-F908-4340-AAA7-5DA0176E6B18}" srcOrd="3" destOrd="0" parTransId="{7D6E69EB-2ACC-4C05-8386-B5130E407FA7}" sibTransId="{A8B8FF20-D3DA-41F1-8D6A-0C6346B65A87}"/>
    <dgm:cxn modelId="{06CE3C3B-4C06-4DC8-BEE0-F05254EC67D7}" type="presOf" srcId="{2E40DE66-1BDD-4154-A85C-E16C37D2FB7C}" destId="{64B5856C-BC3B-4D38-BD7B-F926CB02C2CC}" srcOrd="0" destOrd="0" presId="urn:microsoft.com/office/officeart/2018/5/layout/IconCircleLabelList"/>
    <dgm:cxn modelId="{BC6E8069-E272-4FD3-818D-10C62824790C}" type="presOf" srcId="{3EE43D7E-1F46-4077-B0E3-1A58FDFE9D0A}" destId="{2E0A5666-060D-4BBE-9555-95BC40EFF1C7}" srcOrd="0" destOrd="0" presId="urn:microsoft.com/office/officeart/2018/5/layout/IconCircleLabelList"/>
    <dgm:cxn modelId="{BCA6C46C-7832-433D-A850-C8865E904DB2}" type="presOf" srcId="{9A6DC086-F72B-481C-A97C-4BF08DAD9E83}" destId="{AF21E452-814F-4CDC-BE23-8330A1C836BD}" srcOrd="0" destOrd="0" presId="urn:microsoft.com/office/officeart/2018/5/layout/IconCircleLabelList"/>
    <dgm:cxn modelId="{2D5909B5-5344-4A32-A827-3D498FF40BC0}" type="presOf" srcId="{ACCA39EF-F908-4340-AAA7-5DA0176E6B18}" destId="{08E1AB9C-E821-4742-91EE-CD3AC50515C9}" srcOrd="0" destOrd="0" presId="urn:microsoft.com/office/officeart/2018/5/layout/IconCircleLabelList"/>
    <dgm:cxn modelId="{1F8D97C2-B3FF-4B4D-9731-FB835E088FC7}" srcId="{3AD225A2-B405-4233-B91A-6EFD7FA614D8}" destId="{5CB37029-54D7-4810-9AA2-5819BA920B75}" srcOrd="4" destOrd="0" parTransId="{7515904C-4576-4BA4-B3F7-E285F9C2825C}" sibTransId="{5715834D-5CB7-479B-AEA8-2C8D585DA93E}"/>
    <dgm:cxn modelId="{D680FEC4-0CD8-4946-B86E-1CA36E3BFE44}" type="presOf" srcId="{5CB37029-54D7-4810-9AA2-5819BA920B75}" destId="{94404633-6C21-4719-8AA4-24FB65894C13}" srcOrd="0" destOrd="0" presId="urn:microsoft.com/office/officeart/2018/5/layout/IconCircleLabelList"/>
    <dgm:cxn modelId="{3CE2B5D5-2C4E-4DE7-BA9F-ADF86601B6FA}" type="presOf" srcId="{3AD225A2-B405-4233-B91A-6EFD7FA614D8}" destId="{23FF92AB-3561-4752-ADA2-C339FE1F5B8A}" srcOrd="0" destOrd="0" presId="urn:microsoft.com/office/officeart/2018/5/layout/IconCircleLabelList"/>
    <dgm:cxn modelId="{F68118DE-42C6-4E2C-9981-1F81DBD9D169}" srcId="{3AD225A2-B405-4233-B91A-6EFD7FA614D8}" destId="{2E40DE66-1BDD-4154-A85C-E16C37D2FB7C}" srcOrd="0" destOrd="0" parTransId="{4CF54BFE-36CE-44A5-8404-1763CA388408}" sibTransId="{EF7034B8-8ABC-45AB-A486-3DA234C79850}"/>
    <dgm:cxn modelId="{DA446126-F2C5-4FF4-B7EA-CC1545284DC7}" type="presParOf" srcId="{23FF92AB-3561-4752-ADA2-C339FE1F5B8A}" destId="{9005CDFF-96BD-4ED6-ABB3-B7AE2E5A250B}" srcOrd="0" destOrd="0" presId="urn:microsoft.com/office/officeart/2018/5/layout/IconCircleLabelList"/>
    <dgm:cxn modelId="{D47D9CF3-035F-4F27-B029-52F023B1F843}" type="presParOf" srcId="{9005CDFF-96BD-4ED6-ABB3-B7AE2E5A250B}" destId="{9F1E3AA0-90D3-4459-9A79-A60AF370549B}" srcOrd="0" destOrd="0" presId="urn:microsoft.com/office/officeart/2018/5/layout/IconCircleLabelList"/>
    <dgm:cxn modelId="{DD86E708-B876-44FB-B1D5-0C6D4744FEE0}" type="presParOf" srcId="{9005CDFF-96BD-4ED6-ABB3-B7AE2E5A250B}" destId="{2C078CED-182B-4171-87DA-0C147EC87A3F}" srcOrd="1" destOrd="0" presId="urn:microsoft.com/office/officeart/2018/5/layout/IconCircleLabelList"/>
    <dgm:cxn modelId="{8DD7F64D-226F-4CFB-A10E-D3723850626C}" type="presParOf" srcId="{9005CDFF-96BD-4ED6-ABB3-B7AE2E5A250B}" destId="{8077E421-D15A-4E76-AB11-E904E88AD42D}" srcOrd="2" destOrd="0" presId="urn:microsoft.com/office/officeart/2018/5/layout/IconCircleLabelList"/>
    <dgm:cxn modelId="{361D8792-82A5-49C3-A88C-CD6E9D9D619E}" type="presParOf" srcId="{9005CDFF-96BD-4ED6-ABB3-B7AE2E5A250B}" destId="{64B5856C-BC3B-4D38-BD7B-F926CB02C2CC}" srcOrd="3" destOrd="0" presId="urn:microsoft.com/office/officeart/2018/5/layout/IconCircleLabelList"/>
    <dgm:cxn modelId="{F1FBDE34-B436-4978-8449-B8952C0AD23B}" type="presParOf" srcId="{23FF92AB-3561-4752-ADA2-C339FE1F5B8A}" destId="{3E57B144-35BB-482D-8F98-8B6DBCEA772D}" srcOrd="1" destOrd="0" presId="urn:microsoft.com/office/officeart/2018/5/layout/IconCircleLabelList"/>
    <dgm:cxn modelId="{FA78F348-F172-41E2-B4BD-ACDDDD663ACD}" type="presParOf" srcId="{23FF92AB-3561-4752-ADA2-C339FE1F5B8A}" destId="{D7C3276E-B777-4770-923E-7EE7413083F8}" srcOrd="2" destOrd="0" presId="urn:microsoft.com/office/officeart/2018/5/layout/IconCircleLabelList"/>
    <dgm:cxn modelId="{E0DB356F-C2D7-4B48-BF44-ADB4DD778667}" type="presParOf" srcId="{D7C3276E-B777-4770-923E-7EE7413083F8}" destId="{D9EF7EEE-0A63-4C50-BA52-43EBEA7D7A64}" srcOrd="0" destOrd="0" presId="urn:microsoft.com/office/officeart/2018/5/layout/IconCircleLabelList"/>
    <dgm:cxn modelId="{33AE718B-3FE1-4BA7-AB73-67A0AC15932D}" type="presParOf" srcId="{D7C3276E-B777-4770-923E-7EE7413083F8}" destId="{2EDABAC3-1AC6-41EC-A412-F1CE19743DC3}" srcOrd="1" destOrd="0" presId="urn:microsoft.com/office/officeart/2018/5/layout/IconCircleLabelList"/>
    <dgm:cxn modelId="{072F34A6-8CFC-4659-AF72-C6B55F1942C5}" type="presParOf" srcId="{D7C3276E-B777-4770-923E-7EE7413083F8}" destId="{24FA40B2-6DDB-40A7-B603-0E8A90DB050D}" srcOrd="2" destOrd="0" presId="urn:microsoft.com/office/officeart/2018/5/layout/IconCircleLabelList"/>
    <dgm:cxn modelId="{70D506BC-C731-455F-94AF-AC5524ACE153}" type="presParOf" srcId="{D7C3276E-B777-4770-923E-7EE7413083F8}" destId="{AF21E452-814F-4CDC-BE23-8330A1C836BD}" srcOrd="3" destOrd="0" presId="urn:microsoft.com/office/officeart/2018/5/layout/IconCircleLabelList"/>
    <dgm:cxn modelId="{8CF24748-8CB8-46B5-9464-1F2EAF7092A6}" type="presParOf" srcId="{23FF92AB-3561-4752-ADA2-C339FE1F5B8A}" destId="{5DD6121F-1CAB-4253-9A5C-7B9733C3EABF}" srcOrd="3" destOrd="0" presId="urn:microsoft.com/office/officeart/2018/5/layout/IconCircleLabelList"/>
    <dgm:cxn modelId="{363E0E38-C1F4-4392-9691-472DFA29E13F}" type="presParOf" srcId="{23FF92AB-3561-4752-ADA2-C339FE1F5B8A}" destId="{FFDE50CC-C5C7-49C8-B74D-8127B0E19734}" srcOrd="4" destOrd="0" presId="urn:microsoft.com/office/officeart/2018/5/layout/IconCircleLabelList"/>
    <dgm:cxn modelId="{B92CECDA-7E7B-4D40-BBBF-A847F1CAB4A7}" type="presParOf" srcId="{FFDE50CC-C5C7-49C8-B74D-8127B0E19734}" destId="{1CCF2157-46CA-4775-A993-F538282B3962}" srcOrd="0" destOrd="0" presId="urn:microsoft.com/office/officeart/2018/5/layout/IconCircleLabelList"/>
    <dgm:cxn modelId="{FAB72D33-13CF-43F0-86A3-B847A8F65288}" type="presParOf" srcId="{FFDE50CC-C5C7-49C8-B74D-8127B0E19734}" destId="{9C9D5D5C-00AC-4244-B02A-DABC40CE9491}" srcOrd="1" destOrd="0" presId="urn:microsoft.com/office/officeart/2018/5/layout/IconCircleLabelList"/>
    <dgm:cxn modelId="{B30EEE4A-7BF3-4E10-A81A-5AB3CB42B4A2}" type="presParOf" srcId="{FFDE50CC-C5C7-49C8-B74D-8127B0E19734}" destId="{C5342C8D-064B-408E-99C2-E117A0330C67}" srcOrd="2" destOrd="0" presId="urn:microsoft.com/office/officeart/2018/5/layout/IconCircleLabelList"/>
    <dgm:cxn modelId="{B525A5E4-F4EA-4230-8564-C70B2F843548}" type="presParOf" srcId="{FFDE50CC-C5C7-49C8-B74D-8127B0E19734}" destId="{2E0A5666-060D-4BBE-9555-95BC40EFF1C7}" srcOrd="3" destOrd="0" presId="urn:microsoft.com/office/officeart/2018/5/layout/IconCircleLabelList"/>
    <dgm:cxn modelId="{54B2398C-0E9F-4C2A-9511-15A721598A99}" type="presParOf" srcId="{23FF92AB-3561-4752-ADA2-C339FE1F5B8A}" destId="{FC3DE7AC-D30D-45F1-AE7E-B80FA45E44BD}" srcOrd="5" destOrd="0" presId="urn:microsoft.com/office/officeart/2018/5/layout/IconCircleLabelList"/>
    <dgm:cxn modelId="{3CF1C8E1-F214-4543-8A92-040CA0631859}" type="presParOf" srcId="{23FF92AB-3561-4752-ADA2-C339FE1F5B8A}" destId="{6B518689-B499-4249-9A7D-2FCC0A71D6E9}" srcOrd="6" destOrd="0" presId="urn:microsoft.com/office/officeart/2018/5/layout/IconCircleLabelList"/>
    <dgm:cxn modelId="{600A4C1F-2B4B-4B56-B560-E4A15756CF36}" type="presParOf" srcId="{6B518689-B499-4249-9A7D-2FCC0A71D6E9}" destId="{937E45C0-0B6E-4878-9284-E57C11293A1A}" srcOrd="0" destOrd="0" presId="urn:microsoft.com/office/officeart/2018/5/layout/IconCircleLabelList"/>
    <dgm:cxn modelId="{BDC7ABB1-2FAA-4045-ABC6-3B53A668E505}" type="presParOf" srcId="{6B518689-B499-4249-9A7D-2FCC0A71D6E9}" destId="{A8CBBC83-798C-4E45-BADF-6FD0EF6B06E1}" srcOrd="1" destOrd="0" presId="urn:microsoft.com/office/officeart/2018/5/layout/IconCircleLabelList"/>
    <dgm:cxn modelId="{75F9B60D-6E03-47F2-96AD-4B621BFD917F}" type="presParOf" srcId="{6B518689-B499-4249-9A7D-2FCC0A71D6E9}" destId="{7EEEF371-6316-4BE5-AC35-98FA286B2010}" srcOrd="2" destOrd="0" presId="urn:microsoft.com/office/officeart/2018/5/layout/IconCircleLabelList"/>
    <dgm:cxn modelId="{5D0227A8-2730-448E-B389-B170C4404D2A}" type="presParOf" srcId="{6B518689-B499-4249-9A7D-2FCC0A71D6E9}" destId="{08E1AB9C-E821-4742-91EE-CD3AC50515C9}" srcOrd="3" destOrd="0" presId="urn:microsoft.com/office/officeart/2018/5/layout/IconCircleLabelList"/>
    <dgm:cxn modelId="{79D71BE8-26AC-437E-8CB6-327A7673FAF7}" type="presParOf" srcId="{23FF92AB-3561-4752-ADA2-C339FE1F5B8A}" destId="{DB053BD3-6D06-4AD5-BEE8-95ABC82AE03E}" srcOrd="7" destOrd="0" presId="urn:microsoft.com/office/officeart/2018/5/layout/IconCircleLabelList"/>
    <dgm:cxn modelId="{C9CF17CA-2B5B-4F68-ACAC-190905AD57EE}" type="presParOf" srcId="{23FF92AB-3561-4752-ADA2-C339FE1F5B8A}" destId="{97BCAE10-7178-48C3-8EEE-C49F2464D5A5}" srcOrd="8" destOrd="0" presId="urn:microsoft.com/office/officeart/2018/5/layout/IconCircleLabelList"/>
    <dgm:cxn modelId="{748F3889-22BC-4E8A-AF36-EEB445225443}" type="presParOf" srcId="{97BCAE10-7178-48C3-8EEE-C49F2464D5A5}" destId="{FB957F85-2FB7-48C8-8A5D-DC8D10A6765B}" srcOrd="0" destOrd="0" presId="urn:microsoft.com/office/officeart/2018/5/layout/IconCircleLabelList"/>
    <dgm:cxn modelId="{F1E8109C-1B26-4521-B07D-A1A6F7C157F6}" type="presParOf" srcId="{97BCAE10-7178-48C3-8EEE-C49F2464D5A5}" destId="{0B2DB669-9F48-4BA0-8A83-0F533851431C}" srcOrd="1" destOrd="0" presId="urn:microsoft.com/office/officeart/2018/5/layout/IconCircleLabelList"/>
    <dgm:cxn modelId="{AE267301-5658-4860-BDFA-0FFAB92D97A2}" type="presParOf" srcId="{97BCAE10-7178-48C3-8EEE-C49F2464D5A5}" destId="{0A8CB74A-C94E-4231-BADA-A04301BFBF99}" srcOrd="2" destOrd="0" presId="urn:microsoft.com/office/officeart/2018/5/layout/IconCircleLabelList"/>
    <dgm:cxn modelId="{A27B6CC5-E845-48DD-8142-9C0DB1120EBD}" type="presParOf" srcId="{97BCAE10-7178-48C3-8EEE-C49F2464D5A5}" destId="{94404633-6C21-4719-8AA4-24FB65894C1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DBEA96-AFF6-4200-80A0-55B98E9533B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FA8C3414-7047-471E-AD24-5F36BD16A44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E-commerce platform responsibilities</a:t>
          </a:r>
          <a:endParaRPr lang="en-US"/>
        </a:p>
      </dgm:t>
    </dgm:pt>
    <dgm:pt modelId="{D3066685-CD70-4607-841E-760E893C72F4}" type="parTrans" cxnId="{072FD2CD-30F2-4B01-BAF0-30F5647487AE}">
      <dgm:prSet/>
      <dgm:spPr/>
      <dgm:t>
        <a:bodyPr/>
        <a:lstStyle/>
        <a:p>
          <a:endParaRPr lang="en-US"/>
        </a:p>
      </dgm:t>
    </dgm:pt>
    <dgm:pt modelId="{D04E3F87-C2FA-4551-A1DA-D018E6150092}" type="sibTrans" cxnId="{072FD2CD-30F2-4B01-BAF0-30F5647487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C3467E-16F0-46D1-9E2D-4F60A736EE9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Seller responsibilities</a:t>
          </a:r>
          <a:endParaRPr lang="en-US"/>
        </a:p>
      </dgm:t>
    </dgm:pt>
    <dgm:pt modelId="{24360CB6-7FEB-45E4-A8D8-799A58E42620}" type="parTrans" cxnId="{3AA6D0ED-854F-4760-9809-9107DB2D27F0}">
      <dgm:prSet/>
      <dgm:spPr/>
      <dgm:t>
        <a:bodyPr/>
        <a:lstStyle/>
        <a:p>
          <a:endParaRPr lang="en-US"/>
        </a:p>
      </dgm:t>
    </dgm:pt>
    <dgm:pt modelId="{9645E85C-B374-462D-AA53-FE5E3DCAEA41}" type="sibTrans" cxnId="{3AA6D0ED-854F-4760-9809-9107DB2D27F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9D50B2-6A96-4F45-8321-91C131060D3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Collaboration between regulatory bodies and e-commerce platforms</a:t>
          </a:r>
          <a:endParaRPr lang="en-US"/>
        </a:p>
      </dgm:t>
    </dgm:pt>
    <dgm:pt modelId="{BC00FC71-BEC9-420D-BDF1-1A882181CB9D}" type="parTrans" cxnId="{AEF81038-F613-40D2-89A4-1A29BB573EB5}">
      <dgm:prSet/>
      <dgm:spPr/>
      <dgm:t>
        <a:bodyPr/>
        <a:lstStyle/>
        <a:p>
          <a:endParaRPr lang="en-US"/>
        </a:p>
      </dgm:t>
    </dgm:pt>
    <dgm:pt modelId="{5DF18FD2-90E5-4B89-814C-41F084F6CB32}" type="sibTrans" cxnId="{AEF81038-F613-40D2-89A4-1A29BB573E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9C57F8-6F17-49E4-BAE4-C9C7DDBAC35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Educational campaigns for consumers</a:t>
          </a:r>
          <a:endParaRPr lang="en-US"/>
        </a:p>
      </dgm:t>
    </dgm:pt>
    <dgm:pt modelId="{BD106453-F1A2-4919-B0EC-6D34E3B5F356}" type="parTrans" cxnId="{79478A71-A621-4DBF-90DD-2BBC7292F1CB}">
      <dgm:prSet/>
      <dgm:spPr/>
      <dgm:t>
        <a:bodyPr/>
        <a:lstStyle/>
        <a:p>
          <a:endParaRPr lang="en-US"/>
        </a:p>
      </dgm:t>
    </dgm:pt>
    <dgm:pt modelId="{C5AE306E-9517-4E49-8E8A-5E1C7B5F20FF}" type="sibTrans" cxnId="{79478A71-A621-4DBF-90DD-2BBC7292F1CB}">
      <dgm:prSet/>
      <dgm:spPr/>
      <dgm:t>
        <a:bodyPr/>
        <a:lstStyle/>
        <a:p>
          <a:endParaRPr lang="en-US"/>
        </a:p>
      </dgm:t>
    </dgm:pt>
    <dgm:pt modelId="{2FE64766-5551-474F-9FFE-9223E23B67D1}" type="pres">
      <dgm:prSet presAssocID="{D7DBEA96-AFF6-4200-80A0-55B98E9533B0}" presName="root" presStyleCnt="0">
        <dgm:presLayoutVars>
          <dgm:dir/>
          <dgm:resizeHandles val="exact"/>
        </dgm:presLayoutVars>
      </dgm:prSet>
      <dgm:spPr/>
    </dgm:pt>
    <dgm:pt modelId="{19F5B819-5E05-44A8-8245-949E2BFB71D3}" type="pres">
      <dgm:prSet presAssocID="{D7DBEA96-AFF6-4200-80A0-55B98E9533B0}" presName="container" presStyleCnt="0">
        <dgm:presLayoutVars>
          <dgm:dir/>
          <dgm:resizeHandles val="exact"/>
        </dgm:presLayoutVars>
      </dgm:prSet>
      <dgm:spPr/>
    </dgm:pt>
    <dgm:pt modelId="{96FE8920-6657-4B41-B60A-3D69AA27248C}" type="pres">
      <dgm:prSet presAssocID="{FA8C3414-7047-471E-AD24-5F36BD16A44C}" presName="compNode" presStyleCnt="0"/>
      <dgm:spPr/>
    </dgm:pt>
    <dgm:pt modelId="{3D81A2E7-0826-43D7-8990-6E878EA69A50}" type="pres">
      <dgm:prSet presAssocID="{FA8C3414-7047-471E-AD24-5F36BD16A44C}" presName="iconBgRect" presStyleLbl="bgShp" presStyleIdx="0" presStyleCnt="4"/>
      <dgm:spPr/>
    </dgm:pt>
    <dgm:pt modelId="{24E6267E-7FA6-4CC4-A698-BBE85BB88CE7}" type="pres">
      <dgm:prSet presAssocID="{FA8C3414-7047-471E-AD24-5F36BD16A4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25DD3E7D-8377-4161-AFDB-1CB340AF6C33}" type="pres">
      <dgm:prSet presAssocID="{FA8C3414-7047-471E-AD24-5F36BD16A44C}" presName="spaceRect" presStyleCnt="0"/>
      <dgm:spPr/>
    </dgm:pt>
    <dgm:pt modelId="{E68BF7D9-5189-45BD-91C4-BD9BA96A1EFB}" type="pres">
      <dgm:prSet presAssocID="{FA8C3414-7047-471E-AD24-5F36BD16A44C}" presName="textRect" presStyleLbl="revTx" presStyleIdx="0" presStyleCnt="4">
        <dgm:presLayoutVars>
          <dgm:chMax val="1"/>
          <dgm:chPref val="1"/>
        </dgm:presLayoutVars>
      </dgm:prSet>
      <dgm:spPr/>
    </dgm:pt>
    <dgm:pt modelId="{B8E0A0F3-A73B-45E6-AC40-B917CCC0CFC6}" type="pres">
      <dgm:prSet presAssocID="{D04E3F87-C2FA-4551-A1DA-D018E6150092}" presName="sibTrans" presStyleLbl="sibTrans2D1" presStyleIdx="0" presStyleCnt="0"/>
      <dgm:spPr/>
    </dgm:pt>
    <dgm:pt modelId="{23A09E81-91EF-47F1-943E-44C6FB064EAA}" type="pres">
      <dgm:prSet presAssocID="{4AC3467E-16F0-46D1-9E2D-4F60A736EE95}" presName="compNode" presStyleCnt="0"/>
      <dgm:spPr/>
    </dgm:pt>
    <dgm:pt modelId="{36E823EA-C3DF-4F38-9156-A724B48DA8D7}" type="pres">
      <dgm:prSet presAssocID="{4AC3467E-16F0-46D1-9E2D-4F60A736EE95}" presName="iconBgRect" presStyleLbl="bgShp" presStyleIdx="1" presStyleCnt="4"/>
      <dgm:spPr/>
    </dgm:pt>
    <dgm:pt modelId="{52EDFBAE-F7D6-4CB6-B3FB-6B5235F3DD17}" type="pres">
      <dgm:prSet presAssocID="{4AC3467E-16F0-46D1-9E2D-4F60A736EE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F73DEC2-9B34-48C2-8059-A34C8E41A06E}" type="pres">
      <dgm:prSet presAssocID="{4AC3467E-16F0-46D1-9E2D-4F60A736EE95}" presName="spaceRect" presStyleCnt="0"/>
      <dgm:spPr/>
    </dgm:pt>
    <dgm:pt modelId="{8A97A3A9-269A-4769-B0EE-035B731E8756}" type="pres">
      <dgm:prSet presAssocID="{4AC3467E-16F0-46D1-9E2D-4F60A736EE95}" presName="textRect" presStyleLbl="revTx" presStyleIdx="1" presStyleCnt="4">
        <dgm:presLayoutVars>
          <dgm:chMax val="1"/>
          <dgm:chPref val="1"/>
        </dgm:presLayoutVars>
      </dgm:prSet>
      <dgm:spPr/>
    </dgm:pt>
    <dgm:pt modelId="{7E4B6EAC-B36C-43DF-971D-E21D0A1559FC}" type="pres">
      <dgm:prSet presAssocID="{9645E85C-B374-462D-AA53-FE5E3DCAEA41}" presName="sibTrans" presStyleLbl="sibTrans2D1" presStyleIdx="0" presStyleCnt="0"/>
      <dgm:spPr/>
    </dgm:pt>
    <dgm:pt modelId="{668D2FCA-E08A-4300-A66D-7D68BD0F7C8B}" type="pres">
      <dgm:prSet presAssocID="{C79D50B2-6A96-4F45-8321-91C131060D37}" presName="compNode" presStyleCnt="0"/>
      <dgm:spPr/>
    </dgm:pt>
    <dgm:pt modelId="{72B99EF5-1B9C-44BE-9A2E-67FB24A74B4F}" type="pres">
      <dgm:prSet presAssocID="{C79D50B2-6A96-4F45-8321-91C131060D37}" presName="iconBgRect" presStyleLbl="bgShp" presStyleIdx="2" presStyleCnt="4"/>
      <dgm:spPr/>
    </dgm:pt>
    <dgm:pt modelId="{C2D750F7-22A6-4235-B4DD-0432D9341FCC}" type="pres">
      <dgm:prSet presAssocID="{C79D50B2-6A96-4F45-8321-91C131060D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D378B35-9F38-4C00-9814-3895DFB3846D}" type="pres">
      <dgm:prSet presAssocID="{C79D50B2-6A96-4F45-8321-91C131060D37}" presName="spaceRect" presStyleCnt="0"/>
      <dgm:spPr/>
    </dgm:pt>
    <dgm:pt modelId="{807FAC36-4D52-4E02-9F33-495CE6F9B879}" type="pres">
      <dgm:prSet presAssocID="{C79D50B2-6A96-4F45-8321-91C131060D37}" presName="textRect" presStyleLbl="revTx" presStyleIdx="2" presStyleCnt="4">
        <dgm:presLayoutVars>
          <dgm:chMax val="1"/>
          <dgm:chPref val="1"/>
        </dgm:presLayoutVars>
      </dgm:prSet>
      <dgm:spPr/>
    </dgm:pt>
    <dgm:pt modelId="{4D66DE9C-DA53-4CB6-9599-7661F2E29FD5}" type="pres">
      <dgm:prSet presAssocID="{5DF18FD2-90E5-4B89-814C-41F084F6CB32}" presName="sibTrans" presStyleLbl="sibTrans2D1" presStyleIdx="0" presStyleCnt="0"/>
      <dgm:spPr/>
    </dgm:pt>
    <dgm:pt modelId="{218CD969-E088-436D-B1BD-72CB768B7168}" type="pres">
      <dgm:prSet presAssocID="{759C57F8-6F17-49E4-BAE4-C9C7DDBAC352}" presName="compNode" presStyleCnt="0"/>
      <dgm:spPr/>
    </dgm:pt>
    <dgm:pt modelId="{E0F43BF0-76FF-4F7D-A3FA-B641FE81051C}" type="pres">
      <dgm:prSet presAssocID="{759C57F8-6F17-49E4-BAE4-C9C7DDBAC352}" presName="iconBgRect" presStyleLbl="bgShp" presStyleIdx="3" presStyleCnt="4"/>
      <dgm:spPr/>
    </dgm:pt>
    <dgm:pt modelId="{6AFD47C8-FBE6-4C01-9629-FD1FD4BEF23A}" type="pres">
      <dgm:prSet presAssocID="{759C57F8-6F17-49E4-BAE4-C9C7DDBAC3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A608DE3-48AC-413A-928E-15C709804031}" type="pres">
      <dgm:prSet presAssocID="{759C57F8-6F17-49E4-BAE4-C9C7DDBAC352}" presName="spaceRect" presStyleCnt="0"/>
      <dgm:spPr/>
    </dgm:pt>
    <dgm:pt modelId="{E1020834-D13B-44CE-A6EA-21A3B9AB69CD}" type="pres">
      <dgm:prSet presAssocID="{759C57F8-6F17-49E4-BAE4-C9C7DDBAC3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EF81038-F613-40D2-89A4-1A29BB573EB5}" srcId="{D7DBEA96-AFF6-4200-80A0-55B98E9533B0}" destId="{C79D50B2-6A96-4F45-8321-91C131060D37}" srcOrd="2" destOrd="0" parTransId="{BC00FC71-BEC9-420D-BDF1-1A882181CB9D}" sibTransId="{5DF18FD2-90E5-4B89-814C-41F084F6CB32}"/>
    <dgm:cxn modelId="{949D8B38-64B1-49BB-808A-2458DE8DE6B4}" type="presOf" srcId="{759C57F8-6F17-49E4-BAE4-C9C7DDBAC352}" destId="{E1020834-D13B-44CE-A6EA-21A3B9AB69CD}" srcOrd="0" destOrd="0" presId="urn:microsoft.com/office/officeart/2018/2/layout/IconCircleList"/>
    <dgm:cxn modelId="{79478A71-A621-4DBF-90DD-2BBC7292F1CB}" srcId="{D7DBEA96-AFF6-4200-80A0-55B98E9533B0}" destId="{759C57F8-6F17-49E4-BAE4-C9C7DDBAC352}" srcOrd="3" destOrd="0" parTransId="{BD106453-F1A2-4919-B0EC-6D34E3B5F356}" sibTransId="{C5AE306E-9517-4E49-8E8A-5E1C7B5F20FF}"/>
    <dgm:cxn modelId="{73F44285-84B5-407D-A223-60D0A348821A}" type="presOf" srcId="{FA8C3414-7047-471E-AD24-5F36BD16A44C}" destId="{E68BF7D9-5189-45BD-91C4-BD9BA96A1EFB}" srcOrd="0" destOrd="0" presId="urn:microsoft.com/office/officeart/2018/2/layout/IconCircleList"/>
    <dgm:cxn modelId="{B89C129C-A3CE-487F-BD4C-4FEC64F1C0BE}" type="presOf" srcId="{C79D50B2-6A96-4F45-8321-91C131060D37}" destId="{807FAC36-4D52-4E02-9F33-495CE6F9B879}" srcOrd="0" destOrd="0" presId="urn:microsoft.com/office/officeart/2018/2/layout/IconCircleList"/>
    <dgm:cxn modelId="{072FD2CD-30F2-4B01-BAF0-30F5647487AE}" srcId="{D7DBEA96-AFF6-4200-80A0-55B98E9533B0}" destId="{FA8C3414-7047-471E-AD24-5F36BD16A44C}" srcOrd="0" destOrd="0" parTransId="{D3066685-CD70-4607-841E-760E893C72F4}" sibTransId="{D04E3F87-C2FA-4551-A1DA-D018E6150092}"/>
    <dgm:cxn modelId="{B2BA05D5-80B5-4909-BBBD-303D230807D2}" type="presOf" srcId="{9645E85C-B374-462D-AA53-FE5E3DCAEA41}" destId="{7E4B6EAC-B36C-43DF-971D-E21D0A1559FC}" srcOrd="0" destOrd="0" presId="urn:microsoft.com/office/officeart/2018/2/layout/IconCircleList"/>
    <dgm:cxn modelId="{B5D81FD6-F3AA-408E-9862-2851575D8F97}" type="presOf" srcId="{5DF18FD2-90E5-4B89-814C-41F084F6CB32}" destId="{4D66DE9C-DA53-4CB6-9599-7661F2E29FD5}" srcOrd="0" destOrd="0" presId="urn:microsoft.com/office/officeart/2018/2/layout/IconCircleList"/>
    <dgm:cxn modelId="{129F30DB-AEF1-46CB-A754-B574487AD0B6}" type="presOf" srcId="{4AC3467E-16F0-46D1-9E2D-4F60A736EE95}" destId="{8A97A3A9-269A-4769-B0EE-035B731E8756}" srcOrd="0" destOrd="0" presId="urn:microsoft.com/office/officeart/2018/2/layout/IconCircleList"/>
    <dgm:cxn modelId="{C5162EE1-6186-46D5-8DB7-1C0733017392}" type="presOf" srcId="{D7DBEA96-AFF6-4200-80A0-55B98E9533B0}" destId="{2FE64766-5551-474F-9FFE-9223E23B67D1}" srcOrd="0" destOrd="0" presId="urn:microsoft.com/office/officeart/2018/2/layout/IconCircleList"/>
    <dgm:cxn modelId="{3AA6D0ED-854F-4760-9809-9107DB2D27F0}" srcId="{D7DBEA96-AFF6-4200-80A0-55B98E9533B0}" destId="{4AC3467E-16F0-46D1-9E2D-4F60A736EE95}" srcOrd="1" destOrd="0" parTransId="{24360CB6-7FEB-45E4-A8D8-799A58E42620}" sibTransId="{9645E85C-B374-462D-AA53-FE5E3DCAEA41}"/>
    <dgm:cxn modelId="{C57377F1-8208-45EA-8584-3566A5F90E3C}" type="presOf" srcId="{D04E3F87-C2FA-4551-A1DA-D018E6150092}" destId="{B8E0A0F3-A73B-45E6-AC40-B917CCC0CFC6}" srcOrd="0" destOrd="0" presId="urn:microsoft.com/office/officeart/2018/2/layout/IconCircleList"/>
    <dgm:cxn modelId="{8C6C1CF6-A0F0-4833-8673-FDCDB39FE7E8}" type="presParOf" srcId="{2FE64766-5551-474F-9FFE-9223E23B67D1}" destId="{19F5B819-5E05-44A8-8245-949E2BFB71D3}" srcOrd="0" destOrd="0" presId="urn:microsoft.com/office/officeart/2018/2/layout/IconCircleList"/>
    <dgm:cxn modelId="{9A64F8A1-A580-4831-B252-47D595C448BF}" type="presParOf" srcId="{19F5B819-5E05-44A8-8245-949E2BFB71D3}" destId="{96FE8920-6657-4B41-B60A-3D69AA27248C}" srcOrd="0" destOrd="0" presId="urn:microsoft.com/office/officeart/2018/2/layout/IconCircleList"/>
    <dgm:cxn modelId="{58B2A938-06C1-49B9-8AA6-3ED4D63978C4}" type="presParOf" srcId="{96FE8920-6657-4B41-B60A-3D69AA27248C}" destId="{3D81A2E7-0826-43D7-8990-6E878EA69A50}" srcOrd="0" destOrd="0" presId="urn:microsoft.com/office/officeart/2018/2/layout/IconCircleList"/>
    <dgm:cxn modelId="{47AE61AB-8B72-42A5-AE4E-903DC7D25B61}" type="presParOf" srcId="{96FE8920-6657-4B41-B60A-3D69AA27248C}" destId="{24E6267E-7FA6-4CC4-A698-BBE85BB88CE7}" srcOrd="1" destOrd="0" presId="urn:microsoft.com/office/officeart/2018/2/layout/IconCircleList"/>
    <dgm:cxn modelId="{FFD55AD9-8CE4-4440-A9F6-9FB813965008}" type="presParOf" srcId="{96FE8920-6657-4B41-B60A-3D69AA27248C}" destId="{25DD3E7D-8377-4161-AFDB-1CB340AF6C33}" srcOrd="2" destOrd="0" presId="urn:microsoft.com/office/officeart/2018/2/layout/IconCircleList"/>
    <dgm:cxn modelId="{CF1B61A0-6630-48F3-95ED-3175FD8AD59D}" type="presParOf" srcId="{96FE8920-6657-4B41-B60A-3D69AA27248C}" destId="{E68BF7D9-5189-45BD-91C4-BD9BA96A1EFB}" srcOrd="3" destOrd="0" presId="urn:microsoft.com/office/officeart/2018/2/layout/IconCircleList"/>
    <dgm:cxn modelId="{F29F395E-81B8-4225-9CF5-32EB9EFA3E65}" type="presParOf" srcId="{19F5B819-5E05-44A8-8245-949E2BFB71D3}" destId="{B8E0A0F3-A73B-45E6-AC40-B917CCC0CFC6}" srcOrd="1" destOrd="0" presId="urn:microsoft.com/office/officeart/2018/2/layout/IconCircleList"/>
    <dgm:cxn modelId="{A180A07F-B6A8-45D5-8551-E73B5E7B6DF8}" type="presParOf" srcId="{19F5B819-5E05-44A8-8245-949E2BFB71D3}" destId="{23A09E81-91EF-47F1-943E-44C6FB064EAA}" srcOrd="2" destOrd="0" presId="urn:microsoft.com/office/officeart/2018/2/layout/IconCircleList"/>
    <dgm:cxn modelId="{8AC6498C-7949-49A3-857A-874DED9F3403}" type="presParOf" srcId="{23A09E81-91EF-47F1-943E-44C6FB064EAA}" destId="{36E823EA-C3DF-4F38-9156-A724B48DA8D7}" srcOrd="0" destOrd="0" presId="urn:microsoft.com/office/officeart/2018/2/layout/IconCircleList"/>
    <dgm:cxn modelId="{BED2A574-B168-4D1B-B511-2B3BAA3C6284}" type="presParOf" srcId="{23A09E81-91EF-47F1-943E-44C6FB064EAA}" destId="{52EDFBAE-F7D6-4CB6-B3FB-6B5235F3DD17}" srcOrd="1" destOrd="0" presId="urn:microsoft.com/office/officeart/2018/2/layout/IconCircleList"/>
    <dgm:cxn modelId="{EE4E9996-91BE-4625-B7C7-4A7F741F3FA9}" type="presParOf" srcId="{23A09E81-91EF-47F1-943E-44C6FB064EAA}" destId="{DF73DEC2-9B34-48C2-8059-A34C8E41A06E}" srcOrd="2" destOrd="0" presId="urn:microsoft.com/office/officeart/2018/2/layout/IconCircleList"/>
    <dgm:cxn modelId="{26B9B262-7797-478B-A9DE-C0F7B863D9BA}" type="presParOf" srcId="{23A09E81-91EF-47F1-943E-44C6FB064EAA}" destId="{8A97A3A9-269A-4769-B0EE-035B731E8756}" srcOrd="3" destOrd="0" presId="urn:microsoft.com/office/officeart/2018/2/layout/IconCircleList"/>
    <dgm:cxn modelId="{DCB4158B-B8A1-4C44-B913-A7CE90130797}" type="presParOf" srcId="{19F5B819-5E05-44A8-8245-949E2BFB71D3}" destId="{7E4B6EAC-B36C-43DF-971D-E21D0A1559FC}" srcOrd="3" destOrd="0" presId="urn:microsoft.com/office/officeart/2018/2/layout/IconCircleList"/>
    <dgm:cxn modelId="{6F1C6DB5-F3E3-428D-92A7-90853E964424}" type="presParOf" srcId="{19F5B819-5E05-44A8-8245-949E2BFB71D3}" destId="{668D2FCA-E08A-4300-A66D-7D68BD0F7C8B}" srcOrd="4" destOrd="0" presId="urn:microsoft.com/office/officeart/2018/2/layout/IconCircleList"/>
    <dgm:cxn modelId="{A3DE7908-1D9A-425F-9E44-1B28B34D359B}" type="presParOf" srcId="{668D2FCA-E08A-4300-A66D-7D68BD0F7C8B}" destId="{72B99EF5-1B9C-44BE-9A2E-67FB24A74B4F}" srcOrd="0" destOrd="0" presId="urn:microsoft.com/office/officeart/2018/2/layout/IconCircleList"/>
    <dgm:cxn modelId="{870FD37B-4543-4CCB-B2A3-5C10F638A776}" type="presParOf" srcId="{668D2FCA-E08A-4300-A66D-7D68BD0F7C8B}" destId="{C2D750F7-22A6-4235-B4DD-0432D9341FCC}" srcOrd="1" destOrd="0" presId="urn:microsoft.com/office/officeart/2018/2/layout/IconCircleList"/>
    <dgm:cxn modelId="{E5377D5D-EEA7-480B-A59E-840A6FF3547B}" type="presParOf" srcId="{668D2FCA-E08A-4300-A66D-7D68BD0F7C8B}" destId="{CD378B35-9F38-4C00-9814-3895DFB3846D}" srcOrd="2" destOrd="0" presId="urn:microsoft.com/office/officeart/2018/2/layout/IconCircleList"/>
    <dgm:cxn modelId="{F91839F9-0C34-46E5-B185-159A1428C352}" type="presParOf" srcId="{668D2FCA-E08A-4300-A66D-7D68BD0F7C8B}" destId="{807FAC36-4D52-4E02-9F33-495CE6F9B879}" srcOrd="3" destOrd="0" presId="urn:microsoft.com/office/officeart/2018/2/layout/IconCircleList"/>
    <dgm:cxn modelId="{6BA25F36-7E9E-4F52-A0F6-9BD2C7F8FAE5}" type="presParOf" srcId="{19F5B819-5E05-44A8-8245-949E2BFB71D3}" destId="{4D66DE9C-DA53-4CB6-9599-7661F2E29FD5}" srcOrd="5" destOrd="0" presId="urn:microsoft.com/office/officeart/2018/2/layout/IconCircleList"/>
    <dgm:cxn modelId="{C6E0C70F-1A45-46FC-9B6B-C494FF7BF61A}" type="presParOf" srcId="{19F5B819-5E05-44A8-8245-949E2BFB71D3}" destId="{218CD969-E088-436D-B1BD-72CB768B7168}" srcOrd="6" destOrd="0" presId="urn:microsoft.com/office/officeart/2018/2/layout/IconCircleList"/>
    <dgm:cxn modelId="{39016510-E615-45B0-90DB-2772CA5A295C}" type="presParOf" srcId="{218CD969-E088-436D-B1BD-72CB768B7168}" destId="{E0F43BF0-76FF-4F7D-A3FA-B641FE81051C}" srcOrd="0" destOrd="0" presId="urn:microsoft.com/office/officeart/2018/2/layout/IconCircleList"/>
    <dgm:cxn modelId="{70EB5333-4856-425B-8A8F-A7E21D6DF453}" type="presParOf" srcId="{218CD969-E088-436D-B1BD-72CB768B7168}" destId="{6AFD47C8-FBE6-4C01-9629-FD1FD4BEF23A}" srcOrd="1" destOrd="0" presId="urn:microsoft.com/office/officeart/2018/2/layout/IconCircleList"/>
    <dgm:cxn modelId="{F7AC9EC4-0BEC-4077-B410-74166ADDCF21}" type="presParOf" srcId="{218CD969-E088-436D-B1BD-72CB768B7168}" destId="{3A608DE3-48AC-413A-928E-15C709804031}" srcOrd="2" destOrd="0" presId="urn:microsoft.com/office/officeart/2018/2/layout/IconCircleList"/>
    <dgm:cxn modelId="{75AE5598-B192-4344-A635-2AA57F645E68}" type="presParOf" srcId="{218CD969-E088-436D-B1BD-72CB768B7168}" destId="{E1020834-D13B-44CE-A6EA-21A3B9AB69C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C74CE-BC12-483B-916A-66A079B31B39}">
      <dsp:nvSpPr>
        <dsp:cNvPr id="0" name=""/>
        <dsp:cNvSpPr/>
      </dsp:nvSpPr>
      <dsp:spPr>
        <a:xfrm>
          <a:off x="0" y="41662"/>
          <a:ext cx="7728267" cy="159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Corbel" panose="020B0503020204020204"/>
            </a:rPr>
            <a:t>Products with poisonous ingredients</a:t>
          </a:r>
          <a:endParaRPr lang="en-US" sz="4000" kern="1200"/>
        </a:p>
      </dsp:txBody>
      <dsp:txXfrm>
        <a:off x="77676" y="119338"/>
        <a:ext cx="7572915" cy="1435848"/>
      </dsp:txXfrm>
    </dsp:sp>
    <dsp:sp modelId="{26D70345-E677-4188-A560-7D2DF0520F30}">
      <dsp:nvSpPr>
        <dsp:cNvPr id="0" name=""/>
        <dsp:cNvSpPr/>
      </dsp:nvSpPr>
      <dsp:spPr>
        <a:xfrm>
          <a:off x="0" y="1748062"/>
          <a:ext cx="7728267" cy="159120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Corbel" panose="020B0503020204020204"/>
            </a:rPr>
            <a:t>Products making false therapeutic claims</a:t>
          </a:r>
          <a:endParaRPr lang="en-US" sz="4000" kern="1200"/>
        </a:p>
      </dsp:txBody>
      <dsp:txXfrm>
        <a:off x="77676" y="1825738"/>
        <a:ext cx="7572915" cy="1435848"/>
      </dsp:txXfrm>
    </dsp:sp>
    <dsp:sp modelId="{F6F4856C-5CD2-4ACD-9836-A19E1473C97C}">
      <dsp:nvSpPr>
        <dsp:cNvPr id="0" name=""/>
        <dsp:cNvSpPr/>
      </dsp:nvSpPr>
      <dsp:spPr>
        <a:xfrm>
          <a:off x="0" y="3454462"/>
          <a:ext cx="7728267" cy="159120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Corbel" panose="020B0503020204020204"/>
            </a:rPr>
            <a:t>Non ARTG approved</a:t>
          </a:r>
          <a:endParaRPr lang="en-US" sz="4000" kern="1200"/>
        </a:p>
      </dsp:txBody>
      <dsp:txXfrm>
        <a:off x="77676" y="3532138"/>
        <a:ext cx="7572915" cy="1435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1A2E7-0826-43D7-8990-6E878EA69A50}">
      <dsp:nvSpPr>
        <dsp:cNvPr id="0" name=""/>
        <dsp:cNvSpPr/>
      </dsp:nvSpPr>
      <dsp:spPr>
        <a:xfrm>
          <a:off x="107822" y="1116660"/>
          <a:ext cx="994578" cy="994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6267E-7FA6-4CC4-A698-BBE85BB88CE7}">
      <dsp:nvSpPr>
        <dsp:cNvPr id="0" name=""/>
        <dsp:cNvSpPr/>
      </dsp:nvSpPr>
      <dsp:spPr>
        <a:xfrm>
          <a:off x="316684" y="1325522"/>
          <a:ext cx="576855" cy="57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BF7D9-5189-45BD-91C4-BD9BA96A1EFB}">
      <dsp:nvSpPr>
        <dsp:cNvPr id="0" name=""/>
        <dsp:cNvSpPr/>
      </dsp:nvSpPr>
      <dsp:spPr>
        <a:xfrm>
          <a:off x="1315525" y="1116660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>
              <a:latin typeface="Corbel" panose="020B0503020204020204"/>
            </a:rPr>
            <a:t>Maintain customer's trust</a:t>
          </a:r>
          <a:endParaRPr lang="en-AU" sz="2100" kern="1200"/>
        </a:p>
      </dsp:txBody>
      <dsp:txXfrm>
        <a:off x="1315525" y="1116660"/>
        <a:ext cx="2344364" cy="994578"/>
      </dsp:txXfrm>
    </dsp:sp>
    <dsp:sp modelId="{36E823EA-C3DF-4F38-9156-A724B48DA8D7}">
      <dsp:nvSpPr>
        <dsp:cNvPr id="0" name=""/>
        <dsp:cNvSpPr/>
      </dsp:nvSpPr>
      <dsp:spPr>
        <a:xfrm>
          <a:off x="4068377" y="1116660"/>
          <a:ext cx="994578" cy="994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DFBAE-F7D6-4CB6-B3FB-6B5235F3DD17}">
      <dsp:nvSpPr>
        <dsp:cNvPr id="0" name=""/>
        <dsp:cNvSpPr/>
      </dsp:nvSpPr>
      <dsp:spPr>
        <a:xfrm>
          <a:off x="4277238" y="1325522"/>
          <a:ext cx="576855" cy="57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7A3A9-269A-4769-B0EE-035B731E8756}">
      <dsp:nvSpPr>
        <dsp:cNvPr id="0" name=""/>
        <dsp:cNvSpPr/>
      </dsp:nvSpPr>
      <dsp:spPr>
        <a:xfrm>
          <a:off x="5276080" y="1116660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>
              <a:latin typeface="Corbel" panose="020B0503020204020204"/>
            </a:rPr>
            <a:t>Public's Helath</a:t>
          </a:r>
          <a:endParaRPr lang="en-AU" sz="2100" kern="1200"/>
        </a:p>
      </dsp:txBody>
      <dsp:txXfrm>
        <a:off x="5276080" y="1116660"/>
        <a:ext cx="2344364" cy="994578"/>
      </dsp:txXfrm>
    </dsp:sp>
    <dsp:sp modelId="{72B99EF5-1B9C-44BE-9A2E-67FB24A74B4F}">
      <dsp:nvSpPr>
        <dsp:cNvPr id="0" name=""/>
        <dsp:cNvSpPr/>
      </dsp:nvSpPr>
      <dsp:spPr>
        <a:xfrm>
          <a:off x="107822" y="2976084"/>
          <a:ext cx="994578" cy="994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750F7-22A6-4235-B4DD-0432D9341FCC}">
      <dsp:nvSpPr>
        <dsp:cNvPr id="0" name=""/>
        <dsp:cNvSpPr/>
      </dsp:nvSpPr>
      <dsp:spPr>
        <a:xfrm>
          <a:off x="316684" y="3184946"/>
          <a:ext cx="576855" cy="57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FAC36-4D52-4E02-9F33-495CE6F9B879}">
      <dsp:nvSpPr>
        <dsp:cNvPr id="0" name=""/>
        <dsp:cNvSpPr/>
      </dsp:nvSpPr>
      <dsp:spPr>
        <a:xfrm>
          <a:off x="1315525" y="2976084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>
              <a:latin typeface="Corbel" panose="020B0503020204020204"/>
            </a:rPr>
            <a:t>Prevent dishonest behaviour</a:t>
          </a:r>
          <a:endParaRPr lang="en-AU" sz="2100" kern="1200"/>
        </a:p>
      </dsp:txBody>
      <dsp:txXfrm>
        <a:off x="1315525" y="2976084"/>
        <a:ext cx="2344364" cy="994578"/>
      </dsp:txXfrm>
    </dsp:sp>
    <dsp:sp modelId="{E0F43BF0-76FF-4F7D-A3FA-B641FE81051C}">
      <dsp:nvSpPr>
        <dsp:cNvPr id="0" name=""/>
        <dsp:cNvSpPr/>
      </dsp:nvSpPr>
      <dsp:spPr>
        <a:xfrm>
          <a:off x="4068377" y="2976084"/>
          <a:ext cx="994578" cy="994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D47C8-FBE6-4C01-9629-FD1FD4BEF23A}">
      <dsp:nvSpPr>
        <dsp:cNvPr id="0" name=""/>
        <dsp:cNvSpPr/>
      </dsp:nvSpPr>
      <dsp:spPr>
        <a:xfrm>
          <a:off x="4277238" y="3184946"/>
          <a:ext cx="576855" cy="57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20834-D13B-44CE-A6EA-21A3B9AB69CD}">
      <dsp:nvSpPr>
        <dsp:cNvPr id="0" name=""/>
        <dsp:cNvSpPr/>
      </dsp:nvSpPr>
      <dsp:spPr>
        <a:xfrm>
          <a:off x="5276080" y="2976084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>
              <a:latin typeface="Corbel" panose="020B0503020204020204"/>
            </a:rPr>
            <a:t>Maintaining regulatory compliance</a:t>
          </a:r>
          <a:endParaRPr lang="en-AU" sz="2100" kern="1200"/>
        </a:p>
      </dsp:txBody>
      <dsp:txXfrm>
        <a:off x="5276080" y="2976084"/>
        <a:ext cx="2344364" cy="994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088D9-5607-4A3D-8D79-64DEB174F56D}">
      <dsp:nvSpPr>
        <dsp:cNvPr id="0" name=""/>
        <dsp:cNvSpPr/>
      </dsp:nvSpPr>
      <dsp:spPr>
        <a:xfrm>
          <a:off x="0" y="3829498"/>
          <a:ext cx="1932066" cy="12569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09" tIns="256032" rIns="137409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Corbel" panose="020B0503020204020204"/>
            </a:rPr>
            <a:t>Develop</a:t>
          </a:r>
          <a:endParaRPr lang="en-US" sz="3600" kern="1200"/>
        </a:p>
      </dsp:txBody>
      <dsp:txXfrm>
        <a:off x="0" y="3829498"/>
        <a:ext cx="1932066" cy="1256926"/>
      </dsp:txXfrm>
    </dsp:sp>
    <dsp:sp modelId="{F3A1E887-3CBB-4E93-B4FB-B78A123061E6}">
      <dsp:nvSpPr>
        <dsp:cNvPr id="0" name=""/>
        <dsp:cNvSpPr/>
      </dsp:nvSpPr>
      <dsp:spPr>
        <a:xfrm>
          <a:off x="1932066" y="3829498"/>
          <a:ext cx="5796200" cy="125692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74" tIns="292100" rIns="117574" bIns="29210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000000"/>
              </a:solidFill>
              <a:latin typeface="Corbel" panose="020B0503020204020204"/>
            </a:rPr>
            <a:t>Develop </a:t>
          </a:r>
          <a:r>
            <a:rPr lang="en-US" sz="2300" kern="1200">
              <a:solidFill>
                <a:srgbClr val="000000"/>
              </a:solidFill>
              <a:latin typeface="Calibri"/>
              <a:cs typeface="Calibri"/>
            </a:rPr>
            <a:t>awareness and educate consumers about unregulated products</a:t>
          </a:r>
        </a:p>
      </dsp:txBody>
      <dsp:txXfrm>
        <a:off x="1932066" y="3829498"/>
        <a:ext cx="5796200" cy="1256926"/>
      </dsp:txXfrm>
    </dsp:sp>
    <dsp:sp modelId="{600799AE-40A8-4595-90F1-445D5DE0A42C}">
      <dsp:nvSpPr>
        <dsp:cNvPr id="0" name=""/>
        <dsp:cNvSpPr/>
      </dsp:nvSpPr>
      <dsp:spPr>
        <a:xfrm rot="10800000">
          <a:off x="0" y="1915198"/>
          <a:ext cx="1932066" cy="193315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09" tIns="256032" rIns="137409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Protect</a:t>
          </a:r>
        </a:p>
      </dsp:txBody>
      <dsp:txXfrm rot="-10800000">
        <a:off x="0" y="1915198"/>
        <a:ext cx="1932066" cy="1256549"/>
      </dsp:txXfrm>
    </dsp:sp>
    <dsp:sp modelId="{84B5C61B-179B-4A89-A7C0-7EBABD4DFE06}">
      <dsp:nvSpPr>
        <dsp:cNvPr id="0" name=""/>
        <dsp:cNvSpPr/>
      </dsp:nvSpPr>
      <dsp:spPr>
        <a:xfrm>
          <a:off x="1932066" y="1915198"/>
          <a:ext cx="5796200" cy="1256549"/>
        </a:xfrm>
        <a:prstGeom prst="rect">
          <a:avLst/>
        </a:prstGeom>
        <a:solidFill>
          <a:schemeClr val="accent2">
            <a:tint val="40000"/>
            <a:alpha val="90000"/>
            <a:hueOff val="1604430"/>
            <a:satOff val="-28521"/>
            <a:lumOff val="-2064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1604430"/>
              <a:satOff val="-28521"/>
              <a:lumOff val="-20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74" tIns="292100" rIns="117574" bIns="29210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Protect </a:t>
          </a:r>
          <a:r>
            <a:rPr lang="en-US" sz="2300" kern="1200">
              <a:latin typeface="Corbel" panose="020B0503020204020204"/>
            </a:rPr>
            <a:t>the </a:t>
          </a:r>
          <a:r>
            <a:rPr lang="en-US" sz="2300" kern="1200">
              <a:solidFill>
                <a:srgbClr val="000000"/>
              </a:solidFill>
              <a:latin typeface="Calibri"/>
              <a:cs typeface="Calibri"/>
            </a:rPr>
            <a:t>health and </a:t>
          </a:r>
          <a:r>
            <a:rPr lang="en-US" sz="2300" kern="1200">
              <a:latin typeface="Corbel" panose="020B0503020204020204"/>
            </a:rPr>
            <a:t>safety of the public </a:t>
          </a:r>
          <a:r>
            <a:rPr lang="en-US" sz="2300" kern="1200"/>
            <a:t>from non-compliant goods</a:t>
          </a:r>
        </a:p>
      </dsp:txBody>
      <dsp:txXfrm>
        <a:off x="1932066" y="1915198"/>
        <a:ext cx="5796200" cy="1256549"/>
      </dsp:txXfrm>
    </dsp:sp>
    <dsp:sp modelId="{25C6DEE2-604A-4717-8D20-B7799D1940D3}">
      <dsp:nvSpPr>
        <dsp:cNvPr id="0" name=""/>
        <dsp:cNvSpPr/>
      </dsp:nvSpPr>
      <dsp:spPr>
        <a:xfrm rot="10800000">
          <a:off x="0" y="899"/>
          <a:ext cx="1932066" cy="193315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09" tIns="256032" rIns="137409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Create</a:t>
          </a:r>
        </a:p>
      </dsp:txBody>
      <dsp:txXfrm rot="-10800000">
        <a:off x="0" y="899"/>
        <a:ext cx="1932066" cy="1256549"/>
      </dsp:txXfrm>
    </dsp:sp>
    <dsp:sp modelId="{7CD210B1-6954-412A-B51B-1D334EFFD766}">
      <dsp:nvSpPr>
        <dsp:cNvPr id="0" name=""/>
        <dsp:cNvSpPr/>
      </dsp:nvSpPr>
      <dsp:spPr>
        <a:xfrm>
          <a:off x="1932066" y="899"/>
          <a:ext cx="5796200" cy="1256549"/>
        </a:xfrm>
        <a:prstGeom prst="rect">
          <a:avLst/>
        </a:prstGeom>
        <a:solidFill>
          <a:schemeClr val="accent2">
            <a:tint val="40000"/>
            <a:alpha val="90000"/>
            <a:hueOff val="3208860"/>
            <a:satOff val="-57041"/>
            <a:lumOff val="-4127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3208860"/>
              <a:satOff val="-57041"/>
              <a:lumOff val="-41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74" tIns="292100" rIns="117574" bIns="29210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 </a:t>
          </a:r>
          <a:r>
            <a:rPr lang="en-US" sz="2300" kern="1200">
              <a:solidFill>
                <a:srgbClr val="000000"/>
              </a:solidFill>
              <a:latin typeface="Calibri"/>
              <a:cs typeface="Calibri"/>
            </a:rPr>
            <a:t>an automated system for detecting non-compliant </a:t>
          </a:r>
          <a:r>
            <a:rPr lang="en-US" sz="2300" kern="1200">
              <a:latin typeface="Corbel" panose="020B0503020204020204"/>
            </a:rPr>
            <a:t>therapeutic goods</a:t>
          </a:r>
          <a:endParaRPr lang="en-US" sz="2300" kern="1200"/>
        </a:p>
      </dsp:txBody>
      <dsp:txXfrm>
        <a:off x="1932066" y="899"/>
        <a:ext cx="5796200" cy="1256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F7B3F-B682-4E5A-9D4A-397DB6C6ACD0}">
      <dsp:nvSpPr>
        <dsp:cNvPr id="0" name=""/>
        <dsp:cNvSpPr/>
      </dsp:nvSpPr>
      <dsp:spPr>
        <a:xfrm>
          <a:off x="0" y="1228582"/>
          <a:ext cx="7728267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D8C24-7A64-4388-99D0-5392EC809AD7}">
      <dsp:nvSpPr>
        <dsp:cNvPr id="0" name=""/>
        <dsp:cNvSpPr/>
      </dsp:nvSpPr>
      <dsp:spPr>
        <a:xfrm>
          <a:off x="386413" y="844821"/>
          <a:ext cx="5409786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>
              <a:latin typeface="Corbel" panose="020B0503020204020204"/>
            </a:rPr>
            <a:t>No False Therapeutic</a:t>
          </a:r>
          <a:r>
            <a:rPr lang="en-AU" sz="2600" kern="1200"/>
            <a:t> Claims</a:t>
          </a:r>
          <a:endParaRPr lang="en-US" sz="2600" kern="1200"/>
        </a:p>
      </dsp:txBody>
      <dsp:txXfrm>
        <a:off x="423880" y="882288"/>
        <a:ext cx="5334852" cy="692586"/>
      </dsp:txXfrm>
    </dsp:sp>
    <dsp:sp modelId="{6F08FBE4-CE3E-4B2E-AA91-7F28306E2951}">
      <dsp:nvSpPr>
        <dsp:cNvPr id="0" name=""/>
        <dsp:cNvSpPr/>
      </dsp:nvSpPr>
      <dsp:spPr>
        <a:xfrm>
          <a:off x="0" y="2407941"/>
          <a:ext cx="7728267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11FD0-4BF6-43DF-A8C9-AF3F19157320}">
      <dsp:nvSpPr>
        <dsp:cNvPr id="0" name=""/>
        <dsp:cNvSpPr/>
      </dsp:nvSpPr>
      <dsp:spPr>
        <a:xfrm>
          <a:off x="386413" y="2024182"/>
          <a:ext cx="5409786" cy="76752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>
              <a:latin typeface="Corbel" panose="020B0503020204020204"/>
            </a:rPr>
            <a:t>Approved ARTG Number</a:t>
          </a:r>
          <a:endParaRPr lang="en-US" sz="2600" kern="1200"/>
        </a:p>
      </dsp:txBody>
      <dsp:txXfrm>
        <a:off x="423880" y="2061649"/>
        <a:ext cx="5334852" cy="692586"/>
      </dsp:txXfrm>
    </dsp:sp>
    <dsp:sp modelId="{22592B9E-1D2E-41F4-B687-DF2E93D18666}">
      <dsp:nvSpPr>
        <dsp:cNvPr id="0" name=""/>
        <dsp:cNvSpPr/>
      </dsp:nvSpPr>
      <dsp:spPr>
        <a:xfrm>
          <a:off x="0" y="3587302"/>
          <a:ext cx="7728267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3EEE1-C9F2-4A1E-804E-E4F13590305C}">
      <dsp:nvSpPr>
        <dsp:cNvPr id="0" name=""/>
        <dsp:cNvSpPr/>
      </dsp:nvSpPr>
      <dsp:spPr>
        <a:xfrm>
          <a:off x="386413" y="3203542"/>
          <a:ext cx="5409786" cy="76752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>
              <a:latin typeface="Corbel" panose="020B0503020204020204"/>
            </a:rPr>
            <a:t>Contains No Poisonous</a:t>
          </a:r>
          <a:r>
            <a:rPr lang="en-AU" sz="2600" kern="1200"/>
            <a:t> Ingredients</a:t>
          </a:r>
          <a:endParaRPr lang="en-US" sz="2600" kern="1200"/>
        </a:p>
      </dsp:txBody>
      <dsp:txXfrm>
        <a:off x="423880" y="3241009"/>
        <a:ext cx="5334852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54590-3354-4151-8034-40C048965211}">
      <dsp:nvSpPr>
        <dsp:cNvPr id="0" name=""/>
        <dsp:cNvSpPr/>
      </dsp:nvSpPr>
      <dsp:spPr>
        <a:xfrm>
          <a:off x="0" y="0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02FD4-2E9D-4F76-92C7-D1E4E1B13337}">
      <dsp:nvSpPr>
        <dsp:cNvPr id="0" name=""/>
        <dsp:cNvSpPr/>
      </dsp:nvSpPr>
      <dsp:spPr>
        <a:xfrm>
          <a:off x="0" y="0"/>
          <a:ext cx="7728267" cy="682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orbel" panose="020B0503020204020204"/>
            </a:rPr>
            <a:t>Collecting</a:t>
          </a:r>
          <a:r>
            <a:rPr lang="en-US" sz="3100" kern="1200" dirty="0"/>
            <a:t> </a:t>
          </a:r>
          <a:r>
            <a:rPr lang="en-US" sz="3100" kern="1200" dirty="0">
              <a:latin typeface="Corbel" panose="020B0503020204020204"/>
            </a:rPr>
            <a:t>the </a:t>
          </a:r>
          <a:r>
            <a:rPr lang="en-US" sz="3100" kern="1200" dirty="0"/>
            <a:t>data</a:t>
          </a:r>
          <a:r>
            <a:rPr lang="en-US" sz="3100" kern="1200" dirty="0">
              <a:latin typeface="Corbel" panose="020B0503020204020204"/>
            </a:rPr>
            <a:t> takes time</a:t>
          </a:r>
          <a:endParaRPr lang="en-US" sz="3100" kern="1200" dirty="0"/>
        </a:p>
      </dsp:txBody>
      <dsp:txXfrm>
        <a:off x="0" y="0"/>
        <a:ext cx="7728267" cy="682743"/>
      </dsp:txXfrm>
    </dsp:sp>
    <dsp:sp modelId="{F7ECAB55-3B4C-4497-886B-1EFE7F9E0BAE}">
      <dsp:nvSpPr>
        <dsp:cNvPr id="0" name=""/>
        <dsp:cNvSpPr/>
      </dsp:nvSpPr>
      <dsp:spPr>
        <a:xfrm>
          <a:off x="0" y="682743"/>
          <a:ext cx="7728267" cy="0"/>
        </a:xfrm>
        <a:prstGeom prst="line">
          <a:avLst/>
        </a:prstGeom>
        <a:solidFill>
          <a:schemeClr val="accent2">
            <a:hueOff val="279208"/>
            <a:satOff val="-4505"/>
            <a:lumOff val="-784"/>
            <a:alphaOff val="0"/>
          </a:schemeClr>
        </a:solidFill>
        <a:ln w="10795" cap="flat" cmpd="sng" algn="ctr">
          <a:solidFill>
            <a:schemeClr val="accent2">
              <a:hueOff val="279208"/>
              <a:satOff val="-4505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61D04-BE4A-4EEE-B5BA-A1D7D857909A}">
      <dsp:nvSpPr>
        <dsp:cNvPr id="0" name=""/>
        <dsp:cNvSpPr/>
      </dsp:nvSpPr>
      <dsp:spPr>
        <a:xfrm>
          <a:off x="0" y="682743"/>
          <a:ext cx="7728267" cy="682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Incorrect or incomplete product info</a:t>
          </a:r>
        </a:p>
      </dsp:txBody>
      <dsp:txXfrm>
        <a:off x="0" y="682743"/>
        <a:ext cx="7728267" cy="682743"/>
      </dsp:txXfrm>
    </dsp:sp>
    <dsp:sp modelId="{3D2650E6-9196-460A-80F5-1BEE17F7BB74}">
      <dsp:nvSpPr>
        <dsp:cNvPr id="0" name=""/>
        <dsp:cNvSpPr/>
      </dsp:nvSpPr>
      <dsp:spPr>
        <a:xfrm>
          <a:off x="0" y="1365487"/>
          <a:ext cx="7728267" cy="0"/>
        </a:xfrm>
        <a:prstGeom prst="line">
          <a:avLst/>
        </a:prstGeom>
        <a:solidFill>
          <a:schemeClr val="accent2">
            <a:hueOff val="558415"/>
            <a:satOff val="-9010"/>
            <a:lumOff val="-1569"/>
            <a:alphaOff val="0"/>
          </a:schemeClr>
        </a:solidFill>
        <a:ln w="10795" cap="flat" cmpd="sng" algn="ctr">
          <a:solidFill>
            <a:schemeClr val="accent2">
              <a:hueOff val="558415"/>
              <a:satOff val="-9010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AF612-4F65-454C-9C4A-4CC0F8D7F446}">
      <dsp:nvSpPr>
        <dsp:cNvPr id="0" name=""/>
        <dsp:cNvSpPr/>
      </dsp:nvSpPr>
      <dsp:spPr>
        <a:xfrm>
          <a:off x="0" y="1365487"/>
          <a:ext cx="7728267" cy="682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rgbClr val="000000"/>
              </a:solidFill>
            </a:rPr>
            <a:t>OCR isn't </a:t>
          </a:r>
          <a:r>
            <a:rPr lang="en-US" sz="3100" kern="1200" dirty="0" err="1">
              <a:solidFill>
                <a:srgbClr val="000000"/>
              </a:solidFill>
            </a:rPr>
            <a:t>optimised</a:t>
          </a:r>
          <a:endParaRPr lang="en-US" sz="3100" kern="1200" dirty="0" err="1">
            <a:latin typeface="Corbel" panose="020B0503020204020204"/>
          </a:endParaRPr>
        </a:p>
      </dsp:txBody>
      <dsp:txXfrm>
        <a:off x="0" y="1365487"/>
        <a:ext cx="7728267" cy="682743"/>
      </dsp:txXfrm>
    </dsp:sp>
    <dsp:sp modelId="{53E8C023-8CF7-48A4-81F4-081ADB78CE2F}">
      <dsp:nvSpPr>
        <dsp:cNvPr id="0" name=""/>
        <dsp:cNvSpPr/>
      </dsp:nvSpPr>
      <dsp:spPr>
        <a:xfrm>
          <a:off x="0" y="2048230"/>
          <a:ext cx="7728267" cy="0"/>
        </a:xfrm>
        <a:prstGeom prst="line">
          <a:avLst/>
        </a:prstGeom>
        <a:solidFill>
          <a:schemeClr val="accent2">
            <a:hueOff val="837623"/>
            <a:satOff val="-13515"/>
            <a:lumOff val="-2353"/>
            <a:alphaOff val="0"/>
          </a:schemeClr>
        </a:solidFill>
        <a:ln w="10795" cap="flat" cmpd="sng" algn="ctr">
          <a:solidFill>
            <a:schemeClr val="accent2">
              <a:hueOff val="837623"/>
              <a:satOff val="-13515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D6F1E-EE18-4E57-9CB4-35CC2F7913C2}">
      <dsp:nvSpPr>
        <dsp:cNvPr id="0" name=""/>
        <dsp:cNvSpPr/>
      </dsp:nvSpPr>
      <dsp:spPr>
        <a:xfrm>
          <a:off x="0" y="2048230"/>
          <a:ext cx="7728267" cy="682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Ambiguity of product claims</a:t>
          </a:r>
        </a:p>
      </dsp:txBody>
      <dsp:txXfrm>
        <a:off x="0" y="2048230"/>
        <a:ext cx="7728267" cy="682743"/>
      </dsp:txXfrm>
    </dsp:sp>
    <dsp:sp modelId="{AA27D8A2-F195-405A-9E9F-C32ED9E61E05}">
      <dsp:nvSpPr>
        <dsp:cNvPr id="0" name=""/>
        <dsp:cNvSpPr/>
      </dsp:nvSpPr>
      <dsp:spPr>
        <a:xfrm>
          <a:off x="0" y="2730974"/>
          <a:ext cx="7728267" cy="0"/>
        </a:xfrm>
        <a:prstGeom prst="line">
          <a:avLst/>
        </a:prstGeom>
        <a:solidFill>
          <a:schemeClr val="accent2">
            <a:hueOff val="1116831"/>
            <a:satOff val="-18019"/>
            <a:lumOff val="-3137"/>
            <a:alphaOff val="0"/>
          </a:schemeClr>
        </a:solidFill>
        <a:ln w="10795" cap="flat" cmpd="sng" algn="ctr">
          <a:solidFill>
            <a:schemeClr val="accent2">
              <a:hueOff val="1116831"/>
              <a:satOff val="-18019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469D9-675F-4E8D-AF38-67E604215CBA}">
      <dsp:nvSpPr>
        <dsp:cNvPr id="0" name=""/>
        <dsp:cNvSpPr/>
      </dsp:nvSpPr>
      <dsp:spPr>
        <a:xfrm>
          <a:off x="0" y="2730974"/>
          <a:ext cx="7728267" cy="682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Updating product information</a:t>
          </a:r>
        </a:p>
      </dsp:txBody>
      <dsp:txXfrm>
        <a:off x="0" y="2730974"/>
        <a:ext cx="7728267" cy="682743"/>
      </dsp:txXfrm>
    </dsp:sp>
    <dsp:sp modelId="{2356E9A7-A7A1-4FE2-B53D-0A86F1D8DE85}">
      <dsp:nvSpPr>
        <dsp:cNvPr id="0" name=""/>
        <dsp:cNvSpPr/>
      </dsp:nvSpPr>
      <dsp:spPr>
        <a:xfrm>
          <a:off x="0" y="3413718"/>
          <a:ext cx="7728267" cy="0"/>
        </a:xfrm>
        <a:prstGeom prst="line">
          <a:avLst/>
        </a:prstGeom>
        <a:solidFill>
          <a:schemeClr val="accent2">
            <a:hueOff val="1396038"/>
            <a:satOff val="-22524"/>
            <a:lumOff val="-3921"/>
            <a:alphaOff val="0"/>
          </a:schemeClr>
        </a:solidFill>
        <a:ln w="10795" cap="flat" cmpd="sng" algn="ctr">
          <a:solidFill>
            <a:schemeClr val="accent2">
              <a:hueOff val="1396038"/>
              <a:satOff val="-22524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420C2-5B13-4B4A-9FC3-64E443704276}">
      <dsp:nvSpPr>
        <dsp:cNvPr id="0" name=""/>
        <dsp:cNvSpPr/>
      </dsp:nvSpPr>
      <dsp:spPr>
        <a:xfrm>
          <a:off x="0" y="3413718"/>
          <a:ext cx="7728267" cy="682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rgbClr val="000000"/>
              </a:solidFill>
            </a:rPr>
            <a:t>Simple guessing method</a:t>
          </a:r>
          <a:endParaRPr lang="en-US" sz="3100" kern="1200" dirty="0">
            <a:latin typeface="Corbel" panose="020B0503020204020204"/>
          </a:endParaRPr>
        </a:p>
      </dsp:txBody>
      <dsp:txXfrm>
        <a:off x="0" y="3413718"/>
        <a:ext cx="7728267" cy="682743"/>
      </dsp:txXfrm>
    </dsp:sp>
    <dsp:sp modelId="{48AEBB61-B975-43DE-9BF6-9C869A10EF3A}">
      <dsp:nvSpPr>
        <dsp:cNvPr id="0" name=""/>
        <dsp:cNvSpPr/>
      </dsp:nvSpPr>
      <dsp:spPr>
        <a:xfrm>
          <a:off x="0" y="4096461"/>
          <a:ext cx="7728267" cy="0"/>
        </a:xfrm>
        <a:prstGeom prst="line">
          <a:avLst/>
        </a:prstGeom>
        <a:solidFill>
          <a:schemeClr val="accent2">
            <a:hueOff val="1675246"/>
            <a:satOff val="-27029"/>
            <a:lumOff val="-4706"/>
            <a:alphaOff val="0"/>
          </a:schemeClr>
        </a:solidFill>
        <a:ln w="10795" cap="flat" cmpd="sng" algn="ctr">
          <a:solidFill>
            <a:schemeClr val="accent2">
              <a:hueOff val="1675246"/>
              <a:satOff val="-27029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C5089-E16B-4ECF-A55B-CDE91715A39B}">
      <dsp:nvSpPr>
        <dsp:cNvPr id="0" name=""/>
        <dsp:cNvSpPr/>
      </dsp:nvSpPr>
      <dsp:spPr>
        <a:xfrm>
          <a:off x="0" y="4096461"/>
          <a:ext cx="7728267" cy="682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Non-English product info</a:t>
          </a:r>
        </a:p>
      </dsp:txBody>
      <dsp:txXfrm>
        <a:off x="0" y="4096461"/>
        <a:ext cx="7728267" cy="682743"/>
      </dsp:txXfrm>
    </dsp:sp>
    <dsp:sp modelId="{EA459A46-A562-43C5-A67F-CC47255E5421}">
      <dsp:nvSpPr>
        <dsp:cNvPr id="0" name=""/>
        <dsp:cNvSpPr/>
      </dsp:nvSpPr>
      <dsp:spPr>
        <a:xfrm>
          <a:off x="0" y="4779205"/>
          <a:ext cx="7728267" cy="0"/>
        </a:xfrm>
        <a:prstGeom prst="line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9DDED-A480-47EA-B459-7178EB3F5179}">
      <dsp:nvSpPr>
        <dsp:cNvPr id="0" name=""/>
        <dsp:cNvSpPr/>
      </dsp:nvSpPr>
      <dsp:spPr>
        <a:xfrm>
          <a:off x="0" y="4779205"/>
          <a:ext cx="7728267" cy="682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orbel"/>
            </a:rPr>
            <a:t>We can't collect what we can't find</a:t>
          </a:r>
        </a:p>
      </dsp:txBody>
      <dsp:txXfrm>
        <a:off x="0" y="4779205"/>
        <a:ext cx="7728267" cy="6827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E3AA0-90D3-4459-9A79-A60AF370549B}">
      <dsp:nvSpPr>
        <dsp:cNvPr id="0" name=""/>
        <dsp:cNvSpPr/>
      </dsp:nvSpPr>
      <dsp:spPr>
        <a:xfrm>
          <a:off x="1200133" y="15866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78CED-182B-4171-87DA-0C147EC87A3F}">
      <dsp:nvSpPr>
        <dsp:cNvPr id="0" name=""/>
        <dsp:cNvSpPr/>
      </dsp:nvSpPr>
      <dsp:spPr>
        <a:xfrm>
          <a:off x="1434133" y="3926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5856C-BC3B-4D38-BD7B-F926CB02C2CC}">
      <dsp:nvSpPr>
        <dsp:cNvPr id="0" name=""/>
        <dsp:cNvSpPr/>
      </dsp:nvSpPr>
      <dsp:spPr>
        <a:xfrm>
          <a:off x="849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Corbel" panose="020B0503020204020204"/>
            </a:rPr>
            <a:t>User</a:t>
          </a:r>
          <a:r>
            <a:rPr lang="en-US" sz="1500" kern="1200"/>
            <a:t> Interface</a:t>
          </a:r>
        </a:p>
      </dsp:txBody>
      <dsp:txXfrm>
        <a:off x="849133" y="1598662"/>
        <a:ext cx="1800000" cy="720000"/>
      </dsp:txXfrm>
    </dsp:sp>
    <dsp:sp modelId="{D9EF7EEE-0A63-4C50-BA52-43EBEA7D7A64}">
      <dsp:nvSpPr>
        <dsp:cNvPr id="0" name=""/>
        <dsp:cNvSpPr/>
      </dsp:nvSpPr>
      <dsp:spPr>
        <a:xfrm>
          <a:off x="3315133" y="15866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ABAC3-1AC6-41EC-A412-F1CE19743DC3}">
      <dsp:nvSpPr>
        <dsp:cNvPr id="0" name=""/>
        <dsp:cNvSpPr/>
      </dsp:nvSpPr>
      <dsp:spPr>
        <a:xfrm>
          <a:off x="3549133" y="3926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1E452-814F-4CDC-BE23-8330A1C836BD}">
      <dsp:nvSpPr>
        <dsp:cNvPr id="0" name=""/>
        <dsp:cNvSpPr/>
      </dsp:nvSpPr>
      <dsp:spPr>
        <a:xfrm>
          <a:off x="2964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Corbel" panose="020B0503020204020204"/>
            </a:rPr>
            <a:t>Pre-processing OCR</a:t>
          </a:r>
          <a:endParaRPr lang="en-US" sz="1500" kern="1200"/>
        </a:p>
      </dsp:txBody>
      <dsp:txXfrm>
        <a:off x="2964133" y="1598662"/>
        <a:ext cx="1800000" cy="720000"/>
      </dsp:txXfrm>
    </dsp:sp>
    <dsp:sp modelId="{1CCF2157-46CA-4775-A993-F538282B3962}">
      <dsp:nvSpPr>
        <dsp:cNvPr id="0" name=""/>
        <dsp:cNvSpPr/>
      </dsp:nvSpPr>
      <dsp:spPr>
        <a:xfrm>
          <a:off x="5430133" y="15866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D5D5C-00AC-4244-B02A-DABC40CE9491}">
      <dsp:nvSpPr>
        <dsp:cNvPr id="0" name=""/>
        <dsp:cNvSpPr/>
      </dsp:nvSpPr>
      <dsp:spPr>
        <a:xfrm>
          <a:off x="5664133" y="3926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A5666-060D-4BBE-9555-95BC40EFF1C7}">
      <dsp:nvSpPr>
        <dsp:cNvPr id="0" name=""/>
        <dsp:cNvSpPr/>
      </dsp:nvSpPr>
      <dsp:spPr>
        <a:xfrm>
          <a:off x="5079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Corbel" panose="020B0503020204020204"/>
            </a:rPr>
            <a:t>Web scrape Speed</a:t>
          </a:r>
          <a:endParaRPr lang="en-US" sz="1500" kern="1200"/>
        </a:p>
      </dsp:txBody>
      <dsp:txXfrm>
        <a:off x="5079133" y="1598662"/>
        <a:ext cx="1800000" cy="720000"/>
      </dsp:txXfrm>
    </dsp:sp>
    <dsp:sp modelId="{937E45C0-0B6E-4878-9284-E57C11293A1A}">
      <dsp:nvSpPr>
        <dsp:cNvPr id="0" name=""/>
        <dsp:cNvSpPr/>
      </dsp:nvSpPr>
      <dsp:spPr>
        <a:xfrm>
          <a:off x="2257633" y="276866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BBC83-798C-4E45-BADF-6FD0EF6B06E1}">
      <dsp:nvSpPr>
        <dsp:cNvPr id="0" name=""/>
        <dsp:cNvSpPr/>
      </dsp:nvSpPr>
      <dsp:spPr>
        <a:xfrm>
          <a:off x="2491633" y="30026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1AB9C-E821-4742-91EE-CD3AC50515C9}">
      <dsp:nvSpPr>
        <dsp:cNvPr id="0" name=""/>
        <dsp:cNvSpPr/>
      </dsp:nvSpPr>
      <dsp:spPr>
        <a:xfrm>
          <a:off x="1906633" y="420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Corbel" panose="020B0503020204020204"/>
            </a:rPr>
            <a:t>More e-commerce websites</a:t>
          </a:r>
          <a:endParaRPr lang="en-US" sz="1500" kern="1200"/>
        </a:p>
      </dsp:txBody>
      <dsp:txXfrm>
        <a:off x="1906633" y="4208662"/>
        <a:ext cx="1800000" cy="720000"/>
      </dsp:txXfrm>
    </dsp:sp>
    <dsp:sp modelId="{FB957F85-2FB7-48C8-8A5D-DC8D10A6765B}">
      <dsp:nvSpPr>
        <dsp:cNvPr id="0" name=""/>
        <dsp:cNvSpPr/>
      </dsp:nvSpPr>
      <dsp:spPr>
        <a:xfrm>
          <a:off x="4372633" y="276866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DB669-9F48-4BA0-8A83-0F533851431C}">
      <dsp:nvSpPr>
        <dsp:cNvPr id="0" name=""/>
        <dsp:cNvSpPr/>
      </dsp:nvSpPr>
      <dsp:spPr>
        <a:xfrm>
          <a:off x="4606633" y="300266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04633-6C21-4719-8AA4-24FB65894C13}">
      <dsp:nvSpPr>
        <dsp:cNvPr id="0" name=""/>
        <dsp:cNvSpPr/>
      </dsp:nvSpPr>
      <dsp:spPr>
        <a:xfrm>
          <a:off x="4021633" y="420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Corbel" panose="020B0503020204020204"/>
            </a:rPr>
            <a:t>Results Dashboard</a:t>
          </a:r>
          <a:endParaRPr lang="en-US" sz="1500" kern="1200"/>
        </a:p>
      </dsp:txBody>
      <dsp:txXfrm>
        <a:off x="4021633" y="4208662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1A2E7-0826-43D7-8990-6E878EA69A50}">
      <dsp:nvSpPr>
        <dsp:cNvPr id="0" name=""/>
        <dsp:cNvSpPr/>
      </dsp:nvSpPr>
      <dsp:spPr>
        <a:xfrm>
          <a:off x="107822" y="1116660"/>
          <a:ext cx="994578" cy="994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6267E-7FA6-4CC4-A698-BBE85BB88CE7}">
      <dsp:nvSpPr>
        <dsp:cNvPr id="0" name=""/>
        <dsp:cNvSpPr/>
      </dsp:nvSpPr>
      <dsp:spPr>
        <a:xfrm>
          <a:off x="316684" y="1325522"/>
          <a:ext cx="576855" cy="57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BF7D9-5189-45BD-91C4-BD9BA96A1EFB}">
      <dsp:nvSpPr>
        <dsp:cNvPr id="0" name=""/>
        <dsp:cNvSpPr/>
      </dsp:nvSpPr>
      <dsp:spPr>
        <a:xfrm>
          <a:off x="1315525" y="1116660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E-commerce platform responsibilities</a:t>
          </a:r>
          <a:endParaRPr lang="en-US" sz="1900" kern="1200"/>
        </a:p>
      </dsp:txBody>
      <dsp:txXfrm>
        <a:off x="1315525" y="1116660"/>
        <a:ext cx="2344364" cy="994578"/>
      </dsp:txXfrm>
    </dsp:sp>
    <dsp:sp modelId="{36E823EA-C3DF-4F38-9156-A724B48DA8D7}">
      <dsp:nvSpPr>
        <dsp:cNvPr id="0" name=""/>
        <dsp:cNvSpPr/>
      </dsp:nvSpPr>
      <dsp:spPr>
        <a:xfrm>
          <a:off x="4068377" y="1116660"/>
          <a:ext cx="994578" cy="994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DFBAE-F7D6-4CB6-B3FB-6B5235F3DD17}">
      <dsp:nvSpPr>
        <dsp:cNvPr id="0" name=""/>
        <dsp:cNvSpPr/>
      </dsp:nvSpPr>
      <dsp:spPr>
        <a:xfrm>
          <a:off x="4277238" y="1325522"/>
          <a:ext cx="576855" cy="57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7A3A9-269A-4769-B0EE-035B731E8756}">
      <dsp:nvSpPr>
        <dsp:cNvPr id="0" name=""/>
        <dsp:cNvSpPr/>
      </dsp:nvSpPr>
      <dsp:spPr>
        <a:xfrm>
          <a:off x="5276080" y="1116660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Seller responsibilities</a:t>
          </a:r>
          <a:endParaRPr lang="en-US" sz="1900" kern="1200"/>
        </a:p>
      </dsp:txBody>
      <dsp:txXfrm>
        <a:off x="5276080" y="1116660"/>
        <a:ext cx="2344364" cy="994578"/>
      </dsp:txXfrm>
    </dsp:sp>
    <dsp:sp modelId="{72B99EF5-1B9C-44BE-9A2E-67FB24A74B4F}">
      <dsp:nvSpPr>
        <dsp:cNvPr id="0" name=""/>
        <dsp:cNvSpPr/>
      </dsp:nvSpPr>
      <dsp:spPr>
        <a:xfrm>
          <a:off x="107822" y="2976084"/>
          <a:ext cx="994578" cy="994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750F7-22A6-4235-B4DD-0432D9341FCC}">
      <dsp:nvSpPr>
        <dsp:cNvPr id="0" name=""/>
        <dsp:cNvSpPr/>
      </dsp:nvSpPr>
      <dsp:spPr>
        <a:xfrm>
          <a:off x="316684" y="3184946"/>
          <a:ext cx="576855" cy="57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FAC36-4D52-4E02-9F33-495CE6F9B879}">
      <dsp:nvSpPr>
        <dsp:cNvPr id="0" name=""/>
        <dsp:cNvSpPr/>
      </dsp:nvSpPr>
      <dsp:spPr>
        <a:xfrm>
          <a:off x="1315525" y="2976084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Collaboration between regulatory bodies and e-commerce platforms</a:t>
          </a:r>
          <a:endParaRPr lang="en-US" sz="1900" kern="1200"/>
        </a:p>
      </dsp:txBody>
      <dsp:txXfrm>
        <a:off x="1315525" y="2976084"/>
        <a:ext cx="2344364" cy="994578"/>
      </dsp:txXfrm>
    </dsp:sp>
    <dsp:sp modelId="{E0F43BF0-76FF-4F7D-A3FA-B641FE81051C}">
      <dsp:nvSpPr>
        <dsp:cNvPr id="0" name=""/>
        <dsp:cNvSpPr/>
      </dsp:nvSpPr>
      <dsp:spPr>
        <a:xfrm>
          <a:off x="4068377" y="2976084"/>
          <a:ext cx="994578" cy="994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D47C8-FBE6-4C01-9629-FD1FD4BEF23A}">
      <dsp:nvSpPr>
        <dsp:cNvPr id="0" name=""/>
        <dsp:cNvSpPr/>
      </dsp:nvSpPr>
      <dsp:spPr>
        <a:xfrm>
          <a:off x="4277238" y="3184946"/>
          <a:ext cx="576855" cy="57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20834-D13B-44CE-A6EA-21A3B9AB69CD}">
      <dsp:nvSpPr>
        <dsp:cNvPr id="0" name=""/>
        <dsp:cNvSpPr/>
      </dsp:nvSpPr>
      <dsp:spPr>
        <a:xfrm>
          <a:off x="5276080" y="2976084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Educational campaigns for consumers</a:t>
          </a:r>
          <a:endParaRPr lang="en-US" sz="1900" kern="1200"/>
        </a:p>
      </dsp:txBody>
      <dsp:txXfrm>
        <a:off x="5276080" y="2976084"/>
        <a:ext cx="2344364" cy="994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194463-BB47-4B36-91B7-153B258F4D90}" type="datetime1">
              <a:rPr lang="en-GB" smtClean="0"/>
              <a:t>01/05/2023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004FE7-BA7C-4FF4-9756-C6A1F2BCA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8101A6-4DD6-450C-BDEC-5915490A5285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83F1C3-4FA3-4491-97F4-43CA9C8BDF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Title and names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noProof="0" smtClean="0"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7449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GB"/>
              <a:t>Manufacturer</a:t>
            </a:r>
            <a:endParaRPr lang="en-GB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ASIN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Contained Ingredients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6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Keyword search for claim check</a:t>
            </a:r>
          </a:p>
          <a:p>
            <a:r>
              <a:rPr lang="en-GB">
                <a:cs typeface="Calibri"/>
              </a:rPr>
              <a:t>ARTG number is checked against a list of TGA approved products</a:t>
            </a:r>
          </a:p>
          <a:p>
            <a:r>
              <a:rPr lang="en-GB">
                <a:cs typeface="Calibri"/>
              </a:rPr>
              <a:t>Ingredients are checked against a list of poisonous ingredients that cannot be in products.</a:t>
            </a:r>
          </a:p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30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Finally, the output is created by collecting all the non-compliant products and creating a csv file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57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43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09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312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noProof="0" smtClean="0"/>
              <a:t>18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15212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Title change, can be some used for how we think some of these ideas can ensure safety for </a:t>
            </a:r>
            <a:r>
              <a:rPr lang="en-GB" err="1">
                <a:cs typeface="Calibri"/>
              </a:rPr>
              <a:t>australian</a:t>
            </a:r>
            <a:r>
              <a:rPr lang="en-GB">
                <a:cs typeface="Calibri"/>
              </a:rPr>
              <a:t> public etc.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4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Title and names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noProof="0" smtClean="0"/>
              <a:t>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43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4613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 panose="020F0502020204030204"/>
              </a:rPr>
              <a:t>Non ARTG approved products are ones that have not been approved for use in </a:t>
            </a:r>
            <a:r>
              <a:rPr lang="en-US" err="1">
                <a:cs typeface="Calibri" panose="020F0502020204030204"/>
              </a:rPr>
              <a:t>australia</a:t>
            </a:r>
            <a:r>
              <a:rPr lang="en-US">
                <a:cs typeface="Calibri" panose="020F0502020204030204"/>
              </a:rPr>
              <a:t>.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Making unsubstantiated claims like curing incurable diseases or being all-natural when it </a:t>
            </a:r>
            <a:r>
              <a:rPr lang="en-US" err="1">
                <a:cs typeface="Calibri" panose="020F0502020204030204"/>
              </a:rPr>
              <a:t>isnt</a:t>
            </a:r>
            <a:r>
              <a:rPr lang="en-US">
                <a:cs typeface="Calibri" panose="020F0502020204030204"/>
              </a:rPr>
              <a:t> all-natural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9861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20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ts val="3000"/>
              </a:lnSpc>
              <a:buFont typeface="Arial"/>
              <a:buChar char="•"/>
            </a:pPr>
            <a:r>
              <a:rPr lang="en-US"/>
              <a:t>Our project  and presentation is to intend awareness about the risk connected with collecting such products online .</a:t>
            </a:r>
          </a:p>
          <a:p>
            <a:pPr marL="171450" indent="-171450">
              <a:lnSpc>
                <a:spcPts val="3000"/>
              </a:lnSpc>
              <a:buFont typeface="Arial"/>
              <a:buChar char="•"/>
            </a:pPr>
            <a:r>
              <a:rPr lang="en-US"/>
              <a:t>Main goal is to educate consumers about the risk of purchasing medications from unregulated sources which may include fake, outdated, or  unsafe goods that are ineffective or harmful.</a:t>
            </a:r>
            <a:endParaRPr lang="en-US">
              <a:cs typeface="Calibri"/>
            </a:endParaRPr>
          </a:p>
          <a:p>
            <a:pPr marL="171450" indent="-171450">
              <a:lnSpc>
                <a:spcPts val="3000"/>
              </a:lnSpc>
              <a:buFont typeface="Arial"/>
              <a:buChar char="•"/>
            </a:pPr>
            <a:r>
              <a:rPr lang="en-US"/>
              <a:t>The project  can also serve as a warning to non-compliant therapeutic products makers and sellers that their actions will not be allowed, and they will face legal consequences for violating regulatory standards.</a:t>
            </a:r>
            <a:endParaRPr lang="en-US">
              <a:cs typeface="Calibri"/>
            </a:endParaRPr>
          </a:p>
          <a:p>
            <a:pPr marL="171450" indent="-171450">
              <a:lnSpc>
                <a:spcPts val="3000"/>
              </a:lnSpc>
              <a:buFont typeface="Arial"/>
              <a:buChar char="•"/>
            </a:pPr>
            <a:r>
              <a:rPr lang="en-US"/>
              <a:t>Overall, the major purpose of this presentation is to protect public health and safety by preventing the sale and use of non-compliant therapeutic goods and encouraging consumers to make informed healthcare product purchases.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6832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What are something we found in the literary review?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How did that affect our project?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84530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Web Scraping -&gt; Compliance Checks </a:t>
            </a:r>
            <a:r>
              <a:rPr lang="en-GB"/>
              <a:t>-&gt; Output</a:t>
            </a:r>
            <a:endParaRPr lang="en-GB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250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GB"/>
              <a:t>Product Name</a:t>
            </a:r>
            <a:endParaRPr lang="en-GB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Seller name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Searching keywords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Image attached on the list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Collected date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83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2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2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 rtlCol="0"/>
          <a:lstStyle>
            <a:lvl1pPr>
              <a:lnSpc>
                <a:spcPts val="4600"/>
              </a:lnSpc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 rtlCol="0"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15261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56023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 rtlCol="0"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 rtlCol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 rtlCol="0"/>
          <a:lstStyle>
            <a:lvl1pPr>
              <a:lnSpc>
                <a:spcPts val="4600"/>
              </a:lnSpc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 rtlCol="0"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3011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5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 rtlCol="0"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 rtlCol="0"/>
          <a:lstStyle>
            <a:lvl1pPr>
              <a:lnSpc>
                <a:spcPts val="4600"/>
              </a:lnSpc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 rtlCol="0"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0205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 rtlCol="0"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9971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 rtlCol="0"/>
          <a:lstStyle>
            <a:lvl1pPr>
              <a:lnSpc>
                <a:spcPts val="4600"/>
              </a:lnSpc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 rtlCol="0"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67129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 rtlCol="0"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14801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6615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77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rtlCol="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 rtlCol="0"/>
          <a:lstStyle>
            <a:lvl1pPr>
              <a:lnSpc>
                <a:spcPts val="4600"/>
              </a:lnSpc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 rtlCol="0"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217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 rtlCol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344862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07135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287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 rtlCol="0"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56736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96559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 rtlCol="0"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06595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 rtlCol="0"/>
          <a:lstStyle>
            <a:lvl1pPr>
              <a:lnSpc>
                <a:spcPts val="4600"/>
              </a:lnSpc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 rtlCol="0"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86438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4267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3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6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4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2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accent5">
                <a:lumMod val="60000"/>
                <a:lumOff val="40000"/>
              </a:schemeClr>
            </a:gs>
            <a:gs pos="0">
              <a:schemeClr val="accent3">
                <a:lumMod val="75000"/>
              </a:schemeClr>
            </a:gs>
            <a:gs pos="27012">
              <a:schemeClr val="accent1">
                <a:lumMod val="60000"/>
                <a:lumOff val="40000"/>
              </a:schemeClr>
            </a:gs>
            <a:gs pos="74000">
              <a:srgbClr val="B9B9B9"/>
            </a:gs>
            <a:gs pos="83000">
              <a:schemeClr val="tx1">
                <a:lumMod val="95000"/>
                <a:lumOff val="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1EFD6E-39BF-4D74-9381-BC19FCC78926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  <p:sldLayoutId id="214748373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accent5">
                <a:lumMod val="60000"/>
                <a:lumOff val="40000"/>
              </a:schemeClr>
            </a:gs>
            <a:gs pos="0">
              <a:schemeClr val="accent3">
                <a:lumMod val="75000"/>
              </a:schemeClr>
            </a:gs>
            <a:gs pos="27012">
              <a:schemeClr val="accent1">
                <a:lumMod val="60000"/>
                <a:lumOff val="40000"/>
              </a:schemeClr>
            </a:gs>
            <a:gs pos="74000">
              <a:srgbClr val="B9B9B9"/>
            </a:gs>
            <a:gs pos="83000">
              <a:schemeClr val="tx1">
                <a:lumMod val="95000"/>
                <a:lumOff val="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3EA5D2-BB7B-454C-AD60-E7ADCC7B837E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  <p:sldLayoutId id="2147483737" r:id="rId3"/>
    <p:sldLayoutId id="2147483739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accent5">
                <a:lumMod val="60000"/>
                <a:lumOff val="40000"/>
              </a:schemeClr>
            </a:gs>
            <a:gs pos="0">
              <a:schemeClr val="accent3">
                <a:lumMod val="75000"/>
              </a:schemeClr>
            </a:gs>
            <a:gs pos="27012">
              <a:schemeClr val="accent1">
                <a:lumMod val="60000"/>
                <a:lumOff val="40000"/>
              </a:schemeClr>
            </a:gs>
            <a:gs pos="74000">
              <a:srgbClr val="B9B9B9"/>
            </a:gs>
            <a:gs pos="83000">
              <a:schemeClr val="tx1">
                <a:lumMod val="95000"/>
                <a:lumOff val="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B77B7B-98A2-43E7-B343-92483A4C89E0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  <p:sldLayoutId id="2147483736" r:id="rId3"/>
    <p:sldLayoutId id="2147483740" r:id="rId4"/>
    <p:sldLayoutId id="2147483741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accent5">
                <a:lumMod val="60000"/>
                <a:lumOff val="40000"/>
              </a:schemeClr>
            </a:gs>
            <a:gs pos="0">
              <a:schemeClr val="accent3">
                <a:lumMod val="75000"/>
              </a:schemeClr>
            </a:gs>
            <a:gs pos="27012">
              <a:schemeClr val="accent1">
                <a:lumMod val="60000"/>
                <a:lumOff val="40000"/>
              </a:schemeClr>
            </a:gs>
            <a:gs pos="74000">
              <a:srgbClr val="B9B9B9"/>
            </a:gs>
            <a:gs pos="83000">
              <a:schemeClr val="tx1">
                <a:lumMod val="95000"/>
                <a:lumOff val="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799F4B1-797B-4E32-8DB8-780E3DFC7B73}" type="datetime1">
              <a:rPr lang="en-GB" noProof="0" smtClean="0"/>
              <a:t>01/05/2023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  <p:sldLayoutId id="2147483732" r:id="rId3"/>
    <p:sldLayoutId id="2147483733" r:id="rId4"/>
    <p:sldLayoutId id="2147483734" r:id="rId5"/>
    <p:sldLayoutId id="2147483735" r:id="rId6"/>
    <p:sldLayoutId id="2147483742" r:id="rId7"/>
    <p:sldLayoutId id="2147483743" r:id="rId8"/>
    <p:sldLayoutId id="2147483756" r:id="rId9"/>
    <p:sldLayoutId id="2147483757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rudge.tv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pexels.com/photo/ecommerce-online-shopping-tablet-tablets-160032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dge.tv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4EF2A3D-2F43-65CD-9E12-8128A209C9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1327" b="44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79CE17F-6B6B-3220-F16D-9292FCA7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08" y="864108"/>
            <a:ext cx="6367940" cy="5120639"/>
          </a:xfrm>
        </p:spPr>
        <p:txBody>
          <a:bodyPr>
            <a:normAutofit fontScale="90000"/>
          </a:bodyPr>
          <a:lstStyle/>
          <a:p>
            <a:r>
              <a:rPr lang="en-AU" sz="6100">
                <a:ln w="15875">
                  <a:solidFill>
                    <a:srgbClr val="FFFFFF"/>
                  </a:solidFill>
                </a:ln>
                <a:noFill/>
                <a:latin typeface="Lato Extended"/>
              </a:rPr>
              <a:t>E-Compliance: Detecting</a:t>
            </a:r>
            <a:r>
              <a:rPr lang="en-AU" sz="6100" b="0" i="0">
                <a:ln w="15875">
                  <a:solidFill>
                    <a:srgbClr val="FFFFFF"/>
                  </a:solidFill>
                </a:ln>
                <a:noFill/>
                <a:effectLst/>
                <a:latin typeface="Lato Extended"/>
              </a:rPr>
              <a:t> </a:t>
            </a:r>
            <a:br>
              <a:rPr lang="en-AU" sz="6100">
                <a:ln w="15875">
                  <a:solidFill>
                    <a:srgbClr val="FFFFFF"/>
                  </a:solidFill>
                </a:ln>
                <a:latin typeface="Lato Extended"/>
              </a:rPr>
            </a:br>
            <a:r>
              <a:rPr lang="en-AU" sz="6100">
                <a:ln w="15875">
                  <a:solidFill>
                    <a:srgbClr val="FFFFFF"/>
                  </a:solidFill>
                </a:ln>
                <a:noFill/>
                <a:latin typeface="Lato Extended"/>
              </a:rPr>
              <a:t>Non-Compliant Therapeutic</a:t>
            </a:r>
            <a:r>
              <a:rPr lang="en-AU" sz="6100" b="0" i="0">
                <a:ln w="15875">
                  <a:solidFill>
                    <a:srgbClr val="FFFFFF"/>
                  </a:solidFill>
                </a:ln>
                <a:noFill/>
                <a:effectLst/>
                <a:latin typeface="Lato Extended"/>
              </a:rPr>
              <a:t> </a:t>
            </a:r>
            <a:r>
              <a:rPr lang="en-AU" sz="6100">
                <a:ln w="15875">
                  <a:solidFill>
                    <a:srgbClr val="FFFFFF"/>
                  </a:solidFill>
                </a:ln>
                <a:noFill/>
                <a:latin typeface="Lato Extended"/>
              </a:rPr>
              <a:t>Goods</a:t>
            </a:r>
            <a:r>
              <a:rPr lang="en-AU" sz="6100" b="0" i="0">
                <a:ln w="15875">
                  <a:solidFill>
                    <a:srgbClr val="FFFFFF"/>
                  </a:solidFill>
                </a:ln>
                <a:noFill/>
                <a:effectLst/>
                <a:latin typeface="Lato Extended"/>
              </a:rPr>
              <a:t> on </a:t>
            </a:r>
            <a:r>
              <a:rPr lang="en-AU" sz="6100">
                <a:ln w="15875">
                  <a:solidFill>
                    <a:srgbClr val="FFFFFF"/>
                  </a:solidFill>
                </a:ln>
                <a:noFill/>
                <a:latin typeface="Lato Extended"/>
              </a:rPr>
              <a:t>E-commerce</a:t>
            </a:r>
            <a:r>
              <a:rPr lang="en-AU" sz="6100" b="0" i="0">
                <a:ln w="15875">
                  <a:solidFill>
                    <a:srgbClr val="FFFFFF"/>
                  </a:solidFill>
                </a:ln>
                <a:noFill/>
                <a:effectLst/>
                <a:latin typeface="Lato Extended"/>
              </a:rPr>
              <a:t> </a:t>
            </a:r>
            <a:r>
              <a:rPr lang="en-AU" sz="6100">
                <a:ln w="15875">
                  <a:solidFill>
                    <a:srgbClr val="FFFFFF"/>
                  </a:solidFill>
                </a:ln>
                <a:noFill/>
                <a:latin typeface="Lato Extended"/>
              </a:rPr>
              <a:t>Websites</a:t>
            </a:r>
            <a:endParaRPr lang="en-US" sz="6100">
              <a:ln w="1587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25" name="Content Placeholder 14">
            <a:extLst>
              <a:ext uri="{FF2B5EF4-FFF2-40B4-BE49-F238E27FC236}">
                <a16:creationId xmlns:a16="http://schemas.microsoft.com/office/drawing/2014/main" id="{30A527A6-4EA2-8CFA-8684-086AD1A37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754" y="864108"/>
            <a:ext cx="3947418" cy="512064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err="1">
                <a:solidFill>
                  <a:schemeClr val="tx1"/>
                </a:solidFill>
              </a:rPr>
              <a:t>Swikriti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Chapai</a:t>
            </a:r>
            <a:endParaRPr lang="en-US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>
                <a:ea typeface="+mn-lt"/>
                <a:cs typeface="+mn-lt"/>
              </a:rPr>
              <a:t>Parbat Khadka</a:t>
            </a:r>
          </a:p>
          <a:p>
            <a:pPr marL="0" indent="0" algn="r">
              <a:buNone/>
            </a:pPr>
            <a:r>
              <a:rPr lang="en-US">
                <a:ea typeface="+mn-lt"/>
                <a:cs typeface="+mn-lt"/>
              </a:rPr>
              <a:t>Matthew Borowski</a:t>
            </a:r>
          </a:p>
          <a:p>
            <a:pPr marL="0" indent="0" algn="r">
              <a:buNone/>
            </a:pPr>
            <a:r>
              <a:rPr lang="en-US">
                <a:solidFill>
                  <a:schemeClr val="tx1"/>
                </a:solidFill>
              </a:rPr>
              <a:t>Dylan Henderson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B8A44-776F-FE6F-074E-5FBB1D150E40}"/>
              </a:ext>
            </a:extLst>
          </p:cNvPr>
          <p:cNvSpPr txBox="1"/>
          <p:nvPr/>
        </p:nvSpPr>
        <p:spPr>
          <a:xfrm>
            <a:off x="9678171" y="6657945"/>
            <a:ext cx="251382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rudge.tv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7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540A867-92DE-134E-B6C0-D8BC126F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98" y="456124"/>
            <a:ext cx="9274495" cy="59025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7F738A-4BA7-4EFA-5C04-EE04B2AEF5BD}"/>
              </a:ext>
            </a:extLst>
          </p:cNvPr>
          <p:cNvSpPr/>
          <p:nvPr/>
        </p:nvSpPr>
        <p:spPr>
          <a:xfrm>
            <a:off x="1423276" y="1813034"/>
            <a:ext cx="3083033" cy="3302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91A811-2CC7-71A2-F4D7-A13388935EC5}"/>
              </a:ext>
            </a:extLst>
          </p:cNvPr>
          <p:cNvSpPr/>
          <p:nvPr/>
        </p:nvSpPr>
        <p:spPr>
          <a:xfrm>
            <a:off x="4812861" y="1760481"/>
            <a:ext cx="4099033" cy="58682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A2EDB-A043-E62B-10A1-CD4502F5F469}"/>
              </a:ext>
            </a:extLst>
          </p:cNvPr>
          <p:cNvSpPr/>
          <p:nvPr/>
        </p:nvSpPr>
        <p:spPr>
          <a:xfrm>
            <a:off x="9060792" y="1852951"/>
            <a:ext cx="1523999" cy="110746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F5D487-601C-A00B-0F4A-C61F2732F001}"/>
              </a:ext>
            </a:extLst>
          </p:cNvPr>
          <p:cNvSpPr/>
          <p:nvPr/>
        </p:nvSpPr>
        <p:spPr>
          <a:xfrm>
            <a:off x="9060791" y="4904825"/>
            <a:ext cx="1523999" cy="42917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7A8DF5-E947-E169-B861-0CFE7D299C6A}"/>
              </a:ext>
            </a:extLst>
          </p:cNvPr>
          <p:cNvSpPr/>
          <p:nvPr/>
        </p:nvSpPr>
        <p:spPr>
          <a:xfrm>
            <a:off x="4812859" y="4589514"/>
            <a:ext cx="4099033" cy="81455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903727-58BC-E4B8-34B2-ADAA69DB3E62}"/>
              </a:ext>
            </a:extLst>
          </p:cNvPr>
          <p:cNvSpPr/>
          <p:nvPr/>
        </p:nvSpPr>
        <p:spPr>
          <a:xfrm>
            <a:off x="4760307" y="402894"/>
            <a:ext cx="3231931" cy="42917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C35EC0-1577-7F05-BD7F-ABC8EE5F8BC1}"/>
              </a:ext>
            </a:extLst>
          </p:cNvPr>
          <p:cNvSpPr/>
          <p:nvPr/>
        </p:nvSpPr>
        <p:spPr>
          <a:xfrm>
            <a:off x="351451" y="272286"/>
            <a:ext cx="11465033" cy="619090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9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A46E11-5782-4307-1D51-DE3725BE2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814" y="461104"/>
            <a:ext cx="9119475" cy="3868757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FE68D7-3DAD-72E1-C6A5-B1BFEF393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021" y="3960175"/>
            <a:ext cx="9093200" cy="24060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7F738A-4BA7-4EFA-5C04-EE04B2AEF5BD}"/>
              </a:ext>
            </a:extLst>
          </p:cNvPr>
          <p:cNvSpPr/>
          <p:nvPr/>
        </p:nvSpPr>
        <p:spPr>
          <a:xfrm>
            <a:off x="1703552" y="3083034"/>
            <a:ext cx="2569027" cy="35034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7A8DF5-E947-E169-B861-0CFE7D299C6A}"/>
              </a:ext>
            </a:extLst>
          </p:cNvPr>
          <p:cNvSpPr/>
          <p:nvPr/>
        </p:nvSpPr>
        <p:spPr>
          <a:xfrm>
            <a:off x="1706802" y="4995913"/>
            <a:ext cx="8932290" cy="70569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0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45DB188-4006-4207-A473-B4B569C5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B4522D-D095-4687-BFB3-976E665A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Compliance Checking</a:t>
            </a:r>
          </a:p>
        </p:txBody>
      </p:sp>
      <p:graphicFrame>
        <p:nvGraphicFramePr>
          <p:cNvPr id="10" name="Text Placeholder 7">
            <a:extLst>
              <a:ext uri="{FF2B5EF4-FFF2-40B4-BE49-F238E27FC236}">
                <a16:creationId xmlns:a16="http://schemas.microsoft.com/office/drawing/2014/main" id="{519C9EEA-8A48-A4D4-8DD3-5AA4EF5D2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067725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170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900" spc="-10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C4611D9-DAEC-31DC-58D7-C785D14BB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" b="31882"/>
          <a:stretch/>
        </p:blipFill>
        <p:spPr>
          <a:xfrm>
            <a:off x="138514" y="174188"/>
            <a:ext cx="11888830" cy="41301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5ABB49-8516-529C-9341-BBDE02FBAD71}"/>
              </a:ext>
            </a:extLst>
          </p:cNvPr>
          <p:cNvSpPr/>
          <p:nvPr/>
        </p:nvSpPr>
        <p:spPr>
          <a:xfrm>
            <a:off x="9718663" y="166738"/>
            <a:ext cx="819249" cy="41415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4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D8ED36-0119-EF91-AD97-90FDD6B7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850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Compliancy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70FD4-780E-7E32-C481-97023F479B29}"/>
              </a:ext>
            </a:extLst>
          </p:cNvPr>
          <p:cNvSpPr txBox="1"/>
          <p:nvPr/>
        </p:nvSpPr>
        <p:spPr>
          <a:xfrm>
            <a:off x="252920" y="1974812"/>
            <a:ext cx="2947482" cy="3931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ts val="1000"/>
              <a:tabLst>
                <a:tab pos="320040" algn="l"/>
              </a:tabLst>
            </a:pPr>
            <a:endParaRPr lang="en-US" sz="1600">
              <a:solidFill>
                <a:srgbClr val="FFFFFF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  <a:buSzPts val="1000"/>
              <a:tabLst>
                <a:tab pos="320040" algn="l"/>
              </a:tabLst>
            </a:pPr>
            <a:r>
              <a:rPr lang="en-US" sz="1600">
                <a:solidFill>
                  <a:srgbClr val="FFFFFF"/>
                </a:solidFill>
              </a:rPr>
              <a:t>Problems :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  <a:buSzPts val="1000"/>
              <a:tabLst>
                <a:tab pos="320040" algn="l"/>
              </a:tabLst>
            </a:pPr>
            <a:r>
              <a:rPr lang="en-US" sz="1600">
                <a:solidFill>
                  <a:srgbClr val="FFFFFF"/>
                </a:solidFill>
              </a:rPr>
              <a:t>ARTG numbers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SzPts val="1000"/>
              <a:buFont typeface="Arial"/>
              <a:buChar char="•"/>
              <a:tabLst>
                <a:tab pos="320040" algn="l"/>
              </a:tabLst>
            </a:pPr>
            <a:r>
              <a:rPr lang="en-US" sz="1600">
                <a:solidFill>
                  <a:srgbClr val="FFFFFF"/>
                </a:solidFill>
              </a:rPr>
              <a:t>Misreads during OCR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SzPts val="1000"/>
              <a:buFont typeface="Arial"/>
              <a:buChar char="•"/>
              <a:tabLst>
                <a:tab pos="320040" algn="l"/>
              </a:tabLst>
            </a:pPr>
            <a:r>
              <a:rPr lang="en-US" sz="1600">
                <a:solidFill>
                  <a:srgbClr val="FFFFFF"/>
                </a:solidFill>
              </a:rPr>
              <a:t>International Images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SzPts val="1000"/>
              <a:buFont typeface="Arial"/>
              <a:buChar char="•"/>
              <a:tabLst>
                <a:tab pos="320040" algn="l"/>
              </a:tabLst>
            </a:pPr>
            <a:r>
              <a:rPr lang="en-US" sz="1600">
                <a:solidFill>
                  <a:srgbClr val="FFFFFF"/>
                </a:solidFill>
              </a:rPr>
              <a:t>Bulk Packaging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SzPts val="1000"/>
              <a:buFont typeface="Arial"/>
              <a:buChar char="•"/>
              <a:tabLst>
                <a:tab pos="320040" algn="l"/>
              </a:tabLst>
            </a:pPr>
            <a:endParaRPr lang="en-US" sz="1600">
              <a:solidFill>
                <a:srgbClr val="FFFFFF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  <a:buSzPts val="1000"/>
              <a:tabLst>
                <a:tab pos="320040" algn="l"/>
              </a:tabLst>
            </a:pPr>
            <a:r>
              <a:rPr lang="en-US" sz="1600">
                <a:solidFill>
                  <a:srgbClr val="FFFFFF"/>
                </a:solidFill>
              </a:rPr>
              <a:t>Expected: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SzPts val="1000"/>
              <a:buFont typeface="Arial"/>
              <a:buChar char="•"/>
              <a:tabLst>
                <a:tab pos="320040" algn="l"/>
              </a:tabLst>
            </a:pPr>
            <a:r>
              <a:rPr lang="en-US" sz="1600">
                <a:solidFill>
                  <a:srgbClr val="FFFFFF"/>
                </a:solidFill>
              </a:rPr>
              <a:t>Less overlap with just one specific compliance check</a:t>
            </a: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372AB4BE-3EFC-5774-FEAE-3EE5BF5D1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" t="902" r="-862" b="1805"/>
          <a:stretch/>
        </p:blipFill>
        <p:spPr>
          <a:xfrm>
            <a:off x="3778897" y="758952"/>
            <a:ext cx="7772409" cy="54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0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9E374B6-DDB8-41CA-4206-AFBA51D3C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990" y="559083"/>
            <a:ext cx="2922413" cy="5745408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EF010042-38D9-DD5A-3C49-F83D1E47F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848" y="528201"/>
            <a:ext cx="698452" cy="268299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142C042-E495-CAC1-094B-5B9AA5CAAE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215" r="1010" b="228"/>
          <a:stretch/>
        </p:blipFill>
        <p:spPr>
          <a:xfrm>
            <a:off x="7632688" y="3672653"/>
            <a:ext cx="3896648" cy="262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8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372AB4BE-3EFC-5774-FEAE-3EE5BF5D1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" b="513"/>
          <a:stretch/>
        </p:blipFill>
        <p:spPr>
          <a:xfrm>
            <a:off x="3778897" y="758952"/>
            <a:ext cx="7772409" cy="54141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5D9132-2140-4E6B-03EA-AE7B3B0BB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1" y="9113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1EAB053C-1021-66A8-4831-5EE867DD319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8509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400"/>
              <a:t>System Guess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B58C02-4DE0-B191-8167-474C7CB32CBC}"/>
              </a:ext>
            </a:extLst>
          </p:cNvPr>
          <p:cNvSpPr txBox="1"/>
          <p:nvPr/>
        </p:nvSpPr>
        <p:spPr>
          <a:xfrm>
            <a:off x="252920" y="1974812"/>
            <a:ext cx="2947482" cy="3931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ts val="1000"/>
              <a:tabLst>
                <a:tab pos="320040" algn="l"/>
              </a:tabLst>
            </a:pPr>
            <a:endParaRPr lang="en-US" sz="1600">
              <a:solidFill>
                <a:srgbClr val="FFFFFF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  <a:buSzPts val="1000"/>
              <a:tabLst>
                <a:tab pos="320040" algn="l"/>
              </a:tabLst>
            </a:pPr>
            <a:r>
              <a:rPr lang="en-US" sz="1600">
                <a:solidFill>
                  <a:srgbClr val="FFFFFF"/>
                </a:solidFill>
              </a:rPr>
              <a:t>Problems : 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SzPts val="1000"/>
              <a:buFont typeface="Arial"/>
              <a:buChar char="•"/>
              <a:tabLst>
                <a:tab pos="320040" algn="l"/>
              </a:tabLst>
            </a:pPr>
            <a:r>
              <a:rPr lang="en-US" sz="1600">
                <a:solidFill>
                  <a:srgbClr val="FFFFFF"/>
                </a:solidFill>
              </a:rPr>
              <a:t>Simple method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SzPts val="1000"/>
              <a:buFont typeface="Arial"/>
              <a:buChar char="•"/>
              <a:tabLst>
                <a:tab pos="320040" algn="l"/>
              </a:tabLst>
            </a:pPr>
            <a:r>
              <a:rPr lang="en-US" sz="1600">
                <a:solidFill>
                  <a:srgbClr val="FFFFFF"/>
                </a:solidFill>
              </a:rPr>
              <a:t>Misread manufacturer name and fell into the correct answer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SzPts val="1000"/>
              <a:buFont typeface="Arial"/>
              <a:buChar char="•"/>
              <a:tabLst>
                <a:tab pos="320040" algn="l"/>
              </a:tabLst>
            </a:pPr>
            <a:endParaRPr lang="en-US" sz="1600">
              <a:solidFill>
                <a:srgbClr val="FFFFFF"/>
              </a:solidFill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SzPts val="1000"/>
              <a:buFont typeface="Arial"/>
              <a:buChar char="•"/>
              <a:tabLst>
                <a:tab pos="320040" algn="l"/>
              </a:tabLst>
            </a:pPr>
            <a:endParaRPr lang="en-US" sz="1600">
              <a:solidFill>
                <a:srgbClr val="FFFFFF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  <a:buSzPts val="1000"/>
              <a:tabLst>
                <a:tab pos="320040" algn="l"/>
              </a:tabLst>
            </a:pPr>
            <a:r>
              <a:rPr lang="en-US" sz="1600">
                <a:solidFill>
                  <a:srgbClr val="FFFFFF"/>
                </a:solidFill>
              </a:rPr>
              <a:t>Expected: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SzPts val="1000"/>
              <a:buFont typeface="Arial"/>
              <a:buChar char="•"/>
              <a:tabLst>
                <a:tab pos="320040" algn="l"/>
              </a:tabLst>
            </a:pPr>
            <a:r>
              <a:rPr lang="en-US" sz="1600">
                <a:solidFill>
                  <a:srgbClr val="FFFFFF"/>
                </a:solidFill>
              </a:rPr>
              <a:t>Less correct results due to simple method of guessing</a:t>
            </a:r>
          </a:p>
        </p:txBody>
      </p:sp>
    </p:spTree>
    <p:extLst>
      <p:ext uri="{BB962C8B-B14F-4D97-AF65-F5344CB8AC3E}">
        <p14:creationId xmlns:p14="http://schemas.microsoft.com/office/powerpoint/2010/main" val="160896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5DB188-4006-4207-A473-B4B569C5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B4522D-D095-4687-BFB3-976E665A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3CD10-5704-2572-C8C1-1FC46F4E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Limitations of our solution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DC6B4BAA-9439-3F71-F5D7-CA2089294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224849"/>
              </p:ext>
            </p:extLst>
          </p:nvPr>
        </p:nvGraphicFramePr>
        <p:xfrm>
          <a:off x="3759896" y="796216"/>
          <a:ext cx="7728267" cy="5461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1880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845DB188-4006-4207-A473-B4B569C5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BAB4522D-D095-4687-BFB3-976E665A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814DB-03B1-B9C2-5038-2BDFA050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Improvements</a:t>
            </a:r>
          </a:p>
        </p:txBody>
      </p:sp>
      <p:graphicFrame>
        <p:nvGraphicFramePr>
          <p:cNvPr id="11" name="Text Placeholder 2">
            <a:extLst>
              <a:ext uri="{FF2B5EF4-FFF2-40B4-BE49-F238E27FC236}">
                <a16:creationId xmlns:a16="http://schemas.microsoft.com/office/drawing/2014/main" id="{7F25B40A-6ECC-C7DD-D443-853A373CE4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05011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508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45DB188-4006-4207-A473-B4B569C5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B4522D-D095-4687-BFB3-976E665A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Prevention and Compliance Strategies </a:t>
            </a:r>
            <a:br>
              <a:rPr lang="en-US" sz="36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0" name="TextBox 19">
            <a:extLst>
              <a:ext uri="{FF2B5EF4-FFF2-40B4-BE49-F238E27FC236}">
                <a16:creationId xmlns:a16="http://schemas.microsoft.com/office/drawing/2014/main" id="{4C1D9AF4-7FA4-2E63-036C-13AA95136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365526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995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96A55C8-89F1-439D-863D-E208C0AC8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F352CCB8-5DE4-F865-CCB3-B52CD60BA0E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922" r="9092" b="13988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4A1FD7E-EAEC-40B9-B75B-432F9DA7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Project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18BEE0-2A10-31B4-7A1F-5CBBB80AA9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9248" y="2510395"/>
            <a:ext cx="6451109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182880">
              <a:lnSpc>
                <a:spcPct val="90000"/>
              </a:lnSpc>
              <a:spcAft>
                <a:spcPts val="600"/>
              </a:spcAft>
              <a:buFont typeface="Wingdings 2" pitchFamily="18" charset="2"/>
              <a:buChar char=""/>
            </a:pPr>
            <a:endParaRPr lang="en-US" sz="24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Collect product information from e-commerce sites (Amazon)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24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Determine which products are compliant or </a:t>
            </a:r>
            <a:endParaRPr lang="en-US">
              <a:solidFill>
                <a:srgbClr val="595959"/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non-compliant by TGA standards</a:t>
            </a:r>
            <a:endParaRPr lang="en-US">
              <a:solidFill>
                <a:srgbClr val="595959"/>
              </a:solidFill>
            </a:endParaRPr>
          </a:p>
          <a:p>
            <a:pPr marL="0" indent="-182880">
              <a:lnSpc>
                <a:spcPct val="90000"/>
              </a:lnSpc>
              <a:spcAft>
                <a:spcPts val="600"/>
              </a:spcAft>
              <a:buFont typeface="Wingdings 2" pitchFamily="18" charset="2"/>
              <a:buChar char="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88629E-396B-4C99-B284-F30AABDF2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75506-565C-8FF9-CA21-C09B6782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Lesson learnt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41D59-8D0D-20C6-5929-775476A1D69E}"/>
              </a:ext>
            </a:extLst>
          </p:cNvPr>
          <p:cNvSpPr txBox="1"/>
          <p:nvPr/>
        </p:nvSpPr>
        <p:spPr>
          <a:xfrm>
            <a:off x="4596068" y="1992967"/>
            <a:ext cx="6627377" cy="14318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Clarifying what inputs and the output should look like when designating a programming tasks.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5FB78-D09F-4AC3-7F98-727C7B293E5C}"/>
              </a:ext>
            </a:extLst>
          </p:cNvPr>
          <p:cNvSpPr txBox="1"/>
          <p:nvPr/>
        </p:nvSpPr>
        <p:spPr>
          <a:xfrm>
            <a:off x="4269496" y="3240636"/>
            <a:ext cx="6627377" cy="14318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Thinking through how much of a time commitment is expected from each team member's role before dividing them up.</a:t>
            </a:r>
          </a:p>
        </p:txBody>
      </p:sp>
    </p:spTree>
    <p:extLst>
      <p:ext uri="{BB962C8B-B14F-4D97-AF65-F5344CB8AC3E}">
        <p14:creationId xmlns:p14="http://schemas.microsoft.com/office/powerpoint/2010/main" val="105255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4EF2A3D-2F43-65CD-9E12-8128A209C9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1327" b="44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79CE17F-6B6B-3220-F16D-9292FCA7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6367940" cy="5120639"/>
          </a:xfrm>
        </p:spPr>
        <p:txBody>
          <a:bodyPr>
            <a:normAutofit/>
          </a:bodyPr>
          <a:lstStyle/>
          <a:p>
            <a:r>
              <a:rPr lang="en-AU" sz="7200">
                <a:ln w="15875">
                  <a:solidFill>
                    <a:srgbClr val="FFFFFF"/>
                  </a:solidFill>
                </a:ln>
                <a:noFill/>
                <a:latin typeface="Lato Extended"/>
              </a:rPr>
              <a:t>Thank You.</a:t>
            </a:r>
            <a:br>
              <a:rPr lang="en-AU" sz="7200">
                <a:ln w="15875">
                  <a:solidFill>
                    <a:srgbClr val="FFFFFF"/>
                  </a:solidFill>
                </a:ln>
                <a:latin typeface="Lato Extended"/>
              </a:rPr>
            </a:br>
            <a:br>
              <a:rPr lang="en-AU" sz="7200">
                <a:ln w="15875">
                  <a:solidFill>
                    <a:srgbClr val="FFFFFF"/>
                  </a:solidFill>
                </a:ln>
                <a:latin typeface="Lato Extended"/>
              </a:rPr>
            </a:br>
            <a:r>
              <a:rPr lang="en-AU" sz="7200">
                <a:ln w="15875">
                  <a:solidFill>
                    <a:srgbClr val="FFFFFF"/>
                  </a:solidFill>
                </a:ln>
                <a:noFill/>
                <a:latin typeface="Lato Extended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18140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52E7-6D40-7D61-5796-9D0662EB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87" y="833369"/>
            <a:ext cx="3173862" cy="203210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br>
              <a:rPr lang="en-US" sz="3400">
                <a:latin typeface="+mj-lt"/>
                <a:ea typeface="+mj-ea"/>
                <a:cs typeface="+mj-cs"/>
              </a:rPr>
            </a:br>
            <a:r>
              <a:rPr lang="en-US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a Therapeutic</a:t>
            </a:r>
            <a:r>
              <a:rPr lang="en-US" sz="3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Good</a:t>
            </a:r>
            <a:br>
              <a:rPr lang="en-US" sz="3400">
                <a:latin typeface="+mj-lt"/>
                <a:ea typeface="+mj-ea"/>
                <a:cs typeface="+mj-cs"/>
              </a:rPr>
            </a:br>
            <a:endParaRPr lang="en-US" sz="34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AF315E-4167-FEA3-552E-10F6339E31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784" y="2506010"/>
            <a:ext cx="279484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>
                <a:solidFill>
                  <a:schemeClr val="bg1"/>
                </a:solidFill>
              </a:rPr>
              <a:t>Medicines</a:t>
            </a:r>
            <a:endParaRPr lang="en-US">
              <a:solidFill>
                <a:srgbClr val="595959"/>
              </a:solidFill>
            </a:endParaRPr>
          </a:p>
          <a:p>
            <a:pPr marL="1143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>
                <a:solidFill>
                  <a:schemeClr val="bg1"/>
                </a:solidFill>
              </a:rPr>
              <a:t>Biologicals</a:t>
            </a:r>
          </a:p>
          <a:p>
            <a:pPr marL="1143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>
                <a:solidFill>
                  <a:schemeClr val="bg1"/>
                </a:solidFill>
              </a:rPr>
              <a:t>Medical Devices</a:t>
            </a:r>
          </a:p>
          <a:p>
            <a:pPr marL="11430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2400">
              <a:solidFill>
                <a:schemeClr val="bg1"/>
              </a:solidFill>
            </a:endParaRPr>
          </a:p>
          <a:p>
            <a:pPr marL="11430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2400">
              <a:solidFill>
                <a:schemeClr val="bg1"/>
              </a:solidFill>
            </a:endParaRPr>
          </a:p>
          <a:p>
            <a:pPr marL="11430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49" name="Picture 10" descr="Close-up unopened pill packets">
            <a:extLst>
              <a:ext uri="{FF2B5EF4-FFF2-40B4-BE49-F238E27FC236}">
                <a16:creationId xmlns:a16="http://schemas.microsoft.com/office/drawing/2014/main" id="{CE6D5F85-1059-61AB-2508-BF7D66C4AE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02" r="16923" b="-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451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282">
            <a:extLst>
              <a:ext uri="{FF2B5EF4-FFF2-40B4-BE49-F238E27FC236}">
                <a16:creationId xmlns:a16="http://schemas.microsoft.com/office/drawing/2014/main" id="{845DB188-4006-4207-A473-B4B569C5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AB4522D-D095-4687-BFB3-976E665A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BB111B-F690-5E6E-3B6F-9A9C7172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Non-Compliant Therapeutic goods </a:t>
            </a:r>
          </a:p>
        </p:txBody>
      </p:sp>
      <p:graphicFrame>
        <p:nvGraphicFramePr>
          <p:cNvPr id="262" name="TextBox 259">
            <a:extLst>
              <a:ext uri="{FF2B5EF4-FFF2-40B4-BE49-F238E27FC236}">
                <a16:creationId xmlns:a16="http://schemas.microsoft.com/office/drawing/2014/main" id="{A0B45DC0-9D7D-923B-AC51-C2205DC41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109515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060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C0C36-9D1F-6829-4792-34504DBB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Scope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83983-5209-37A6-A3C1-AB498D8E6E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>
                <a:solidFill>
                  <a:schemeClr val="tx1"/>
                </a:solidFill>
              </a:rPr>
              <a:t>Original:</a:t>
            </a:r>
            <a:endParaRPr lang="en-US"/>
          </a:p>
          <a:p>
            <a:pPr marL="0" indent="-182880">
              <a:lnSpc>
                <a:spcPct val="90000"/>
              </a:lnSpc>
              <a:spcAft>
                <a:spcPts val="600"/>
              </a:spcAft>
              <a:buFont typeface="Wingdings 2" pitchFamily="18" charset="2"/>
              <a:buChar char=""/>
            </a:pPr>
            <a:r>
              <a:rPr lang="en-US">
                <a:solidFill>
                  <a:schemeClr val="tx1"/>
                </a:solidFill>
              </a:rPr>
              <a:t>Our choice of 2 E-Commerce websites to extract product information</a:t>
            </a:r>
          </a:p>
          <a:p>
            <a:pPr marL="0" indent="-182880">
              <a:lnSpc>
                <a:spcPct val="90000"/>
              </a:lnSpc>
              <a:spcAft>
                <a:spcPts val="600"/>
              </a:spcAft>
              <a:buFont typeface="Wingdings 2" pitchFamily="18" charset="2"/>
              <a:buChar char=""/>
            </a:pPr>
            <a:endParaRPr lang="en-US">
              <a:solidFill>
                <a:schemeClr val="tx1"/>
              </a:solidFill>
            </a:endParaRPr>
          </a:p>
          <a:p>
            <a:pPr marL="0" indent="-182880">
              <a:lnSpc>
                <a:spcPct val="90000"/>
              </a:lnSpc>
              <a:spcAft>
                <a:spcPts val="600"/>
              </a:spcAft>
              <a:buFont typeface="Wingdings 2" pitchFamily="18" charset="2"/>
              <a:buChar char=""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>
                <a:solidFill>
                  <a:schemeClr val="tx1"/>
                </a:solidFill>
              </a:rPr>
              <a:t>Revised:</a:t>
            </a:r>
          </a:p>
          <a:p>
            <a:pPr marL="0" indent="-182880">
              <a:lnSpc>
                <a:spcPct val="90000"/>
              </a:lnSpc>
              <a:spcAft>
                <a:spcPts val="600"/>
              </a:spcAft>
              <a:buFont typeface="Wingdings 2" pitchFamily="18" charset="2"/>
              <a:buChar char=""/>
            </a:pPr>
            <a:r>
              <a:rPr lang="en-US">
                <a:solidFill>
                  <a:schemeClr val="tx1"/>
                </a:solidFill>
              </a:rPr>
              <a:t>Scrape product information from just Amazon.com.au</a:t>
            </a:r>
          </a:p>
        </p:txBody>
      </p:sp>
    </p:spTree>
    <p:extLst>
      <p:ext uri="{BB962C8B-B14F-4D97-AF65-F5344CB8AC3E}">
        <p14:creationId xmlns:p14="http://schemas.microsoft.com/office/powerpoint/2010/main" val="333960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45DB188-4006-4207-A473-B4B569C5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B4522D-D095-4687-BFB3-976E665A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Importance of Detection</a:t>
            </a:r>
            <a:r>
              <a:rPr lang="en-US" sz="36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br>
              <a:rPr lang="en-US" sz="3600">
                <a:effectLst/>
                <a:latin typeface="+mj-lt"/>
                <a:ea typeface="+mj-ea"/>
                <a:cs typeface="+mj-cs"/>
              </a:rPr>
            </a:br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0" name="TextBox 19">
            <a:extLst>
              <a:ext uri="{FF2B5EF4-FFF2-40B4-BE49-F238E27FC236}">
                <a16:creationId xmlns:a16="http://schemas.microsoft.com/office/drawing/2014/main" id="{4C1D9AF4-7FA4-2E63-036C-13AA95136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162666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968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45DB188-4006-4207-A473-B4B569C5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B4522D-D095-4687-BFB3-976E665A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9685439B-36D6-7A5F-9354-F805AB0C4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Purpose of the </a:t>
            </a: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</a:t>
            </a:r>
            <a:br>
              <a:rPr lang="en-US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0" name="Text Placeholder 17">
            <a:extLst>
              <a:ext uri="{FF2B5EF4-FFF2-40B4-BE49-F238E27FC236}">
                <a16:creationId xmlns:a16="http://schemas.microsoft.com/office/drawing/2014/main" id="{531893EC-F498-9918-6504-3C1C16C43B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86250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958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010A9-DDB1-4F86-73E8-9779086C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Literature  Review</a:t>
            </a:r>
            <a:br>
              <a:rPr lang="en-US" sz="3300">
                <a:effectLst/>
              </a:rPr>
            </a:br>
            <a:endParaRPr lang="en-US" sz="33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10A5E-79E1-70A6-46F5-AE2F49D58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Font typeface="Wingdings 2" pitchFamily="18" charset="2"/>
              <a:buChar char=""/>
            </a:pPr>
            <a:r>
              <a:rPr lang="en-US">
                <a:solidFill>
                  <a:schemeClr val="tx1"/>
                </a:solidFill>
              </a:rPr>
              <a:t>Online therapeutic products often have unauthorized health claims and inaccurate information.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Font typeface="Wingdings 2" pitchFamily="18" charset="2"/>
              <a:buChar char=""/>
            </a:pPr>
            <a:endParaRPr lang="en-US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Font typeface="Wingdings 2" pitchFamily="18" charset="2"/>
              <a:buChar char=""/>
            </a:pPr>
            <a:r>
              <a:rPr lang="en-US">
                <a:solidFill>
                  <a:schemeClr val="tx1"/>
                </a:solidFill>
              </a:rPr>
              <a:t>Studies found high percentages of products with these issues, including claims for pain, anxiety, and serious illnesses.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Font typeface="Wingdings 2" pitchFamily="18" charset="2"/>
              <a:buChar char=""/>
            </a:pPr>
            <a:endParaRPr lang="en-US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Font typeface="Wingdings 2" pitchFamily="18" charset="2"/>
              <a:buChar char=""/>
            </a:pPr>
            <a:r>
              <a:rPr lang="en-US">
                <a:solidFill>
                  <a:schemeClr val="tx1"/>
                </a:solidFill>
              </a:rPr>
              <a:t>To protect consumers, increased regulation and monitoring of online therapeutic products is necessary.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Font typeface="Wingdings 2" pitchFamily="18" charset="2"/>
              <a:buChar char=""/>
            </a:pPr>
            <a:endParaRPr lang="en-US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Font typeface="Wingdings 2" pitchFamily="18" charset="2"/>
              <a:buChar char=""/>
            </a:pPr>
            <a:r>
              <a:rPr lang="en-US">
                <a:solidFill>
                  <a:schemeClr val="tx1"/>
                </a:solidFill>
              </a:rPr>
              <a:t>Audits of companies and education campaigns for consumers can help prevent the sale of non-compliant products.</a:t>
            </a:r>
          </a:p>
        </p:txBody>
      </p:sp>
    </p:spTree>
    <p:extLst>
      <p:ext uri="{BB962C8B-B14F-4D97-AF65-F5344CB8AC3E}">
        <p14:creationId xmlns:p14="http://schemas.microsoft.com/office/powerpoint/2010/main" val="43619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1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2" name="Rectangle 15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7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900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Overview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6F236FD-C9C3-0DFD-3736-B3C1F30AE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7" y="986507"/>
            <a:ext cx="10637520" cy="255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2118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D0CD087D-3784-4051-993A-DCD320E11131}"/>
    </a:ext>
  </a:extLst>
</a:theme>
</file>

<file path=ppt/theme/theme3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B0135648-3A67-4268-9BA1-044BA5FC9795}"/>
    </a:ext>
  </a:extLst>
</a:theme>
</file>

<file path=ppt/theme/theme4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1980BB4A-C572-4B5E-9030-AE366E4DC02E}"/>
    </a:ext>
  </a:extLst>
</a:theme>
</file>

<file path=ppt/theme/theme5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633C6420-6C6E-4D6F-8915-1E4716AC76E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Balancing Act</Template>
  <Application>Microsoft Office PowerPoint</Application>
  <PresentationFormat>Widescreen</PresentationFormat>
  <Slides>21</Slides>
  <Notes>18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Frame</vt:lpstr>
      <vt:lpstr>Balancing Act</vt:lpstr>
      <vt:lpstr>Wellspring</vt:lpstr>
      <vt:lpstr>Star of the show</vt:lpstr>
      <vt:lpstr>Amusements</vt:lpstr>
      <vt:lpstr>E-Compliance: Detecting  Non-Compliant Therapeutic Goods on E-commerce Websites</vt:lpstr>
      <vt:lpstr>The Project</vt:lpstr>
      <vt:lpstr>  What is a Therapeutic Good </vt:lpstr>
      <vt:lpstr>Types of Non-Compliant Therapeutic goods </vt:lpstr>
      <vt:lpstr>Scope </vt:lpstr>
      <vt:lpstr>Importance of Detection  </vt:lpstr>
      <vt:lpstr>Purpose of the project  </vt:lpstr>
      <vt:lpstr>Literature  Review </vt:lpstr>
      <vt:lpstr>System Overview</vt:lpstr>
      <vt:lpstr>PowerPoint Presentation</vt:lpstr>
      <vt:lpstr>PowerPoint Presentation</vt:lpstr>
      <vt:lpstr>Compliance Checking</vt:lpstr>
      <vt:lpstr>Output</vt:lpstr>
      <vt:lpstr>Compliancy</vt:lpstr>
      <vt:lpstr>PowerPoint Presentation</vt:lpstr>
      <vt:lpstr>PowerPoint Presentation</vt:lpstr>
      <vt:lpstr>Limitations of our solution</vt:lpstr>
      <vt:lpstr>Future Improvements</vt:lpstr>
      <vt:lpstr>Prevention and Compliance Strategies  </vt:lpstr>
      <vt:lpstr>Lesson learnt </vt:lpstr>
      <vt:lpstr>Thank You.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non-compliance therapeutic goods selling on e-commerce websites</dc:title>
  <dc:creator>Microsoft Office User</dc:creator>
  <cp:revision>3</cp:revision>
  <dcterms:created xsi:type="dcterms:W3CDTF">2023-04-15T00:37:45Z</dcterms:created>
  <dcterms:modified xsi:type="dcterms:W3CDTF">2023-05-02T00:40:13Z</dcterms:modified>
</cp:coreProperties>
</file>