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923F103-BC34-4FE4-A40E-EDDEECFDA5D0}" type="datetimeFigureOut">
              <a:rPr lang="en-US" smtClean="0"/>
              <a:pPr/>
              <a:t>6/20/2019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5285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27172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59685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288695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09111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76038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00708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5168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695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1886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4183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2821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6/20/2019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535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6/20/2019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55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6/20/2019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132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6626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1761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451C3-0FF4-47C4-B829-773ADF60F88C}" type="datetimeFigureOut">
              <a:rPr lang="en-US" smtClean="0"/>
              <a:t>6/20/2019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461146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4286" y="587515"/>
            <a:ext cx="11051177" cy="2589832"/>
          </a:xfrm>
        </p:spPr>
        <p:txBody>
          <a:bodyPr/>
          <a:lstStyle/>
          <a:p>
            <a:r>
              <a:rPr lang="en-IN" dirty="0" smtClean="0"/>
              <a:t>REMOTE   MONITORING   OF    PERESHABLE  PRODUCTS  USING </a:t>
            </a:r>
            <a:br>
              <a:rPr lang="en-IN" dirty="0" smtClean="0"/>
            </a:br>
            <a:r>
              <a:rPr lang="en-IN" dirty="0" smtClean="0"/>
              <a:t>                        IOT       </a:t>
            </a:r>
            <a:endParaRPr lang="en-IN" dirty="0"/>
          </a:p>
        </p:txBody>
      </p:sp>
      <p:sp>
        <p:nvSpPr>
          <p:cNvPr id="3" name="Subtitle 2"/>
          <p:cNvSpPr>
            <a:spLocks noGrp="1"/>
          </p:cNvSpPr>
          <p:nvPr>
            <p:ph type="subTitle" idx="1"/>
          </p:nvPr>
        </p:nvSpPr>
        <p:spPr>
          <a:xfrm>
            <a:off x="8339527" y="3980329"/>
            <a:ext cx="3077410" cy="1270940"/>
          </a:xfrm>
        </p:spPr>
        <p:txBody>
          <a:bodyPr>
            <a:normAutofit fontScale="70000" lnSpcReduction="20000"/>
          </a:bodyPr>
          <a:lstStyle/>
          <a:p>
            <a:r>
              <a:rPr lang="en-IN" dirty="0" smtClean="0"/>
              <a:t>BY SAM team</a:t>
            </a:r>
          </a:p>
          <a:p>
            <a:r>
              <a:rPr lang="en-IN" dirty="0" smtClean="0"/>
              <a:t>K.SATYA SHIVA SAI RAM</a:t>
            </a:r>
          </a:p>
          <a:p>
            <a:r>
              <a:rPr lang="en-IN" dirty="0" smtClean="0"/>
              <a:t>CH.ASHWITHA</a:t>
            </a:r>
          </a:p>
          <a:p>
            <a:r>
              <a:rPr lang="en-IN" dirty="0" smtClean="0"/>
              <a:t>T.MANISHA</a:t>
            </a:r>
          </a:p>
          <a:p>
            <a:endParaRPr lang="en-IN" dirty="0"/>
          </a:p>
        </p:txBody>
      </p:sp>
    </p:spTree>
    <p:extLst>
      <p:ext uri="{BB962C8B-B14F-4D97-AF65-F5344CB8AC3E}">
        <p14:creationId xmlns:p14="http://schemas.microsoft.com/office/powerpoint/2010/main" val="240959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effectLst>
                  <a:outerShdw blurRad="38100" dist="38100" dir="2700000" algn="tl">
                    <a:srgbClr val="000000">
                      <a:alpha val="43137"/>
                    </a:srgbClr>
                  </a:outerShdw>
                </a:effectLst>
              </a:rPr>
              <a:t>ABSTRACT:</a:t>
            </a:r>
            <a:endParaRPr lang="en-IN" dirty="0"/>
          </a:p>
        </p:txBody>
      </p:sp>
      <p:sp>
        <p:nvSpPr>
          <p:cNvPr id="3" name="Content Placeholder 2"/>
          <p:cNvSpPr>
            <a:spLocks noGrp="1"/>
          </p:cNvSpPr>
          <p:nvPr>
            <p:ph idx="1"/>
          </p:nvPr>
        </p:nvSpPr>
        <p:spPr>
          <a:xfrm>
            <a:off x="736942" y="2534193"/>
            <a:ext cx="10967377" cy="4153989"/>
          </a:xfrm>
        </p:spPr>
        <p:txBody>
          <a:bodyPr/>
          <a:lstStyle/>
          <a:p>
            <a:r>
              <a:rPr lang="en-US" dirty="0"/>
              <a:t>Food safety is imperative to avoid food borne diseases and to ensure the public health. Monitoring of perishable food products and early detection of degradation will avoid loss due to food wastage and also ensures the freshness of food. In this scenario, remote monitoring of fruits during transportation from field to shelf can ensure the quality of fruit. In this work, a wireless sensor network was designed for monitoring of fruits during transportation and even after storage. Internet of things was also used for facilitating online monitoring of fruits from any remote location. Raspberry pi was used as sensor node and gateway node. It has performed the fusion of sensor data such as temperature, humidity and moisture to avoid redundant data storage and increase the efficiency of decision making.</a:t>
            </a:r>
            <a:endParaRPr lang="en-IN" dirty="0"/>
          </a:p>
        </p:txBody>
      </p:sp>
    </p:spTree>
    <p:extLst>
      <p:ext uri="{BB962C8B-B14F-4D97-AF65-F5344CB8AC3E}">
        <p14:creationId xmlns:p14="http://schemas.microsoft.com/office/powerpoint/2010/main" val="61165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t>ADVANTAGES</a:t>
            </a:r>
            <a:r>
              <a:rPr lang="en-IN" dirty="0" smtClean="0"/>
              <a:t>:</a:t>
            </a:r>
            <a:endParaRPr lang="en-IN" dirty="0"/>
          </a:p>
        </p:txBody>
      </p:sp>
      <p:sp>
        <p:nvSpPr>
          <p:cNvPr id="3" name="Content Placeholder 2"/>
          <p:cNvSpPr>
            <a:spLocks noGrp="1"/>
          </p:cNvSpPr>
          <p:nvPr>
            <p:ph idx="1"/>
          </p:nvPr>
        </p:nvSpPr>
        <p:spPr/>
        <p:txBody>
          <a:bodyPr>
            <a:normAutofit lnSpcReduction="10000"/>
          </a:bodyPr>
          <a:lstStyle/>
          <a:p>
            <a:r>
              <a:rPr lang="en-IN" dirty="0" smtClean="0"/>
              <a:t>1.It avoids the food wastage</a:t>
            </a:r>
          </a:p>
          <a:p>
            <a:r>
              <a:rPr lang="en-IN" dirty="0" smtClean="0"/>
              <a:t>Ensure the freshness of food</a:t>
            </a:r>
          </a:p>
          <a:p>
            <a:r>
              <a:rPr lang="en-IN" dirty="0" smtClean="0"/>
              <a:t>It gives immediate notifications if temperature is out -of –range</a:t>
            </a:r>
          </a:p>
          <a:p>
            <a:r>
              <a:rPr lang="en-IN" dirty="0" smtClean="0"/>
              <a:t>It reduce the labour cost by reducing need for manual temperature tracking and records</a:t>
            </a:r>
          </a:p>
          <a:p>
            <a:r>
              <a:rPr lang="en-IN" dirty="0" smtClean="0"/>
              <a:t>It reduces the energy cost by tracking air condition activity and air flow</a:t>
            </a:r>
          </a:p>
          <a:p>
            <a:r>
              <a:rPr lang="en-IN" dirty="0" smtClean="0"/>
              <a:t>It is easy to operate</a:t>
            </a:r>
            <a:endParaRPr lang="en-IN" dirty="0"/>
          </a:p>
        </p:txBody>
      </p:sp>
    </p:spTree>
    <p:extLst>
      <p:ext uri="{BB962C8B-B14F-4D97-AF65-F5344CB8AC3E}">
        <p14:creationId xmlns:p14="http://schemas.microsoft.com/office/powerpoint/2010/main" val="2717126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t>BLOCK</a:t>
            </a:r>
            <a:r>
              <a:rPr lang="en-IN" dirty="0" smtClean="0"/>
              <a:t> </a:t>
            </a:r>
            <a:r>
              <a:rPr lang="en-IN" i="1" dirty="0" smtClean="0"/>
              <a:t>DIAGRAM</a:t>
            </a:r>
            <a:r>
              <a:rPr lang="en-IN" dirty="0" smtClean="0"/>
              <a:t>:</a:t>
            </a:r>
            <a:endParaRPr lang="en-IN" dirty="0"/>
          </a:p>
        </p:txBody>
      </p:sp>
      <p:sp>
        <p:nvSpPr>
          <p:cNvPr id="3" name="Content Placeholder 2"/>
          <p:cNvSpPr>
            <a:spLocks noGrp="1"/>
          </p:cNvSpPr>
          <p:nvPr>
            <p:ph idx="1"/>
          </p:nvPr>
        </p:nvSpPr>
        <p:spPr>
          <a:xfrm>
            <a:off x="433925" y="2370906"/>
            <a:ext cx="10656439" cy="3958046"/>
          </a:xfrm>
        </p:spPr>
        <p:txBody>
          <a:bodyPr/>
          <a:lstStyle/>
          <a:p>
            <a:pPr marL="0" indent="0">
              <a:buNone/>
            </a:pPr>
            <a:endParaRPr lang="en-IN" dirty="0"/>
          </a:p>
          <a:p>
            <a:pPr marL="0" indent="0">
              <a:buNone/>
            </a:pPr>
            <a:r>
              <a:rPr lang="en-IN" dirty="0" smtClean="0"/>
              <a:t>       Room                   collection of data              sending data to cloud             output</a:t>
            </a:r>
            <a:endParaRPr lang="en-IN" dirty="0"/>
          </a:p>
        </p:txBody>
      </p:sp>
      <p:sp>
        <p:nvSpPr>
          <p:cNvPr id="4" name="Rectangle 3"/>
          <p:cNvSpPr/>
          <p:nvPr/>
        </p:nvSpPr>
        <p:spPr>
          <a:xfrm>
            <a:off x="794049" y="3369128"/>
            <a:ext cx="1841863" cy="2808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NRF Modules</a:t>
            </a:r>
          </a:p>
          <a:p>
            <a:pPr algn="ctr"/>
            <a:endParaRPr lang="en-IN" dirty="0" smtClean="0"/>
          </a:p>
          <a:p>
            <a:pPr algn="ctr"/>
            <a:r>
              <a:rPr lang="en-IN" dirty="0" smtClean="0"/>
              <a:t>Temperature sensor</a:t>
            </a:r>
          </a:p>
          <a:p>
            <a:pPr algn="ctr"/>
            <a:endParaRPr lang="en-IN" dirty="0" smtClean="0"/>
          </a:p>
          <a:p>
            <a:pPr algn="ctr"/>
            <a:r>
              <a:rPr lang="en-IN" dirty="0" smtClean="0"/>
              <a:t>Arduino UNO</a:t>
            </a:r>
            <a:endParaRPr lang="en-IN" dirty="0"/>
          </a:p>
        </p:txBody>
      </p:sp>
      <p:sp>
        <p:nvSpPr>
          <p:cNvPr id="5" name="Rectangle 4"/>
          <p:cNvSpPr/>
          <p:nvPr/>
        </p:nvSpPr>
        <p:spPr>
          <a:xfrm>
            <a:off x="3689812" y="3369128"/>
            <a:ext cx="1802675" cy="2808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p>
          <a:p>
            <a:pPr algn="ctr"/>
            <a:endParaRPr lang="en-IN" dirty="0"/>
          </a:p>
          <a:p>
            <a:pPr algn="ctr"/>
            <a:endParaRPr lang="en-IN" dirty="0" smtClean="0"/>
          </a:p>
          <a:p>
            <a:pPr algn="ctr"/>
            <a:endParaRPr lang="en-IN" dirty="0"/>
          </a:p>
          <a:p>
            <a:pPr algn="ctr"/>
            <a:r>
              <a:rPr lang="en-IN" dirty="0" smtClean="0"/>
              <a:t>NRF Modules</a:t>
            </a:r>
          </a:p>
          <a:p>
            <a:pPr algn="ctr"/>
            <a:endParaRPr lang="en-IN" dirty="0"/>
          </a:p>
          <a:p>
            <a:pPr algn="ctr"/>
            <a:r>
              <a:rPr lang="en-IN" dirty="0" smtClean="0"/>
              <a:t>Arduino UNO</a:t>
            </a:r>
          </a:p>
          <a:p>
            <a:pPr algn="ctr"/>
            <a:endParaRPr lang="en-IN" dirty="0"/>
          </a:p>
          <a:p>
            <a:pPr algn="ctr"/>
            <a:endParaRPr lang="en-IN" dirty="0" smtClean="0"/>
          </a:p>
          <a:p>
            <a:pPr algn="ctr"/>
            <a:endParaRPr lang="en-IN" dirty="0"/>
          </a:p>
          <a:p>
            <a:pPr algn="ctr"/>
            <a:endParaRPr lang="en-IN" dirty="0"/>
          </a:p>
        </p:txBody>
      </p:sp>
      <p:sp>
        <p:nvSpPr>
          <p:cNvPr id="6" name="Rectangle 5"/>
          <p:cNvSpPr/>
          <p:nvPr/>
        </p:nvSpPr>
        <p:spPr>
          <a:xfrm>
            <a:off x="6934299" y="3369128"/>
            <a:ext cx="1776549" cy="2808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IBM</a:t>
            </a:r>
          </a:p>
          <a:p>
            <a:pPr algn="ctr"/>
            <a:r>
              <a:rPr lang="en-IN" dirty="0" smtClean="0"/>
              <a:t>Cloud platform</a:t>
            </a:r>
            <a:endParaRPr lang="en-IN" dirty="0"/>
          </a:p>
        </p:txBody>
      </p:sp>
      <p:sp>
        <p:nvSpPr>
          <p:cNvPr id="7" name="Rectangle 6"/>
          <p:cNvSpPr/>
          <p:nvPr/>
        </p:nvSpPr>
        <p:spPr>
          <a:xfrm>
            <a:off x="9791797" y="3369128"/>
            <a:ext cx="1618727" cy="2808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Mobile</a:t>
            </a:r>
          </a:p>
          <a:p>
            <a:pPr algn="ctr"/>
            <a:r>
              <a:rPr lang="en-IN" dirty="0" smtClean="0"/>
              <a:t>Or</a:t>
            </a:r>
          </a:p>
          <a:p>
            <a:pPr algn="ctr"/>
            <a:r>
              <a:rPr lang="en-IN" dirty="0" smtClean="0"/>
              <a:t>computer</a:t>
            </a:r>
            <a:endParaRPr lang="en-IN" dirty="0"/>
          </a:p>
        </p:txBody>
      </p:sp>
      <p:sp>
        <p:nvSpPr>
          <p:cNvPr id="8" name="Right Arrow 7"/>
          <p:cNvSpPr/>
          <p:nvPr/>
        </p:nvSpPr>
        <p:spPr>
          <a:xfrm>
            <a:off x="2794629" y="4349929"/>
            <a:ext cx="824617" cy="339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a:off x="5586511" y="4314006"/>
            <a:ext cx="1336804" cy="3494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a:off x="8710848" y="4314006"/>
            <a:ext cx="1080949" cy="411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87398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t>HARDWARE</a:t>
            </a:r>
            <a:r>
              <a:rPr lang="en-IN" dirty="0" smtClean="0"/>
              <a:t> </a:t>
            </a:r>
            <a:r>
              <a:rPr lang="en-IN" b="1" i="1" dirty="0" smtClean="0"/>
              <a:t>COMPONENTS</a:t>
            </a:r>
            <a:endParaRPr lang="en-IN" b="1" i="1" dirty="0"/>
          </a:p>
        </p:txBody>
      </p:sp>
      <p:sp>
        <p:nvSpPr>
          <p:cNvPr id="3" name="Content Placeholder 2"/>
          <p:cNvSpPr>
            <a:spLocks noGrp="1"/>
          </p:cNvSpPr>
          <p:nvPr>
            <p:ph idx="1"/>
          </p:nvPr>
        </p:nvSpPr>
        <p:spPr/>
        <p:txBody>
          <a:bodyPr/>
          <a:lstStyle/>
          <a:p>
            <a:pPr marL="0" indent="0">
              <a:buNone/>
            </a:pPr>
            <a:r>
              <a:rPr lang="en-IN" dirty="0"/>
              <a:t> </a:t>
            </a:r>
            <a:r>
              <a:rPr lang="en-IN" dirty="0" smtClean="0"/>
              <a:t>                                                               </a:t>
            </a:r>
          </a:p>
          <a:p>
            <a:pPr marL="0" indent="0" algn="ctr">
              <a:buNone/>
            </a:pPr>
            <a:r>
              <a:rPr lang="en-IN" dirty="0" smtClean="0"/>
              <a:t>NodeMCU-2</a:t>
            </a:r>
          </a:p>
          <a:p>
            <a:pPr marL="0" indent="0" algn="ctr">
              <a:buNone/>
            </a:pPr>
            <a:r>
              <a:rPr lang="en-IN" dirty="0" smtClean="0"/>
              <a:t>NRF Modules-2</a:t>
            </a:r>
          </a:p>
          <a:p>
            <a:pPr marL="0" indent="0" algn="ctr">
              <a:buNone/>
            </a:pPr>
            <a:r>
              <a:rPr lang="en-IN" dirty="0" smtClean="0"/>
              <a:t>DHT11 sensor-1</a:t>
            </a:r>
            <a:endParaRPr lang="en-IN" dirty="0"/>
          </a:p>
        </p:txBody>
      </p:sp>
    </p:spTree>
    <p:extLst>
      <p:ext uri="{BB962C8B-B14F-4D97-AF65-F5344CB8AC3E}">
        <p14:creationId xmlns:p14="http://schemas.microsoft.com/office/powerpoint/2010/main" val="3070268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t>SOFTWARE</a:t>
            </a:r>
            <a:r>
              <a:rPr lang="en-IN" dirty="0" smtClean="0"/>
              <a:t> </a:t>
            </a:r>
            <a:r>
              <a:rPr lang="en-IN" b="1" i="1" dirty="0" smtClean="0"/>
              <a:t>COMPONENTS</a:t>
            </a:r>
            <a:endParaRPr lang="en-IN" b="1" i="1" dirty="0"/>
          </a:p>
        </p:txBody>
      </p:sp>
      <p:sp>
        <p:nvSpPr>
          <p:cNvPr id="3" name="Content Placeholder 2"/>
          <p:cNvSpPr>
            <a:spLocks noGrp="1"/>
          </p:cNvSpPr>
          <p:nvPr>
            <p:ph idx="1"/>
          </p:nvPr>
        </p:nvSpPr>
        <p:spPr/>
        <p:txBody>
          <a:bodyPr/>
          <a:lstStyle/>
          <a:p>
            <a:pPr algn="ctr"/>
            <a:r>
              <a:rPr lang="en-IN" dirty="0" smtClean="0"/>
              <a:t>Arduino IDE</a:t>
            </a:r>
          </a:p>
          <a:p>
            <a:pPr marL="0" indent="0" algn="ctr">
              <a:buNone/>
            </a:pPr>
            <a:r>
              <a:rPr lang="en-IN" dirty="0" smtClean="0"/>
              <a:t>IBM Cloud</a:t>
            </a:r>
          </a:p>
          <a:p>
            <a:pPr marL="0" indent="0" algn="ctr">
              <a:buNone/>
            </a:pPr>
            <a:r>
              <a:rPr lang="en-IN" dirty="0" smtClean="0"/>
              <a:t>                          IOT Platform</a:t>
            </a:r>
          </a:p>
          <a:p>
            <a:pPr marL="0" indent="0" algn="ctr">
              <a:buNone/>
            </a:pPr>
            <a:r>
              <a:rPr lang="en-IN" dirty="0"/>
              <a:t> </a:t>
            </a:r>
            <a:r>
              <a:rPr lang="en-IN" dirty="0" smtClean="0"/>
              <a:t>                    Node-Red</a:t>
            </a:r>
          </a:p>
          <a:p>
            <a:pPr algn="ctr"/>
            <a:r>
              <a:rPr lang="en-IN" dirty="0" smtClean="0"/>
              <a:t>MIT app inventor-2</a:t>
            </a:r>
          </a:p>
          <a:p>
            <a:pPr marL="0" indent="0" algn="ctr">
              <a:buNone/>
            </a:pPr>
            <a:endParaRPr lang="en-IN" dirty="0"/>
          </a:p>
        </p:txBody>
      </p:sp>
    </p:spTree>
    <p:extLst>
      <p:ext uri="{BB962C8B-B14F-4D97-AF65-F5344CB8AC3E}">
        <p14:creationId xmlns:p14="http://schemas.microsoft.com/office/powerpoint/2010/main" val="1313374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262</TotalTime>
  <Words>263</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Garamond</vt:lpstr>
      <vt:lpstr>Organic</vt:lpstr>
      <vt:lpstr>REMOTE   MONITORING   OF    PERESHABLE  PRODUCTS  USING                          IOT       </vt:lpstr>
      <vt:lpstr>ABSTRACT:</vt:lpstr>
      <vt:lpstr>ADVANTAGES:</vt:lpstr>
      <vt:lpstr>BLOCK DIAGRAM:</vt:lpstr>
      <vt:lpstr>HARDWARE COMPONENTS</vt:lpstr>
      <vt:lpstr>SOFTWARE COMPONENTS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MONITORING   OF    PERESHABLE  PRODUCTS  USING                          IOT</dc:title>
  <dc:creator>MLRITM-EEE</dc:creator>
  <cp:lastModifiedBy>MLRITM-EEE</cp:lastModifiedBy>
  <cp:revision>11</cp:revision>
  <dcterms:created xsi:type="dcterms:W3CDTF">2019-06-21T05:58:14Z</dcterms:created>
  <dcterms:modified xsi:type="dcterms:W3CDTF">2019-06-21T10:21:13Z</dcterms:modified>
</cp:coreProperties>
</file>