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FC07C-778F-4D03-9921-B9A07A9D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86F07A-2FB2-421F-9003-0C888D34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FF96E-8630-403E-BF48-FAADE2C1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2F92C-EE55-4947-B928-BC3C2794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497C1-AC22-445C-A108-7C584A37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9FBFA-FF17-4B99-9CAF-8B2C9530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A15C08-687F-427B-997C-9F0E5D7B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41706-3CED-4E03-94DF-CFE31614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49DA6-0711-4D28-A255-98FC8CB9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8C5E4-D7F6-45A8-A0AD-BBE2D21D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135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E9E66C-64AF-4DE7-A233-7D8EB06D4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000255-214C-4FC0-A834-6CD99F9DE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C6888-7F00-46D7-ACE7-3CCD1ACC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2787D-CF5F-4710-BB3C-91CDDF2A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04228-8DE8-43B0-B01B-66ADB82A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02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D3604-D6E8-4838-AD02-061E514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C4E22-1DD0-4C4A-B946-49BF0BF5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F5A8D-5C54-4C1D-9200-CA97159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7A306-C844-421D-AD35-6EA82758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9202A-2032-4347-96DA-7039F620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58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95E16-4928-4772-A9AA-DCF0721C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851F0-CDE5-4B34-9A52-DC6C3AC4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30A2E-93E9-4AC0-B137-F74F2FC4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110020-839F-4B84-828A-FE0F331B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77A371-6024-4B92-97B2-5DDF263F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17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B87D4-4948-4A00-B2FE-F7F22654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A435F-5B46-4A33-8165-74AAF64B0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D1B7A6-9EE1-4521-AC93-83F7DC67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60534-617B-4D6D-94C9-14722098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BA6855-6825-4E2E-B549-4AF37862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57331F-89E2-4D2A-BC6B-95C0950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93D77-A33E-4286-8F42-1F124A7C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7A858-C4B2-434E-9CF6-F6BD5780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E37199-C618-4512-BEBB-49860FAB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601BAB-793A-42D7-B70F-326D08187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A45CF5-5F87-4D12-A17B-E80EC6406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F09CFD-3593-4871-A489-B3542FE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202D36-9E77-4F85-902E-652FEC8B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B9B435-00FA-4FD7-9AB6-546E7E6E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407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6FA8F-BDDD-4F1B-8B0F-5C00AE16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D9F74E-8952-4EA5-9A8B-0E87AE07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5DF528-F727-46B4-B4AB-CC2B795F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B5FBB1-6112-4A44-A500-6E0329B8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675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98EE1A-0906-4B4B-B787-97EDCD61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C4B50F-0FA3-4F6D-8AF2-BB31D9C6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16AFC7-1D26-4678-94E7-15D76149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8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2C68-F9B5-48F2-90D5-B9E48AFE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843E3-CEF1-4914-A023-82C42AB5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7E05F-A681-44DB-8D40-409E5444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A271E-C04F-4C98-8449-14793146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C728D7-3422-4FFD-B4A8-F9CFC996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315805-22E4-4FB8-8213-5B909694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7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E2E2E-76C6-4A84-9FE3-2C6FE537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0043A7-850D-4CF6-8718-6D440BF24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798215-8EB6-4435-B318-894CBF94B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3AF290-9F88-4B97-86B9-A409B9C5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304C82-0996-4843-B693-3D2B57AD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1E98A-AC51-4554-86F2-64778B9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734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6A3D6E-8132-4079-B899-F3E55E1A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91928B-5B33-4B7A-852E-E8ED78AD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63D22-8213-46FF-8EC9-D4B3DFA36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00F4-31B5-493F-B5EC-A29541E519CB}" type="datetimeFigureOut">
              <a:rPr lang="LID4096" smtClean="0"/>
              <a:t>03/18/2023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648BA-1ABB-41D0-9F22-7FA6454B0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D8AC5-283B-47A2-A653-555C40215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84F8-51C9-4297-B803-D647EFD8070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72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214754-3E1B-4399-BC60-4128462FBC3D}"/>
              </a:ext>
            </a:extLst>
          </p:cNvPr>
          <p:cNvSpPr/>
          <p:nvPr/>
        </p:nvSpPr>
        <p:spPr>
          <a:xfrm>
            <a:off x="1201783" y="2168509"/>
            <a:ext cx="2880000" cy="28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8476F0-8AC1-4D0F-9DF4-53F4F1C51A0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1201783" y="3608509"/>
            <a:ext cx="28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A1115EC-BC8E-4CA6-B3C1-65A062E44467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2641783" y="2168509"/>
            <a:ext cx="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698A9555-4F60-4952-B554-740E0D1135EA}"/>
              </a:ext>
            </a:extLst>
          </p:cNvPr>
          <p:cNvSpPr/>
          <p:nvPr/>
        </p:nvSpPr>
        <p:spPr>
          <a:xfrm>
            <a:off x="1201783" y="2168509"/>
            <a:ext cx="2879997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-Modell 2" descr="Hellgraue Kugel">
                <a:extLst>
                  <a:ext uri="{FF2B5EF4-FFF2-40B4-BE49-F238E27FC236}">
                    <a16:creationId xmlns:a16="http://schemas.microsoft.com/office/drawing/2014/main" id="{02FDFC3C-F117-4614-AD44-E4D1D22C17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2469048"/>
                  </p:ext>
                </p:extLst>
              </p:nvPr>
            </p:nvGraphicFramePr>
            <p:xfrm>
              <a:off x="5003779" y="1822972"/>
              <a:ext cx="3037880" cy="303788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37880" cy="303788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22802" ay="2081246" az="-1297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-Modell 2" descr="Hellgraue Kugel">
                <a:extLst>
                  <a:ext uri="{FF2B5EF4-FFF2-40B4-BE49-F238E27FC236}">
                    <a16:creationId xmlns:a16="http://schemas.microsoft.com/office/drawing/2014/main" id="{02FDFC3C-F117-4614-AD44-E4D1D22C17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779" y="1822972"/>
                <a:ext cx="3037880" cy="3037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80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Borrmann</dc:creator>
  <cp:lastModifiedBy>Dominik Borrmann</cp:lastModifiedBy>
  <cp:revision>3</cp:revision>
  <dcterms:created xsi:type="dcterms:W3CDTF">2023-03-11T12:52:02Z</dcterms:created>
  <dcterms:modified xsi:type="dcterms:W3CDTF">2023-03-18T14:51:12Z</dcterms:modified>
</cp:coreProperties>
</file>