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943" autoAdjust="0"/>
  </p:normalViewPr>
  <p:slideViewPr>
    <p:cSldViewPr snapToGrid="0">
      <p:cViewPr>
        <p:scale>
          <a:sx n="75" d="100"/>
          <a:sy n="75" d="100"/>
        </p:scale>
        <p:origin x="189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212E7-6417-4A93-B52F-FA477D3A98BE}" type="datetimeFigureOut">
              <a:rPr lang="de-DE" smtClean="0"/>
              <a:t>29.03.2025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45089-C5DF-469F-89DF-E3F726733E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086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645089-C5DF-469F-89DF-E3F726733E2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859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EC3BCB-2E87-35A9-41F6-DF2930E67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18C5917-0396-61E3-21A7-96D3B7B57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A5D266-858C-6C3F-8E73-035FF73F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4971-A9D0-441F-B7D2-63A5900D3259}" type="datetimeFigureOut">
              <a:rPr lang="de-DE" smtClean="0"/>
              <a:t>29.03.2025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C8D5A9-EFF6-2EED-78F4-4D38BEF8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227312-F0C7-270F-08C2-54B7402AD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072A-0B0F-403D-A46F-27A947A75D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79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B3DA8-1693-B4D9-2E5C-26F856DF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DDA81A-01D9-CA22-605F-B1A84848D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2DCDDC-D08E-2DF9-FFF1-857D579D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4971-A9D0-441F-B7D2-63A5900D3259}" type="datetimeFigureOut">
              <a:rPr lang="de-DE" smtClean="0"/>
              <a:t>29.03.2025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4C77BD-F4C6-24D6-EEA4-B9928738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624275-7B4F-A5B1-47BA-2AE618C0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072A-0B0F-403D-A46F-27A947A75D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62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CB6C1F-E885-09C5-594B-0629D31F7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68C16B-E118-D12B-1461-C8AD1ABA9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45CE62-6707-0713-7BC1-B3715698E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4971-A9D0-441F-B7D2-63A5900D3259}" type="datetimeFigureOut">
              <a:rPr lang="de-DE" smtClean="0"/>
              <a:t>29.03.2025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E3E4F-D2FC-2C5F-7D4D-968C7927C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76B28B-A139-E640-F586-231EE6E7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072A-0B0F-403D-A46F-27A947A75D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52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056E70-451E-F14A-299C-24BCE439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F39754-7ECC-E918-F3F2-8D2DC5229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441912-0775-DD8E-56FB-3900356C6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4971-A9D0-441F-B7D2-63A5900D3259}" type="datetimeFigureOut">
              <a:rPr lang="de-DE" smtClean="0"/>
              <a:t>29.03.2025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F1074C-1CB0-E172-E3C4-284920BB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300D82-3EC1-9179-57F1-6C00DAAD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072A-0B0F-403D-A46F-27A947A75D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84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30D9E5-B541-40EF-87FC-DD24F81C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20965-0D86-D008-5C4D-E30902E64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D74EBA-74B6-A670-5C04-2A10E854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4971-A9D0-441F-B7D2-63A5900D3259}" type="datetimeFigureOut">
              <a:rPr lang="de-DE" smtClean="0"/>
              <a:t>29.03.2025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838CCF-643E-4CAE-3D1F-2EEE7699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792145-5C89-7D2A-F847-9211391E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072A-0B0F-403D-A46F-27A947A75D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44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75038-B1B4-1080-873F-AB3E1DA5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99F628-A35D-C345-5E5E-FA7B097E4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FE1FF0-1590-5FEB-1E4E-54BE88167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450686-E5BF-3ED0-0AAD-F488D1688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4971-A9D0-441F-B7D2-63A5900D3259}" type="datetimeFigureOut">
              <a:rPr lang="de-DE" smtClean="0"/>
              <a:t>29.03.2025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3A3279-1101-AD7F-F757-D5A9DA2C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1EE907-08AF-DE3A-9A52-9FD948BB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072A-0B0F-403D-A46F-27A947A75D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92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BD935-6B0F-C9AB-3FD6-3C52D6BE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8C6A7C-74ED-2603-D922-35395FABA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725D56D-5865-AE5F-4032-0A9FC52D6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F0BB82A-ABD9-2498-88AC-70510914C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C9850A1-AE65-021E-0EA9-46D629175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1B8EEB9-0B4A-9376-CB8C-6695B6F1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4971-A9D0-441F-B7D2-63A5900D3259}" type="datetimeFigureOut">
              <a:rPr lang="de-DE" smtClean="0"/>
              <a:t>29.03.2025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1983CD2-C1BA-70C2-124F-FD0193B8C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DDB49EC-7535-4690-04D1-01E2CD47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072A-0B0F-403D-A46F-27A947A75D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48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485B5-C5DF-7AD2-584F-809FB51AB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6CE183-488A-EFEF-9F0B-91EFC29F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4971-A9D0-441F-B7D2-63A5900D3259}" type="datetimeFigureOut">
              <a:rPr lang="de-DE" smtClean="0"/>
              <a:t>29.03.2025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F92E224-983D-BBCE-8679-EC847CFF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EDDC4B3-8952-1D73-6C02-5E56787D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072A-0B0F-403D-A46F-27A947A75D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713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46E7F8-386E-5630-0755-79F1AA191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4971-A9D0-441F-B7D2-63A5900D3259}" type="datetimeFigureOut">
              <a:rPr lang="de-DE" smtClean="0"/>
              <a:t>29.03.2025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CD4DC6-1B50-D6AB-E358-80839A31E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8EDBC4-F01F-F8E5-8DFF-F07901A0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072A-0B0F-403D-A46F-27A947A75D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04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08F41-40D8-C382-8BB5-5BFB01AA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94FCB4-4965-4C8F-5466-53654C59B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5C78A9-7984-EB63-0BD6-64821F583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61A6E0-CA7E-E9D7-E2CC-2ED564190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4971-A9D0-441F-B7D2-63A5900D3259}" type="datetimeFigureOut">
              <a:rPr lang="de-DE" smtClean="0"/>
              <a:t>29.03.2025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1E3018-F538-18C1-22ED-F766AEAF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8DB564-854D-50EF-3F50-3046EB72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072A-0B0F-403D-A46F-27A947A75D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90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027673-A92D-0CD0-BDE4-7F1616FDC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83FCB21-4BF3-DCBE-3DB5-9E9CB012B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F88005-9D28-0DB3-E521-06B008758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8F38E4-B3D4-7D64-E5E3-EA89EF0E9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4971-A9D0-441F-B7D2-63A5900D3259}" type="datetimeFigureOut">
              <a:rPr lang="de-DE" smtClean="0"/>
              <a:t>29.03.2025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D88249-CC6E-9E72-5CAF-A33637BD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3FAE20-9EAC-B4B1-2F3A-0D6F03A00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2072A-0B0F-403D-A46F-27A947A75D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55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3BD0DA7-A6BE-951E-2FE1-55F2D43C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71B8F8-3918-8045-B4CF-F90D4798C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9DA9C7-5E21-FEC1-C149-18411B8D4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94971-A9D0-441F-B7D2-63A5900D3259}" type="datetimeFigureOut">
              <a:rPr lang="de-DE" smtClean="0"/>
              <a:t>29.03.2025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50EDEC-562D-9D16-908A-81BBC6369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CAA78F-9F8E-79F2-8FBA-2ACA46D6C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2072A-0B0F-403D-A46F-27A947A75D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18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04D81293-2D7B-2449-1152-4F3DB7F9E559}"/>
              </a:ext>
            </a:extLst>
          </p:cNvPr>
          <p:cNvSpPr/>
          <p:nvPr/>
        </p:nvSpPr>
        <p:spPr>
          <a:xfrm>
            <a:off x="1422609" y="2675375"/>
            <a:ext cx="2468073" cy="26266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DA62817-8B04-6FF6-F7C1-B7002E46C67F}"/>
              </a:ext>
            </a:extLst>
          </p:cNvPr>
          <p:cNvSpPr txBox="1"/>
          <p:nvPr/>
        </p:nvSpPr>
        <p:spPr>
          <a:xfrm>
            <a:off x="1647169" y="5417671"/>
            <a:ext cx="2018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Mahjong</a:t>
            </a:r>
            <a:r>
              <a:rPr lang="de-DE" dirty="0"/>
              <a:t> </a:t>
            </a:r>
            <a:r>
              <a:rPr lang="de-DE" dirty="0" err="1"/>
              <a:t>Calculator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606F2A7-5806-3F37-6AE9-4F8963A8F2C7}"/>
              </a:ext>
            </a:extLst>
          </p:cNvPr>
          <p:cNvSpPr txBox="1"/>
          <p:nvPr/>
        </p:nvSpPr>
        <p:spPr>
          <a:xfrm>
            <a:off x="8932382" y="179294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MahCalc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87A651D-E8B2-B343-F356-2D2C96A278C7}"/>
              </a:ext>
            </a:extLst>
          </p:cNvPr>
          <p:cNvSpPr txBox="1"/>
          <p:nvPr/>
        </p:nvSpPr>
        <p:spPr>
          <a:xfrm>
            <a:off x="6997897" y="731512"/>
            <a:ext cx="163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Mahjongulator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1EE0BEA-F519-26F3-42B0-F3FE9E5EB86F}"/>
              </a:ext>
            </a:extLst>
          </p:cNvPr>
          <p:cNvSpPr/>
          <p:nvPr/>
        </p:nvSpPr>
        <p:spPr>
          <a:xfrm>
            <a:off x="9145767" y="2969095"/>
            <a:ext cx="2375647" cy="25621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2C5EB04-5B57-891E-5727-C6EB1C0A93BC}"/>
              </a:ext>
            </a:extLst>
          </p:cNvPr>
          <p:cNvSpPr txBox="1"/>
          <p:nvPr/>
        </p:nvSpPr>
        <p:spPr>
          <a:xfrm flipH="1">
            <a:off x="1563045" y="2698083"/>
            <a:ext cx="23276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01011100101010010101001101010101010101010101010010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2B7178F-F10B-E541-07BD-1EDCB8E4D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62" b="93939" l="3646" r="90104">
                        <a14:foregroundMark x1="29688" y1="4329" x2="69271" y2="4762"/>
                        <a14:foregroundMark x1="69271" y1="4762" x2="68750" y2="5195"/>
                        <a14:foregroundMark x1="16667" y1="16883" x2="15625" y2="75325"/>
                        <a14:foregroundMark x1="15625" y1="75325" x2="28646" y2="84848"/>
                        <a14:foregroundMark x1="78125" y1="45022" x2="72396" y2="78788"/>
                        <a14:foregroundMark x1="72396" y1="78788" x2="70313" y2="80087"/>
                        <a14:foregroundMark x1="85938" y1="84416" x2="85938" y2="84416"/>
                        <a14:foregroundMark x1="19792" y1="89177" x2="46875" y2="94805"/>
                        <a14:foregroundMark x1="46875" y1="94805" x2="70313" y2="92208"/>
                        <a14:foregroundMark x1="9375" y1="31602" x2="3646" y2="53247"/>
                        <a14:foregroundMark x1="72396" y1="91342" x2="84896" y2="87879"/>
                        <a14:foregroundMark x1="85417" y1="15584" x2="90104" y2="519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03465" y="3195917"/>
            <a:ext cx="1446796" cy="174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8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Dominik Borrmann</dc:creator>
  <cp:lastModifiedBy>Dominik Borrmann</cp:lastModifiedBy>
  <cp:revision>7</cp:revision>
  <dcterms:created xsi:type="dcterms:W3CDTF">2025-03-29T12:52:22Z</dcterms:created>
  <dcterms:modified xsi:type="dcterms:W3CDTF">2025-03-29T14:21:04Z</dcterms:modified>
</cp:coreProperties>
</file>