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718C-50BD-436E-9BA5-30693E877552}" type="datetimeFigureOut">
              <a:rPr lang="es-419" smtClean="0"/>
              <a:t>23/11/2020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1EB1B-FB56-422E-83D1-223278506A7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64087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718C-50BD-436E-9BA5-30693E877552}" type="datetimeFigureOut">
              <a:rPr lang="es-419" smtClean="0"/>
              <a:t>23/11/2020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1EB1B-FB56-422E-83D1-223278506A7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2715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718C-50BD-436E-9BA5-30693E877552}" type="datetimeFigureOut">
              <a:rPr lang="es-419" smtClean="0"/>
              <a:t>23/11/2020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1EB1B-FB56-422E-83D1-223278506A7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923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718C-50BD-436E-9BA5-30693E877552}" type="datetimeFigureOut">
              <a:rPr lang="es-419" smtClean="0"/>
              <a:t>23/11/2020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1EB1B-FB56-422E-83D1-223278506A7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03492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718C-50BD-436E-9BA5-30693E877552}" type="datetimeFigureOut">
              <a:rPr lang="es-419" smtClean="0"/>
              <a:t>23/11/2020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1EB1B-FB56-422E-83D1-223278506A7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21958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718C-50BD-436E-9BA5-30693E877552}" type="datetimeFigureOut">
              <a:rPr lang="es-419" smtClean="0"/>
              <a:t>23/11/2020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1EB1B-FB56-422E-83D1-223278506A7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08252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718C-50BD-436E-9BA5-30693E877552}" type="datetimeFigureOut">
              <a:rPr lang="es-419" smtClean="0"/>
              <a:t>23/11/2020</a:t>
            </a:fld>
            <a:endParaRPr lang="es-419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1EB1B-FB56-422E-83D1-223278506A7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81167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718C-50BD-436E-9BA5-30693E877552}" type="datetimeFigureOut">
              <a:rPr lang="es-419" smtClean="0"/>
              <a:t>23/11/2020</a:t>
            </a:fld>
            <a:endParaRPr lang="es-419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1EB1B-FB56-422E-83D1-223278506A7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23982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718C-50BD-436E-9BA5-30693E877552}" type="datetimeFigureOut">
              <a:rPr lang="es-419" smtClean="0"/>
              <a:t>23/11/2020</a:t>
            </a:fld>
            <a:endParaRPr lang="es-419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1EB1B-FB56-422E-83D1-223278506A7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56231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718C-50BD-436E-9BA5-30693E877552}" type="datetimeFigureOut">
              <a:rPr lang="es-419" smtClean="0"/>
              <a:t>23/11/2020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1EB1B-FB56-422E-83D1-223278506A7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7660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718C-50BD-436E-9BA5-30693E877552}" type="datetimeFigureOut">
              <a:rPr lang="es-419" smtClean="0"/>
              <a:t>23/11/2020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1EB1B-FB56-422E-83D1-223278506A7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58387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B718C-50BD-436E-9BA5-30693E877552}" type="datetimeFigureOut">
              <a:rPr lang="es-419" smtClean="0"/>
              <a:t>23/11/2020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1EB1B-FB56-422E-83D1-223278506A7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280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02" y="826370"/>
            <a:ext cx="10020454" cy="39220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412" y="1359982"/>
            <a:ext cx="9934575" cy="19805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6367" y="1616924"/>
            <a:ext cx="4802136" cy="227925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450902" y="2610464"/>
            <a:ext cx="2861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Campo adicional: para visual</a:t>
            </a:r>
            <a:endParaRPr lang="es-419" dirty="0"/>
          </a:p>
        </p:txBody>
      </p:sp>
      <p:sp>
        <p:nvSpPr>
          <p:cNvPr id="3" name="Rectángulo 2"/>
          <p:cNvSpPr/>
          <p:nvPr/>
        </p:nvSpPr>
        <p:spPr>
          <a:xfrm>
            <a:off x="450902" y="3560745"/>
            <a:ext cx="4802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dirty="0"/>
              <a:t>En cumplimiento de  </a:t>
            </a:r>
            <a:r>
              <a:rPr lang="es-419" dirty="0" err="1" smtClean="0"/>
              <a:t>Resolucion</a:t>
            </a:r>
            <a:r>
              <a:rPr lang="es-419" dirty="0" smtClean="0"/>
              <a:t>: no realizar nada</a:t>
            </a:r>
            <a:endParaRPr lang="es-419" dirty="0"/>
          </a:p>
        </p:txBody>
      </p:sp>
      <p:sp>
        <p:nvSpPr>
          <p:cNvPr id="9" name="CuadroTexto 8"/>
          <p:cNvSpPr txBox="1"/>
          <p:nvPr/>
        </p:nvSpPr>
        <p:spPr>
          <a:xfrm>
            <a:off x="191729" y="30755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1)</a:t>
            </a:r>
            <a:endParaRPr lang="es-419" dirty="0"/>
          </a:p>
        </p:txBody>
      </p:sp>
      <p:sp>
        <p:nvSpPr>
          <p:cNvPr id="10" name="CuadroTexto 9"/>
          <p:cNvSpPr txBox="1"/>
          <p:nvPr/>
        </p:nvSpPr>
        <p:spPr>
          <a:xfrm>
            <a:off x="72360" y="336408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2</a:t>
            </a:r>
            <a:r>
              <a:rPr lang="es-419" dirty="0" smtClean="0"/>
              <a:t>)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61629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8550"/>
            <a:ext cx="5928679" cy="265501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678" y="3105932"/>
            <a:ext cx="4770630" cy="222389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34592" y="2230235"/>
            <a:ext cx="945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smtClean="0"/>
              <a:t>3)</a:t>
            </a:r>
            <a:endParaRPr lang="es-419" dirty="0"/>
          </a:p>
        </p:txBody>
      </p:sp>
      <p:sp>
        <p:nvSpPr>
          <p:cNvPr id="7" name="CuadroTexto 6"/>
          <p:cNvSpPr txBox="1"/>
          <p:nvPr/>
        </p:nvSpPr>
        <p:spPr>
          <a:xfrm>
            <a:off x="8731045" y="5633884"/>
            <a:ext cx="199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Continua problema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40296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05095" y="430932"/>
            <a:ext cx="3319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4</a:t>
            </a:r>
            <a:r>
              <a:rPr lang="es-419" dirty="0" smtClean="0"/>
              <a:t>) Casos no hay cheque hasta</a:t>
            </a:r>
            <a:endParaRPr lang="es-419" dirty="0"/>
          </a:p>
        </p:txBody>
      </p:sp>
      <p:sp>
        <p:nvSpPr>
          <p:cNvPr id="5" name="CuadroTexto 4"/>
          <p:cNvSpPr txBox="1"/>
          <p:nvPr/>
        </p:nvSpPr>
        <p:spPr>
          <a:xfrm>
            <a:off x="917933" y="1158520"/>
            <a:ext cx="478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smtClean="0"/>
              <a:t>Solución al momento: Corroborar con el banco</a:t>
            </a:r>
            <a:endParaRPr lang="es-419" dirty="0"/>
          </a:p>
        </p:txBody>
      </p:sp>
      <p:sp>
        <p:nvSpPr>
          <p:cNvPr id="6" name="CuadroTexto 5"/>
          <p:cNvSpPr txBox="1"/>
          <p:nvPr/>
        </p:nvSpPr>
        <p:spPr>
          <a:xfrm>
            <a:off x="205094" y="1886108"/>
            <a:ext cx="520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smtClean="0">
                <a:solidFill>
                  <a:srgbClr val="FF0000"/>
                </a:solidFill>
              </a:rPr>
              <a:t>5) Desde monto no existe -&gt; colocar igual a cero</a:t>
            </a:r>
            <a:endParaRPr lang="es-419" dirty="0">
              <a:solidFill>
                <a:srgbClr val="FF000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05094" y="2613696"/>
            <a:ext cx="6180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6</a:t>
            </a:r>
            <a:r>
              <a:rPr lang="es-419" dirty="0" smtClean="0"/>
              <a:t>) Cuando existe desde pero no hasta-&gt; colocar infinito</a:t>
            </a:r>
            <a:endParaRPr lang="es-419" dirty="0"/>
          </a:p>
        </p:txBody>
      </p:sp>
      <p:sp>
        <p:nvSpPr>
          <p:cNvPr id="8" name="CuadroTexto 7"/>
          <p:cNvSpPr txBox="1"/>
          <p:nvPr/>
        </p:nvSpPr>
        <p:spPr>
          <a:xfrm>
            <a:off x="205094" y="3341284"/>
            <a:ext cx="786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smtClean="0"/>
              <a:t>7) Caso de firmas individuales, no existe monto -&gt; monto de cero a infinito</a:t>
            </a:r>
            <a:endParaRPr lang="es-419" dirty="0"/>
          </a:p>
        </p:txBody>
      </p:sp>
      <p:sp>
        <p:nvSpPr>
          <p:cNvPr id="9" name="CuadroTexto 8"/>
          <p:cNvSpPr txBox="1"/>
          <p:nvPr/>
        </p:nvSpPr>
        <p:spPr>
          <a:xfrm>
            <a:off x="205094" y="4675239"/>
            <a:ext cx="111659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419" dirty="0" smtClean="0"/>
              <a:t>Qué tipos de operaciones se tienen? Al  momento hemos planteado: firma individual, firma conjunta</a:t>
            </a:r>
          </a:p>
          <a:p>
            <a:pPr marL="342900" indent="-342900">
              <a:buAutoNum type="arabicPeriod"/>
            </a:pPr>
            <a:r>
              <a:rPr lang="es-419" dirty="0" smtClean="0"/>
              <a:t>El formato identificativo del cheque? Se encuentran casos en los que el cheque esta identificado con separación de miles, es decir: </a:t>
            </a:r>
            <a:r>
              <a:rPr lang="es-419" dirty="0" err="1" smtClean="0"/>
              <a:t>x.xxx</a:t>
            </a:r>
            <a:r>
              <a:rPr lang="es-419" dirty="0" smtClean="0"/>
              <a:t> y en otros no: </a:t>
            </a:r>
            <a:r>
              <a:rPr lang="es-419" dirty="0" err="1" smtClean="0"/>
              <a:t>xxxx</a:t>
            </a:r>
            <a:r>
              <a:rPr lang="es-419" dirty="0" smtClean="0"/>
              <a:t>, en que formato se va a reportar el identificativo, esto para estandarizar el resultado.</a:t>
            </a:r>
          </a:p>
          <a:p>
            <a:pPr marL="342900" indent="-342900">
              <a:buAutoNum type="arabicPeriod"/>
            </a:pPr>
            <a:r>
              <a:rPr lang="es-419" dirty="0" smtClean="0"/>
              <a:t>Hay casos en el que el secuencial tiene fecha inferiores, es decir el secuencial no es coherente con las fechas, que se hace en estos casos? </a:t>
            </a:r>
          </a:p>
          <a:p>
            <a:pPr marL="342900" indent="-342900">
              <a:buAutoNum type="arabicPeriod"/>
            </a:pPr>
            <a:endParaRPr lang="es-419" dirty="0"/>
          </a:p>
        </p:txBody>
      </p:sp>
      <p:sp>
        <p:nvSpPr>
          <p:cNvPr id="10" name="CuadroTexto 9"/>
          <p:cNvSpPr txBox="1"/>
          <p:nvPr/>
        </p:nvSpPr>
        <p:spPr>
          <a:xfrm>
            <a:off x="219617" y="4173794"/>
            <a:ext cx="1801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Preguntas extras: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631569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67845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171</Words>
  <Application>Microsoft Office PowerPoint</Application>
  <PresentationFormat>Panorámica</PresentationFormat>
  <Paragraphs>15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Roberto Sánchez</dc:creator>
  <cp:lastModifiedBy>Roberto Sánchez</cp:lastModifiedBy>
  <cp:revision>10</cp:revision>
  <dcterms:created xsi:type="dcterms:W3CDTF">2020-11-22T19:46:56Z</dcterms:created>
  <dcterms:modified xsi:type="dcterms:W3CDTF">2020-11-23T13:22:02Z</dcterms:modified>
</cp:coreProperties>
</file>