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408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715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2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34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19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82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116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39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2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66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838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718C-50BD-436E-9BA5-30693E877552}" type="datetimeFigureOut">
              <a:rPr lang="es-419" smtClean="0"/>
              <a:t>23/11/2020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EB1B-FB56-422E-83D1-223278506A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28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2" y="826370"/>
            <a:ext cx="10020454" cy="392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12" y="1359982"/>
            <a:ext cx="9934575" cy="1980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367" y="1616924"/>
            <a:ext cx="4802136" cy="2279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50902" y="2610464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Campo adicional: para visual</a:t>
            </a:r>
            <a:endParaRPr lang="es-419" dirty="0"/>
          </a:p>
        </p:txBody>
      </p:sp>
      <p:sp>
        <p:nvSpPr>
          <p:cNvPr id="3" name="Rectángulo 2"/>
          <p:cNvSpPr/>
          <p:nvPr/>
        </p:nvSpPr>
        <p:spPr>
          <a:xfrm>
            <a:off x="450902" y="3560745"/>
            <a:ext cx="4802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En cumplimiento de  </a:t>
            </a:r>
            <a:r>
              <a:rPr lang="es-419" dirty="0" err="1" smtClean="0"/>
              <a:t>Resolucion</a:t>
            </a:r>
            <a:r>
              <a:rPr lang="es-419" dirty="0" smtClean="0"/>
              <a:t>: no realizar nada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191729" y="307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1)</a:t>
            </a:r>
            <a:endParaRPr lang="es-419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360" y="33640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</a:t>
            </a:r>
            <a:r>
              <a:rPr lang="es-419" dirty="0" smtClean="0"/>
              <a:t>)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162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8550"/>
            <a:ext cx="5928679" cy="26550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78" y="3105932"/>
            <a:ext cx="4770630" cy="222389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4592" y="2230235"/>
            <a:ext cx="94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3)</a:t>
            </a:r>
            <a:endParaRPr lang="es-419" dirty="0"/>
          </a:p>
        </p:txBody>
      </p:sp>
      <p:sp>
        <p:nvSpPr>
          <p:cNvPr id="7" name="CuadroTexto 6"/>
          <p:cNvSpPr txBox="1"/>
          <p:nvPr/>
        </p:nvSpPr>
        <p:spPr>
          <a:xfrm>
            <a:off x="8731045" y="5633884"/>
            <a:ext cx="19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Continua problema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029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5095" y="430932"/>
            <a:ext cx="331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4</a:t>
            </a:r>
            <a:r>
              <a:rPr lang="es-419" dirty="0" smtClean="0"/>
              <a:t>) Casos no hay cheque hasta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917933" y="1158520"/>
            <a:ext cx="478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Solución al momento: Corroborar con el banco</a:t>
            </a:r>
            <a:endParaRPr lang="es-419" dirty="0"/>
          </a:p>
        </p:txBody>
      </p:sp>
      <p:sp>
        <p:nvSpPr>
          <p:cNvPr id="6" name="CuadroTexto 5"/>
          <p:cNvSpPr txBox="1"/>
          <p:nvPr/>
        </p:nvSpPr>
        <p:spPr>
          <a:xfrm>
            <a:off x="205094" y="1886108"/>
            <a:ext cx="52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5) Desde monto no existe -&gt; colocar igual a cero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094" y="2613696"/>
            <a:ext cx="618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6</a:t>
            </a:r>
            <a:r>
              <a:rPr lang="es-419" dirty="0" smtClean="0"/>
              <a:t>) Cuando existe desde pero no hasta-&gt; colocar infinito</a:t>
            </a:r>
            <a:endParaRPr lang="es-419" dirty="0"/>
          </a:p>
        </p:txBody>
      </p:sp>
      <p:sp>
        <p:nvSpPr>
          <p:cNvPr id="8" name="CuadroTexto 7"/>
          <p:cNvSpPr txBox="1"/>
          <p:nvPr/>
        </p:nvSpPr>
        <p:spPr>
          <a:xfrm>
            <a:off x="205094" y="3341284"/>
            <a:ext cx="786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7) Caso de firmas individuales, no existe monto -&gt; monto de cero a infinito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205094" y="4675239"/>
            <a:ext cx="11165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 smtClean="0"/>
              <a:t>Qué tipos de operaciones se tienen? Al  momento hemos planteado: firma individual, firma conjunta</a:t>
            </a:r>
          </a:p>
          <a:p>
            <a:pPr marL="342900" indent="-342900">
              <a:buAutoNum type="arabicPeriod"/>
            </a:pPr>
            <a:r>
              <a:rPr lang="es-419" dirty="0" smtClean="0"/>
              <a:t>El formato identificativo del cheque? Se encuentran casos en los que el cheque esta identificado con separación de miles, es decir: </a:t>
            </a:r>
            <a:r>
              <a:rPr lang="es-419" dirty="0" err="1" smtClean="0"/>
              <a:t>x.xxx</a:t>
            </a:r>
            <a:r>
              <a:rPr lang="es-419" dirty="0" smtClean="0"/>
              <a:t> y en otros no: </a:t>
            </a:r>
            <a:r>
              <a:rPr lang="es-419" dirty="0" err="1" smtClean="0"/>
              <a:t>xxxx</a:t>
            </a:r>
            <a:r>
              <a:rPr lang="es-419" dirty="0" smtClean="0"/>
              <a:t>, en que formato se va a reportar el identificativo, esto para estandarizar el resultado.</a:t>
            </a:r>
          </a:p>
          <a:p>
            <a:pPr marL="342900" indent="-342900">
              <a:buAutoNum type="arabicPeriod"/>
            </a:pPr>
            <a:r>
              <a:rPr lang="es-419" dirty="0" smtClean="0"/>
              <a:t>Hay casos en el que el secuencial tiene fecha inferiores, es decir el secuencial no es coherente con las fechas, que se hace en estos casos? </a:t>
            </a:r>
          </a:p>
          <a:p>
            <a:pPr marL="342900" indent="-342900">
              <a:buAutoNum type="arabicPeriod"/>
            </a:pPr>
            <a:endParaRPr lang="es-419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9617" y="4173794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Preguntas extras: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3156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171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Sánchez</dc:creator>
  <cp:lastModifiedBy>Roberto Sánchez</cp:lastModifiedBy>
  <cp:revision>13</cp:revision>
  <dcterms:created xsi:type="dcterms:W3CDTF">2020-11-22T19:46:56Z</dcterms:created>
  <dcterms:modified xsi:type="dcterms:W3CDTF">2020-11-24T13:25:40Z</dcterms:modified>
</cp:coreProperties>
</file>