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4883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6650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171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0231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823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7461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7332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6954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1858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5687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2624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A7AE9-376C-4344-93F0-AE9E28172DFD}" type="datetimeFigureOut">
              <a:rPr lang="es-419" smtClean="0"/>
              <a:t>24/6/2021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8A454-BF76-4604-A4D4-BBF116B88DD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4926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36" y="592047"/>
            <a:ext cx="11334750" cy="10477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812" y="2446700"/>
            <a:ext cx="7134225" cy="1990725"/>
          </a:xfrm>
          <a:prstGeom prst="rect">
            <a:avLst/>
          </a:prstGeom>
        </p:spPr>
      </p:pic>
      <p:cxnSp>
        <p:nvCxnSpPr>
          <p:cNvPr id="12" name="Conector curvado 11"/>
          <p:cNvCxnSpPr/>
          <p:nvPr/>
        </p:nvCxnSpPr>
        <p:spPr>
          <a:xfrm rot="16200000" flipH="1">
            <a:off x="608034" y="1723687"/>
            <a:ext cx="2318658" cy="922155"/>
          </a:xfrm>
          <a:prstGeom prst="curved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curvado 14"/>
          <p:cNvCxnSpPr/>
          <p:nvPr/>
        </p:nvCxnSpPr>
        <p:spPr>
          <a:xfrm rot="5400000">
            <a:off x="8379822" y="1979023"/>
            <a:ext cx="2730141" cy="1332412"/>
          </a:xfrm>
          <a:prstGeom prst="curvedConnector3">
            <a:avLst>
              <a:gd name="adj1" fmla="val 94019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493622" y="222715"/>
            <a:ext cx="155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 err="1" smtClean="0">
                <a:solidFill>
                  <a:srgbClr val="FF0000"/>
                </a:solidFill>
              </a:rPr>
              <a:t>configurations</a:t>
            </a:r>
            <a:endParaRPr lang="es-419" b="1" dirty="0">
              <a:solidFill>
                <a:srgbClr val="FF000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4362631" y="2079800"/>
            <a:ext cx="68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 err="1" smtClean="0">
                <a:solidFill>
                  <a:srgbClr val="FF0000"/>
                </a:solidFill>
              </a:rPr>
              <a:t>users</a:t>
            </a:r>
            <a:endParaRPr lang="es-419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40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Roberto Sánchez</dc:creator>
  <cp:lastModifiedBy>Roberto Sánchez</cp:lastModifiedBy>
  <cp:revision>4</cp:revision>
  <dcterms:created xsi:type="dcterms:W3CDTF">2021-06-24T15:04:36Z</dcterms:created>
  <dcterms:modified xsi:type="dcterms:W3CDTF">2021-06-24T15:55:22Z</dcterms:modified>
</cp:coreProperties>
</file>