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9b3a7d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9b3a7d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9e96cc92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9e96cc92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9e96cc92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9e96cc92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9e96cc92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9e96cc92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9e96cc9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9e96cc9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01000" y="977350"/>
            <a:ext cx="57420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Internetowa strona do </a:t>
            </a:r>
            <a:r>
              <a:rPr lang="ru"/>
              <a:t>głosowania</a:t>
            </a:r>
            <a:r>
              <a:rPr lang="ru"/>
              <a:t> online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116150" y="4544525"/>
            <a:ext cx="195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Borys Kutsenko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100475" y="2708275"/>
            <a:ext cx="1101300" cy="55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61800" y="297300"/>
            <a:ext cx="782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00"/>
              <a:t>Analiza konkurentów o zbliżonych funkcjonalnościach</a:t>
            </a:r>
            <a:endParaRPr sz="31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661800" y="1696525"/>
            <a:ext cx="782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Następnie przedstawione są 3 konkurencyjne serwisy, które wykonują odpowiednie funkcje</a:t>
            </a:r>
            <a:endParaRPr sz="25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037" y="2775425"/>
            <a:ext cx="4183924" cy="22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219300" y="270450"/>
            <a:ext cx="2705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Google Forms</a:t>
            </a:r>
            <a:endParaRPr sz="40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950" y="1156700"/>
            <a:ext cx="5521536" cy="38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214950" y="1405000"/>
            <a:ext cx="3738000" cy="333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Darmowe narzędzie od Google, które umożliwia tworzenie ankiet i sondaży z różnymi rodzajami pytań. Wyniki są automatycznie gromadzone w Arkuszach Google w celu dalszej analizy.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25325" y="1304950"/>
            <a:ext cx="36930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Wydajna platforma do tworzenia ankiet z szerokim zakresem ustawień i szablonów. Dostępna jest darmowa wersja z ograniczonymi funkcjami, jak i wersje płatne ze znacznie bardziej zaawansowanymi funkcjami.</a:t>
            </a:r>
            <a:endParaRPr sz="25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474" y="1358675"/>
            <a:ext cx="5182549" cy="34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475" y="107423"/>
            <a:ext cx="2221050" cy="9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625500" y="163025"/>
            <a:ext cx="189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T</a:t>
            </a:r>
            <a:r>
              <a:rPr lang="ru" sz="4000"/>
              <a:t>ypeform</a:t>
            </a:r>
            <a:endParaRPr sz="40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958" y="1472825"/>
            <a:ext cx="5070466" cy="31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152175" y="1553425"/>
            <a:ext cx="36528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Nowoczesne narzędzie online do tworzenia interaktywnych i atrakcyjnych wizualnie ankiet, kwestionariuszy i sondaży, które charakteryzuje się intuicyjnym interfejsem i dużą elastycznością ustawień.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22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Języki używane w projekcie: Python,  HTML, CSS, java, SQL</a:t>
            </a:r>
            <a:endParaRPr sz="2500"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025525"/>
            <a:ext cx="8520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Wykorzystanie frameworków i dodatkowych programów: Django, redis, Celery, Docker, PostgreSQL, Nginx, Gunicorn</a:t>
            </a:r>
            <a:endParaRPr sz="2500"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2737050" y="208525"/>
            <a:ext cx="36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Szczegóły projektu</a:t>
            </a:r>
            <a:endParaRPr sz="4000"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209975"/>
            <a:ext cx="8520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Nowe funkcje: możliwość głosowania jako zarejestrowany użytkownik lub anonimowo, intuicyjny interfejs do szybkiego tworzenia głosowania, szczegółowa analiza anonimowych i nieanonimowych głosów, możliwość dodania timera do głosowania.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