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32" y="7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1F46-47F3-429B-9C05-5E71C2709F88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DA0F-E0B2-4431-A444-C04EC34C0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91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1F46-47F3-429B-9C05-5E71C2709F88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DA0F-E0B2-4431-A444-C04EC34C0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73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1F46-47F3-429B-9C05-5E71C2709F88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DA0F-E0B2-4431-A444-C04EC34C0F1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9684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1F46-47F3-429B-9C05-5E71C2709F88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DA0F-E0B2-4431-A444-C04EC34C0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886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1F46-47F3-429B-9C05-5E71C2709F88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DA0F-E0B2-4431-A444-C04EC34C0F1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8208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1F46-47F3-429B-9C05-5E71C2709F88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DA0F-E0B2-4431-A444-C04EC34C0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469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1F46-47F3-429B-9C05-5E71C2709F88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DA0F-E0B2-4431-A444-C04EC34C0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070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1F46-47F3-429B-9C05-5E71C2709F88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DA0F-E0B2-4431-A444-C04EC34C0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18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1F46-47F3-429B-9C05-5E71C2709F88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DA0F-E0B2-4431-A444-C04EC34C0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5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1F46-47F3-429B-9C05-5E71C2709F88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DA0F-E0B2-4431-A444-C04EC34C0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02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1F46-47F3-429B-9C05-5E71C2709F88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DA0F-E0B2-4431-A444-C04EC34C0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21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1F46-47F3-429B-9C05-5E71C2709F88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DA0F-E0B2-4431-A444-C04EC34C0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84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1F46-47F3-429B-9C05-5E71C2709F88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DA0F-E0B2-4431-A444-C04EC34C0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417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1F46-47F3-429B-9C05-5E71C2709F88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DA0F-E0B2-4431-A444-C04EC34C0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34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1F46-47F3-429B-9C05-5E71C2709F88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DA0F-E0B2-4431-A444-C04EC34C0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68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1F46-47F3-429B-9C05-5E71C2709F88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DA0F-E0B2-4431-A444-C04EC34C0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29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61F46-47F3-429B-9C05-5E71C2709F88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02DA0F-E0B2-4431-A444-C04EC34C0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45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42147" y="1153249"/>
            <a:ext cx="7507706" cy="1646302"/>
          </a:xfrm>
        </p:spPr>
        <p:txBody>
          <a:bodyPr/>
          <a:lstStyle/>
          <a:p>
            <a:pPr algn="ctr"/>
            <a:r>
              <a:rPr lang="ru-RU" dirty="0" smtClean="0"/>
              <a:t>Чат-бот фильтрации сообщений в </a:t>
            </a:r>
            <a:r>
              <a:rPr lang="en-US" dirty="0" smtClean="0"/>
              <a:t>Telegram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775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Добиться того, чтобы</a:t>
            </a:r>
            <a:r>
              <a:rPr lang="ru-RU" sz="2400" dirty="0"/>
              <a:t> </a:t>
            </a:r>
            <a:r>
              <a:rPr lang="ru-RU" sz="2400" b="1" i="1" dirty="0" smtClean="0"/>
              <a:t>важные</a:t>
            </a:r>
            <a:r>
              <a:rPr lang="ru-RU" sz="2400" dirty="0" smtClean="0"/>
              <a:t> сообщения не пропадали в общем потоке сообщений беседы. Под </a:t>
            </a:r>
            <a:r>
              <a:rPr lang="ru-RU" sz="2400" b="1" i="1" dirty="0" smtClean="0"/>
              <a:t>важными</a:t>
            </a:r>
            <a:r>
              <a:rPr lang="ru-RU" sz="2400" dirty="0" smtClean="0"/>
              <a:t> сообщениями понимаются такие сообщения, которые имеют ключевую роль для конкретного пользователя.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0538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47779"/>
            <a:ext cx="8596668" cy="3880773"/>
          </a:xfrm>
        </p:spPr>
        <p:txBody>
          <a:bodyPr>
            <a:normAutofit/>
          </a:bodyPr>
          <a:lstStyle/>
          <a:p>
            <a:r>
              <a:rPr lang="ru-RU" dirty="0"/>
              <a:t>Пользователь сам может настраивать, какие сообщения являются важными для него. Для этого нужно реализовать список ключевых слов для каждого пользователя. Ключевые слова определяют, является ли конкретное сообщение важным</a:t>
            </a:r>
            <a:r>
              <a:rPr lang="ru-RU" dirty="0" smtClean="0"/>
              <a:t>. Если слова или словосочетания, которые пользователь определил как </a:t>
            </a:r>
            <a:r>
              <a:rPr lang="en-US" dirty="0" smtClean="0"/>
              <a:t>“</a:t>
            </a:r>
            <a:r>
              <a:rPr lang="ru-RU" dirty="0" smtClean="0"/>
              <a:t>ключевые</a:t>
            </a:r>
            <a:r>
              <a:rPr lang="en-US" dirty="0" smtClean="0"/>
              <a:t>”</a:t>
            </a:r>
            <a:r>
              <a:rPr lang="ru-RU" dirty="0" smtClean="0"/>
              <a:t>, встречаются в сообщении, то оно помечается. Кроме </a:t>
            </a:r>
            <a:r>
              <a:rPr lang="ru-RU" dirty="0"/>
              <a:t>этого, если пользователь знает, какие участники беседы могут представлять для</a:t>
            </a:r>
            <a:r>
              <a:rPr lang="en-US" dirty="0"/>
              <a:t> </a:t>
            </a:r>
            <a:r>
              <a:rPr lang="ru-RU" dirty="0"/>
              <a:t>него ценность, создадим список ключевых пользователей. Ключевые пользователи пишут важные сообщения, которые не хочет пропустить пользователь. </a:t>
            </a:r>
            <a:endParaRPr lang="ru-RU" dirty="0" smtClean="0"/>
          </a:p>
          <a:p>
            <a:r>
              <a:rPr lang="ru-RU" dirty="0" smtClean="0"/>
              <a:t>Реализовать файловую систему. Бот будет обеспечивать</a:t>
            </a:r>
            <a:r>
              <a:rPr lang="en-US" dirty="0" smtClean="0"/>
              <a:t> </a:t>
            </a:r>
            <a:r>
              <a:rPr lang="ru-RU" dirty="0" smtClean="0"/>
              <a:t>сбор данных от пользователей и сохранение их в файлы. Это поможет избежать потери данных при отключении бота.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610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работы чат-бота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16" y="1270000"/>
            <a:ext cx="9961637" cy="542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7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реализации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8947929" cy="3880773"/>
          </a:xfrm>
        </p:spPr>
        <p:txBody>
          <a:bodyPr/>
          <a:lstStyle/>
          <a:p>
            <a:r>
              <a:rPr lang="ru-RU" dirty="0" smtClean="0"/>
              <a:t>Использование библиотеки</a:t>
            </a:r>
            <a:r>
              <a:rPr lang="en-US" dirty="0" smtClean="0"/>
              <a:t> </a:t>
            </a:r>
            <a:r>
              <a:rPr lang="en-US" dirty="0" err="1" smtClean="0"/>
              <a:t>aiogram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en-US" dirty="0" smtClean="0"/>
              <a:t>Telegram Bot </a:t>
            </a:r>
            <a:r>
              <a:rPr lang="en-US" dirty="0" err="1" smtClean="0"/>
              <a:t>Api</a:t>
            </a:r>
            <a:r>
              <a:rPr lang="ru-RU" dirty="0" smtClean="0"/>
              <a:t>. Ее преимуществ</a:t>
            </a:r>
            <a:r>
              <a:rPr lang="ru-RU" dirty="0"/>
              <a:t>о</a:t>
            </a:r>
            <a:r>
              <a:rPr lang="ru-RU" dirty="0" smtClean="0"/>
              <a:t> над другими библиотеками заключается в поддержке асинхронности</a:t>
            </a:r>
            <a:endParaRPr lang="en-US" dirty="0" smtClean="0"/>
          </a:p>
          <a:p>
            <a:r>
              <a:rPr lang="ru-RU" dirty="0" smtClean="0"/>
              <a:t>Использование языка программирования </a:t>
            </a:r>
            <a:r>
              <a:rPr lang="en-US" dirty="0" smtClean="0"/>
              <a:t>python.</a:t>
            </a:r>
            <a:r>
              <a:rPr lang="ru-RU" dirty="0" smtClean="0"/>
              <a:t> </a:t>
            </a:r>
            <a:r>
              <a:rPr lang="en-US" dirty="0" smtClean="0"/>
              <a:t>Python </a:t>
            </a:r>
            <a:r>
              <a:rPr lang="ru-RU" dirty="0" smtClean="0"/>
              <a:t>удобен для реализации чат-ботов, поскольку возможности языка можно считать практически безграничными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312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Words>190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Аспект</vt:lpstr>
      <vt:lpstr>Чат-бот фильтрации сообщений в Telegram</vt:lpstr>
      <vt:lpstr>Цель</vt:lpstr>
      <vt:lpstr>Задачи</vt:lpstr>
      <vt:lpstr>Схема работы чат-бота</vt:lpstr>
      <vt:lpstr>Особенности реализации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Чат-бот фильтрации сообщения в Telegram</dc:title>
  <dc:creator>qnn4ik@mail.ru</dc:creator>
  <cp:lastModifiedBy>qnn4ik@mail.ru</cp:lastModifiedBy>
  <cp:revision>37</cp:revision>
  <dcterms:created xsi:type="dcterms:W3CDTF">2021-10-21T19:39:53Z</dcterms:created>
  <dcterms:modified xsi:type="dcterms:W3CDTF">2021-10-22T16:58:31Z</dcterms:modified>
</cp:coreProperties>
</file>