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Japanese 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traditional and modern influences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Tea ceremonies, kimonos, and sumo wrestling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High-tech cities and ancient temples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 you think these elements coexist?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Kyoto - The cultural heart of Japan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**Kyoto - The Cultural Heart of Japan**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**Historical Significance**: Once the capital of Japan (794-1868).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**Temples &amp; Shrines**: Over 1,600 temples, including Kinkaku-ji (Golden Pavilion).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**Traditional Arts**: Tea ceremonies, Geisha performances.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**Cherry Blossoms**: Best viewed in Mar-Apr.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Ever wondered what it feels like to step back in time?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Osaka - The food lover's paradise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**Osaka - The Food Lover's Paradise**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**Street Food:** Try takoyaki (octopus balls) and okonomiyaki (savory pancakes).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**Dotonbori:** Famous for its neon lights and food stalls.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**Kuromon Market:** Fresh seafood and local delicacies.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**Hypothetical:** Imagine tasting fresh sushi while overlooking the bustling streets of Osaka!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Hiroshima - A city of resilience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**Hiroshima - A City of Resilience**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**Historical Significance**: Site of the first atomic bomb in 1945. How did the city rebuild?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**Peace Memorial Park**: A symbol of peace and remembrance. Have you visited?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**Hiroshima Castle**: Reconstructed after WWII. What does it represent?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**Local Cuisine**: Try Okonomiyaki, a savory pancake. What's your favorite Japanese dish?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Hokkaido - Nature's paradise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**Hokkaido - Nature's Paradise**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**Japanese Culture**: Known for politeness, tea ceremonies, and traditional arts.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**Famous for**: Unique blend of ancient traditions and modern technology.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**Why Visit Hokkaido?**: Stunning landscapes, hot springs, and ski resorts.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**Anime Connection**: Ever watched 'Silver Spoon'? It's set in Hokkaido!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Mount Fuji - Japan's iconic symbol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**Mount Fuji - Japan's Iconic Symbol**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Rich traditions: tea ceremonies,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Modern influences: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**Why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Unique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Global influence in arts, tech, and cuisine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**Famous Places to Visit**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Tokyo: Anime heaven, Akihabara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Kyoto: Historic temples,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Hiroshima: Peace Memorial Park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**Love Anime?**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Visit Studio Ghibli Museum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Attend AnimeJapan in Tokyo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What aspect of Japanese culture fascinates you the most?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Anime and manga in Japan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anime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 you think anime reflects Japanese culture?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Studio Ghibli - The world of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anime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What aspect of Japanese culture fascinates you the most?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Akihabara - The mecca for anime fans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anime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has anime influenced your view of Japan?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Harajuku - The center of kawaii 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**Harajuku - The Center of Kawaii Culture**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**What is Kawaii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'Kawaii' means 'cute' in Japanese.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Popularized by fashion, anime, and pop culture.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Unique fashion styles.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Iconic street art and shops.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**Famous Spots in Harajuku**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Takeshita Street: Trendy shops.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Meiji Shrine: Historical site.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**Engage**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Ever dressed in a unique style? Imagine walking down Takeshita Street!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language and writing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traditional and modern: Think of a tea ceremony in Tokyo!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Respect and politeness: Bowing is common.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Festivals: Ever heard of the Cherry Blossom Festival?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Food: Sushi, Ramen, and more!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blend of old and new.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 and traditions.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Anime, technology, cuisine.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Japanese customs and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Ikebana (flower arranging)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J-Pop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Have you ever tried a Japanese tea ceremony? How did it feel?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 ceremony - The art of hospitality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**Tea Ceremony - The Art of Hospitality**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**What is it?** A traditional ritual of preparing and serving tea.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**Why is it famous?** Symbolizes harmony, respect, purity, and tranquility.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**Example:** Imagine being in Kyoto, served matcha in a serene tea house.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**Question:** How would you feel experiencing this ancient tradition?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Sumo wrestling - Japan's traditional 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Ikebana (flower arranging)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martial arts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has anime influenced your view of Japan?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Cherry blossoms - The symbol of beauty and impermanence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Ikebana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J-Pop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Karate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does anime reflect Japanese culture?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Shinto shrines and Buddhist temples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traditional and modern influences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Respect, harmony, and nature are key values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Example: Tea ceremonies (Chanoyu) emphasize mindfulness and respect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 you think these values shape daily life in Japan?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gardens - Harmony with nature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**Japanese Gardens - Harmony with Nature**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Deep respect for nature and harmony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Influences from Shinto and Buddhism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Example: Tea ceremonies, Ikebana (flower arranging)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**Why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Unique blend of tradition and modernity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Global influence through anime, cuisine, and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**Famous Places to Visit**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Tokyo: Anime shops in Akihabara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Kyoto: Traditional temples and gardens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Hiroshima: Peace Memorial Park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**Love Anime?**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Visit Studio Ghibli Museum in Mitaka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Explore Akihabara for anime merchandise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Bullet trains - Shinkansen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Ikebana (flower arranging)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pop culture: Anime, J-Pop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What aspect of Japanese culture fascinates you the most?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Onsen - Japanese hot springs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**Onsen - Japanese Hot Springs**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**What is an Onsen?**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Natural hot springs, rich in minerals.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Used for relaxation and healing.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**Why are they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Unique bathing culture.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Scenic locations, like Hakone and Beppu.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**Experience it!**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  - Imagine soaking in a hot spring with Mount Fuji in the background. How relaxing would that be?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fashion and street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Ikebana (flower arranging)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J-Pop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 you think anime reflects Japanese culture?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etiquette and manners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martial arts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does anime reflect Japanese culture?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Example: The annual Gion Matsuri in Kyoto, dating back to 869 AD, showcases traditional floats and rituals.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Question: How do you think these traditions shape modern Japan?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 culture in Japan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Ikebana (flower arranging)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J-Pop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Ever wondered why Japan blends the old and new so seamlessly?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cuisine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Japanese culture blends tradition and modernity. Think of tea ceremonies and futuristic robots! How do you think ancient temples coexist with high-tech cities like Tokyo?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art and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**Japanese Culture: An Overview**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Deep respect for tradition and nature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blend of ancient and modern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Examples: Tea ceremonies, sumo wrestling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 you think these traditions shape daily life?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festivals and celebrations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Japanese culture blends ancient traditions with modern life. Think of tea ceremonies, samurai, and anime! How do you think these elements coexist?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Reasons for the popularity of Japanese 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Ever wondered why Japan blends the old and new so well?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landmarks in Japan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**What is Japanese Culture?**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Rich history: Samurai, Geishas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Unique traditions: Tea ceremonies, festivals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Modern influence: Anime, technology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**Why is it Famous?**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Blend of old and new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Global influence: Sushi, martial arts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**Question:**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How does anime reflect Japanese culture?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Tokyo - The bustling capital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658368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**Tokyo - The Bustling Capital**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**Blend of Tradition &amp; Modernity**: Imagine ancient temples next to skyscrapers. How does this contrast make you feel?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**Anime Heaven**: Visit Akihabara, the mecca for anime lovers. Ever dreamt of seeing your favorite characters come to life?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- **Famous Spots**: Shibuya Crossing, Tokyo Tower, and Senso-ji Temple. Which would you visit first?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