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svg" ContentType="image/svg"/>
  <Override PartName="/ppt/media/image4.jpeg" ContentType="image/jpeg"/>
  <Override PartName="/ppt/media/image5.jpeg" ContentType="image/jpeg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8" r:id="rId6"/>
    <p:sldMasterId id="2147483660" r:id="rId7"/>
    <p:sldMasterId id="2147483663" r:id="rId8"/>
    <p:sldMasterId id="2147483665" r:id="rId9"/>
    <p:sldMasterId id="2147483668" r:id="rId10"/>
  </p:sldMasterIdLst>
  <p:sldIdLst>
    <p:sldId id="256" r:id="rId11"/>
    <p:sldId id="257" r:id="rId12"/>
    <p:sldId id="258" r:id="rId13"/>
    <p:sldId id="259" r:id="rId14"/>
    <p:sldId id="260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Grey-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46C324-E688-4C55-BD77-DA32FD03C4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4E1861C-2078-44CC-8861-1850EB1FED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89E2A8C-CBC9-4C4F-9E8A-1F0F344CCB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4B97C7A-B8D0-4906-92B6-1BE8E5660F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064D941-A922-48FC-B88B-8843503087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Grey-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B4E7AD-1EDF-4994-B663-B52CEA0F3E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50CC73-82D6-46F3-84FF-34D0E3FBA0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5BB7E88-8F44-40A2-9A00-4869F46E63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971A6B1-CDED-440D-974E-668FD0AE15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357409A-377E-44C9-9582-5165D99B60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F1AAAEF-647E-4B29-A016-DDF0E92D484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D35EF74-6561-49A2-97C9-98C532879F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3535560" y="18000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603120" y="180000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/>
          </p:nvPr>
        </p:nvSpPr>
        <p:spPr>
          <a:xfrm>
            <a:off x="3535560" y="35175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/>
          </p:nvPr>
        </p:nvSpPr>
        <p:spPr>
          <a:xfrm>
            <a:off x="6603120" y="3517560"/>
            <a:ext cx="29210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0626E5C-BE70-4E59-9835-C7F4D1A935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2.png"/><Relationship Id="rId11" Type="http://schemas.openxmlformats.org/officeDocument/2006/relationships/image" Target="../media/image3.svg"/><Relationship Id="rId1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20" name=""/>
          <p:cNvSpPr/>
          <p:nvPr/>
        </p:nvSpPr>
        <p:spPr>
          <a:xfrm>
            <a:off x="7560000" y="4320000"/>
            <a:ext cx="0" cy="126000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t">
            <a:noAutofit/>
          </a:bodyPr>
          <a:p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4114800"/>
            <a:ext cx="702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lnSpcReduction="9999"/>
          </a:bodyPr>
          <a:p>
            <a:pPr indent="0" algn="r">
              <a:buNone/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"/>
          </p:nvPr>
        </p:nvSpPr>
        <p:spPr>
          <a:xfrm>
            <a:off x="7740000" y="4860000"/>
            <a:ext cx="2052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2"/>
          </p:nvPr>
        </p:nvSpPr>
        <p:spPr>
          <a:xfrm>
            <a:off x="7740000" y="4392000"/>
            <a:ext cx="2052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3"/>
          </p:nvPr>
        </p:nvSpPr>
        <p:spPr>
          <a:xfrm>
            <a:off x="7740000" y="5166000"/>
            <a:ext cx="2052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7C918C81-F52E-43F1-BA3B-432AF3F44D5F}" type="slidenum"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"/>
          <p:cNvGrpSpPr/>
          <p:nvPr/>
        </p:nvGrpSpPr>
        <p:grpSpPr>
          <a:xfrm>
            <a:off x="8540280" y="5065920"/>
            <a:ext cx="1280160" cy="548640"/>
            <a:chOff x="8540280" y="5065920"/>
            <a:chExt cx="1280160" cy="548640"/>
          </a:xfrm>
        </p:grpSpPr>
        <p:sp>
          <p:nvSpPr>
            <p:cNvPr id="30" name=""/>
            <p:cNvSpPr/>
            <p:nvPr/>
          </p:nvSpPr>
          <p:spPr>
            <a:xfrm flipV="1" rot="21598800">
              <a:off x="9637560" y="543168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1" name=""/>
            <p:cNvSpPr/>
            <p:nvPr/>
          </p:nvSpPr>
          <p:spPr>
            <a:xfrm flipV="1" rot="21598800">
              <a:off x="9271800" y="543168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2" name=""/>
            <p:cNvSpPr/>
            <p:nvPr/>
          </p:nvSpPr>
          <p:spPr>
            <a:xfrm flipV="1" rot="21598800">
              <a:off x="8906400" y="54316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3" name=""/>
            <p:cNvSpPr/>
            <p:nvPr/>
          </p:nvSpPr>
          <p:spPr>
            <a:xfrm flipV="1" rot="21598800">
              <a:off x="8540280" y="543168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4" name=""/>
            <p:cNvSpPr/>
            <p:nvPr/>
          </p:nvSpPr>
          <p:spPr>
            <a:xfrm flipV="1" rot="21598800">
              <a:off x="8540280" y="506592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5" name=""/>
            <p:cNvSpPr/>
            <p:nvPr/>
          </p:nvSpPr>
          <p:spPr>
            <a:xfrm flipV="1" rot="21598800">
              <a:off x="8906400" y="50659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6" name=""/>
            <p:cNvSpPr/>
            <p:nvPr/>
          </p:nvSpPr>
          <p:spPr>
            <a:xfrm flipV="1" rot="21598800">
              <a:off x="9271800" y="50662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7" name=""/>
            <p:cNvSpPr/>
            <p:nvPr/>
          </p:nvSpPr>
          <p:spPr>
            <a:xfrm flipV="1" rot="21598800">
              <a:off x="9637560" y="506592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39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0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331CB0F9-B216-4A99-8326-900855758209}" type="slidenum"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0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4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5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56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57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58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59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0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1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2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63" name=""/>
          <p:cNvSpPr/>
          <p:nvPr/>
        </p:nvSpPr>
        <p:spPr>
          <a:xfrm flipH="1" flipV="1">
            <a:off x="914040" y="2835000"/>
            <a:ext cx="91440" cy="164592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8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buNone/>
            </a:pPr>
            <a:r>
              <a:rPr b="1" lang="ru-RU" sz="4400" strike="noStrike" u="wavyHeavy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ru-RU" sz="4400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60000" y="1800000"/>
            <a:ext cx="828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F632231A-4CAB-4ED2-BD30-1894A85DD846}" type="slidenum"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2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3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4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5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6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7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78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79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1856809B-9181-4CB7-A372-67F0736DFDFF}" type="slidenum"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  <p:sldLayoutId id="2147483657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92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93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94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grpSp>
        <p:nvGrpSpPr>
          <p:cNvPr id="95" name=""/>
          <p:cNvGrpSpPr/>
          <p:nvPr/>
        </p:nvGrpSpPr>
        <p:grpSpPr>
          <a:xfrm>
            <a:off x="3836880" y="1151280"/>
            <a:ext cx="2339640" cy="4334400"/>
            <a:chOff x="3836880" y="1151280"/>
            <a:chExt cx="2339640" cy="4334400"/>
          </a:xfrm>
        </p:grpSpPr>
        <p:sp>
          <p:nvSpPr>
            <p:cNvPr id="96" name=""/>
            <p:cNvSpPr/>
            <p:nvPr/>
          </p:nvSpPr>
          <p:spPr>
            <a:xfrm flipH="1" flipV="1" rot="5400000">
              <a:off x="4759200" y="38070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97" name=""/>
            <p:cNvSpPr/>
            <p:nvPr/>
          </p:nvSpPr>
          <p:spPr>
            <a:xfrm flipH="1" flipV="1" rot="5400000">
              <a:off x="3882600" y="2718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98" name=""/>
            <p:cNvSpPr/>
            <p:nvPr/>
          </p:nvSpPr>
          <p:spPr>
            <a:xfrm flipH="1" flipV="1" rot="5400000">
              <a:off x="4759200" y="24566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99" name=""/>
            <p:cNvSpPr/>
            <p:nvPr/>
          </p:nvSpPr>
          <p:spPr>
            <a:xfrm flipH="1" flipV="1" rot="5400000">
              <a:off x="3882600" y="13680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00" name=""/>
            <p:cNvSpPr/>
            <p:nvPr/>
          </p:nvSpPr>
          <p:spPr>
            <a:xfrm flipH="1" flipV="1" rot="5400000">
              <a:off x="4759200" y="11055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01" name=""/>
            <p:cNvSpPr/>
            <p:nvPr/>
          </p:nvSpPr>
          <p:spPr>
            <a:xfrm flipH="1" flipV="1" rot="5400000">
              <a:off x="3882600" y="40683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07507490-1C87-4771-BCB1-4340BB8700B4}" type="slidenum"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0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1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12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13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14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5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6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7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8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CE4CE34D-1BD3-47D9-AD3C-AF23F39E901D}" type="slidenum"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"/>
          <p:cNvGrpSpPr/>
          <p:nvPr/>
        </p:nvGrpSpPr>
        <p:grpSpPr>
          <a:xfrm>
            <a:off x="2982960" y="1548000"/>
            <a:ext cx="5982480" cy="3187440"/>
            <a:chOff x="2982960" y="1548000"/>
            <a:chExt cx="5982480" cy="3187440"/>
          </a:xfrm>
        </p:grpSpPr>
        <p:sp>
          <p:nvSpPr>
            <p:cNvPr id="134" name=""/>
            <p:cNvSpPr/>
            <p:nvPr/>
          </p:nvSpPr>
          <p:spPr>
            <a:xfrm>
              <a:off x="3570480" y="188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3763800" y="158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36" name=""/>
            <p:cNvSpPr txBox="1"/>
            <p:nvPr/>
          </p:nvSpPr>
          <p:spPr>
            <a:xfrm>
              <a:off x="3844800" y="154800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ru-RU" sz="8000" strike="noStrike" u="none">
                  <a:solidFill>
                    <a:srgbClr val="000000"/>
                  </a:solidFill>
                  <a:uFillTx/>
                  <a:latin typeface="Noto Sans"/>
                </a:rPr>
                <a:t>“</a:t>
              </a:r>
              <a:endParaRPr b="0" lang="ru-RU" sz="80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37" name=""/>
            <p:cNvSpPr txBox="1"/>
            <p:nvPr/>
          </p:nvSpPr>
          <p:spPr>
            <a:xfrm>
              <a:off x="7868160" y="3399840"/>
              <a:ext cx="1097280" cy="1335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ru-RU" sz="7200" strike="noStrike" u="none">
                  <a:solidFill>
                    <a:srgbClr val="000000"/>
                  </a:solidFill>
                  <a:uFillTx/>
                  <a:latin typeface="Noto Sans"/>
                </a:rPr>
                <a:t>”</a:t>
              </a:r>
              <a:endParaRPr b="0" lang="ru-RU" sz="72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2982960" y="4117320"/>
              <a:ext cx="104472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grpSp>
        <p:nvGrpSpPr>
          <p:cNvPr id="139" name=""/>
          <p:cNvGrpSpPr/>
          <p:nvPr/>
        </p:nvGrpSpPr>
        <p:grpSpPr>
          <a:xfrm>
            <a:off x="-908280" y="-402480"/>
            <a:ext cx="3760920" cy="6495840"/>
            <a:chOff x="-908280" y="-402480"/>
            <a:chExt cx="3760920" cy="6495840"/>
          </a:xfrm>
        </p:grpSpPr>
        <p:sp>
          <p:nvSpPr>
            <p:cNvPr id="140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1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45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7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8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49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0" name="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2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53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6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7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161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62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63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19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ftr" idx="20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FC1437B2-227C-4378-9182-E34E3B09FAB5}" type="slidenum"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72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grpSp>
        <p:nvGrpSpPr>
          <p:cNvPr id="173" name=""/>
          <p:cNvGrpSpPr/>
          <p:nvPr/>
        </p:nvGrpSpPr>
        <p:grpSpPr>
          <a:xfrm>
            <a:off x="-147240" y="69480"/>
            <a:ext cx="915480" cy="915480"/>
            <a:chOff x="-147240" y="69480"/>
            <a:chExt cx="915480" cy="915480"/>
          </a:xfrm>
        </p:grpSpPr>
        <p:sp>
          <p:nvSpPr>
            <p:cNvPr id="174" name=""/>
            <p:cNvSpPr/>
            <p:nvPr/>
          </p:nvSpPr>
          <p:spPr>
            <a:xfrm flipV="1" rot="5395800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75" name=""/>
            <p:cNvSpPr/>
            <p:nvPr/>
          </p:nvSpPr>
          <p:spPr>
            <a:xfrm flipV="1" rot="5395800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76" name=""/>
            <p:cNvSpPr/>
            <p:nvPr/>
          </p:nvSpPr>
          <p:spPr>
            <a:xfrm flipV="1" rot="5395800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77" name=""/>
            <p:cNvSpPr/>
            <p:nvPr/>
          </p:nvSpPr>
          <p:spPr>
            <a:xfrm flipV="1" rot="5395800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78" name=""/>
            <p:cNvSpPr/>
            <p:nvPr/>
          </p:nvSpPr>
          <p:spPr>
            <a:xfrm flipV="1" rot="5395800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79" name=""/>
            <p:cNvSpPr/>
            <p:nvPr/>
          </p:nvSpPr>
          <p:spPr>
            <a:xfrm flipV="1" rot="5395800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0" name=""/>
            <p:cNvSpPr/>
            <p:nvPr/>
          </p:nvSpPr>
          <p:spPr>
            <a:xfrm flipV="1" rot="5395800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1" name=""/>
            <p:cNvSpPr/>
            <p:nvPr/>
          </p:nvSpPr>
          <p:spPr>
            <a:xfrm flipV="1" rot="5395800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2" name=""/>
            <p:cNvSpPr/>
            <p:nvPr/>
          </p:nvSpPr>
          <p:spPr>
            <a:xfrm flipV="1" rot="5395800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grpSp>
        <p:nvGrpSpPr>
          <p:cNvPr id="183" name=""/>
          <p:cNvGrpSpPr/>
          <p:nvPr/>
        </p:nvGrpSpPr>
        <p:grpSpPr>
          <a:xfrm>
            <a:off x="9545040" y="4646160"/>
            <a:ext cx="549720" cy="915480"/>
            <a:chOff x="9545040" y="4646160"/>
            <a:chExt cx="549720" cy="915480"/>
          </a:xfrm>
        </p:grpSpPr>
        <p:sp>
          <p:nvSpPr>
            <p:cNvPr id="184" name=""/>
            <p:cNvSpPr/>
            <p:nvPr/>
          </p:nvSpPr>
          <p:spPr>
            <a:xfrm flipV="1" rot="5395800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5" name=""/>
            <p:cNvSpPr/>
            <p:nvPr/>
          </p:nvSpPr>
          <p:spPr>
            <a:xfrm flipV="1" rot="5395800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6" name=""/>
            <p:cNvSpPr/>
            <p:nvPr/>
          </p:nvSpPr>
          <p:spPr>
            <a:xfrm flipV="1" rot="5395800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7" name=""/>
            <p:cNvSpPr/>
            <p:nvPr/>
          </p:nvSpPr>
          <p:spPr>
            <a:xfrm flipV="1" rot="5395800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8" name=""/>
            <p:cNvSpPr/>
            <p:nvPr/>
          </p:nvSpPr>
          <p:spPr>
            <a:xfrm flipV="1" rot="5395800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9" name=""/>
            <p:cNvSpPr/>
            <p:nvPr/>
          </p:nvSpPr>
          <p:spPr>
            <a:xfrm flipV="1" rot="5395800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ru-RU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190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24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32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288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504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72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93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115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FC6AEAE4-06E6-4FDA-8526-862A33A6C2B0}" type="slidenum"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7"/>
    <p:sldLayoutId id="2147483667" r:id="rId18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0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0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0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0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0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0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 idx="25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ftr" idx="26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3BCA2D68-EF64-4A20-B4C7-0A46A8842D0E}" type="slidenum">
              <a:rPr b="0" lang="ru-RU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ru-RU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60000" y="4114800"/>
            <a:ext cx="7020000" cy="14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7500" lnSpcReduction="19999"/>
          </a:bodyPr>
          <a:p>
            <a:pPr indent="0" algn="r">
              <a:buNone/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Noto Sans"/>
              </a:rPr>
              <a:t>Структура базы данных системы управления задачами</a:t>
            </a: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7" name=""/>
          <p:cNvSpPr/>
          <p:nvPr/>
        </p:nvSpPr>
        <p:spPr>
          <a:xfrm>
            <a:off x="7740000" y="4680000"/>
            <a:ext cx="1260000" cy="72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5040000" y="4680000"/>
            <a:ext cx="702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7500" lnSpcReduction="19999"/>
          </a:bodyPr>
          <a:p>
            <a:pPr algn="ctr"/>
            <a:r>
              <a:rPr b="1" i="1" lang="ru-RU" sz="3200" strike="noStrike" u="none">
                <a:solidFill>
                  <a:srgbClr val="000000"/>
                </a:solidFill>
                <a:uFillTx/>
                <a:latin typeface="Noto Sans"/>
              </a:rPr>
              <a:t>Деландены</a:t>
            </a:r>
            <a:endParaRPr b="1" i="1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9" name=""/>
          <p:cNvSpPr/>
          <p:nvPr/>
        </p:nvSpPr>
        <p:spPr>
          <a:xfrm>
            <a:off x="7740000" y="5220000"/>
            <a:ext cx="360000" cy="360000"/>
          </a:xfrm>
          <a:prstGeom prst="smileyFace">
            <a:avLst>
              <a:gd name="adj" fmla="val 9282"/>
            </a:avLst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DFEADDA-EFD1-43B7-A524-A7FFF51B8895}" type="datetime1">
              <a:rPr lang="ru-RU"/>
              <a:t>29.09.25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Noto Sans"/>
              </a:rPr>
              <a:t>План по реализации</a:t>
            </a: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Noto Sans"/>
              </a:rPr>
              <a:t>Изучить и подключить Postgresql в Docker.</a:t>
            </a:r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Noto Sans"/>
              </a:rPr>
              <a:t>Сдеалать интерфейс взаимодействия базы данных и дальнейшего кода</a:t>
            </a:r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Noto Sans"/>
              </a:rPr>
              <a:t>Настроить аутентификацию в базу данных</a:t>
            </a:r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Noto Sans"/>
              </a:rPr>
              <a:t>Получить и использовать API ключ для форматирования запросов к базе данных с помощью Llama AI.</a:t>
            </a:r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260000" y="468000"/>
            <a:ext cx="828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wavyHeavy">
                <a:solidFill>
                  <a:srgbClr val="000000"/>
                </a:solidFill>
                <a:uFillTx/>
                <a:latin typeface="Noto Sans"/>
              </a:rPr>
              <a:t>Устройство базы данных</a:t>
            </a:r>
            <a:endParaRPr b="1" lang="ru-RU" sz="4400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260000" y="1800000"/>
            <a:ext cx="828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Noto Sans"/>
              </a:rPr>
              <a:t>Класс DatabaseManager был создан для взаимодействия программы с базой данных.</a:t>
            </a: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Noto Sans"/>
              </a:rPr>
              <a:t> </a:t>
            </a:r>
            <a:r>
              <a:rPr b="0" lang="ru-RU" sz="3200" strike="noStrike" u="none">
                <a:solidFill>
                  <a:srgbClr val="000000"/>
                </a:solidFill>
                <a:uFillTx/>
                <a:latin typeface="Noto Sans"/>
              </a:rPr>
              <a:t>В этом классе были реализованы методы: </a:t>
            </a:r>
            <a:r>
              <a:rPr b="0" lang="ru-RU" sz="3200" strike="noStrike" u="none">
                <a:solidFill>
                  <a:srgbClr val="b354f7"/>
                </a:solidFill>
                <a:uFillTx/>
                <a:latin typeface="Noto Sans"/>
              </a:rPr>
              <a:t>create_connect, get_cursor , execute_query, close_connect.</a:t>
            </a: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Noto Sans"/>
              </a:rPr>
              <a:t>Аутентификация</a:t>
            </a: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Noto Sans"/>
              </a:rPr>
              <a:t>Ввод данных на входе, у пользователя запрашивается ФИО, почта и никнейм.</a:t>
            </a: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Noto Sans"/>
              </a:rPr>
              <a:t>В базе идет поиск данного логина и если такой пользователь существует то ему разрешается использовать программу, иначе завершение.</a:t>
            </a: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"/>
          <p:cNvSpPr/>
          <p:nvPr/>
        </p:nvSpPr>
        <p:spPr>
          <a:xfrm>
            <a:off x="5873400" y="1190520"/>
            <a:ext cx="4094280" cy="4094280"/>
          </a:xfrm>
          <a:custGeom>
            <a:avLst/>
            <a:gdLst/>
            <a:ahLst/>
            <a:rect l="0" t="0" r="r" b="b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ru-RU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ru-RU" sz="4400" strike="noStrike" u="none">
                <a:solidFill>
                  <a:srgbClr val="000000"/>
                </a:solidFill>
                <a:uFillTx/>
                <a:latin typeface="Noto Sans"/>
              </a:rPr>
              <a:t>Вывод</a:t>
            </a:r>
            <a:endParaRPr b="1" lang="ru-RU" sz="4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Noto Sans"/>
              </a:rPr>
              <a:t>В результате проделанной работы успешно развёрнута и настроена система работы с PostgreSQL в Docker. Реализована безопасная архитектура взаимодействия между пользователем и базой данных через продуманный интерфейс и API. </a:t>
            </a:r>
            <a:endParaRPr b="0" lang="ru-RU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2025-09-29T20:14:22Z</dcterms:created>
  <dc:creator/>
  <dc:description>
               Grey Elegant - LibreOffice Impress Template
                    by Ahmad Bayhaqi Saputra
This template is made as an answer to Indonesian LibreOffice Community and
Gimpscape ID's call-to-arms to contribute to the 10th anniversary of
LibreOffice celebration.
Content Material :
- icons,
  This template used icons from https://material.io and https://icons8.com/icons
- illustrations,
  This template used illustrations sourced at https://icons8.com/illustrations
- Photos,
  This template used photos sourced at https://unsplash.com
Credits:
This work is licensed under the Creative Commons Attribution-ShareAlike 4.0
International License by Ahmad Bayhaqi Saputra &lt;bayhaqisptr04@gmail.com&gt;.
To view a copy of this license, visit https://creativecommons.org/licenses/by-sa/4.0/legalcode
or send a letter to Creative Commons, PO Box 1866, Mountain View, CA 94042, USA.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ru-RU</dc:language>
  <cp:lastModifiedBy/>
  <dcterms:modified xsi:type="dcterms:W3CDTF">2025-09-29T22:14:23Z</dcterms:modified>
  <cp:revision>2</cp:revision>
  <dc:subject/>
  <dc:title>Grey Elegant</dc:title>
</cp:coreProperties>
</file>