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59" r:id="rId14"/>
    <p:sldId id="269" r:id="rId15"/>
    <p:sldId id="270" r:id="rId16"/>
    <p:sldId id="261" r:id="rId17"/>
    <p:sldId id="262" r:id="rId18"/>
    <p:sldId id="263" r:id="rId19"/>
    <p:sldId id="271" r:id="rId20"/>
    <p:sldId id="265" r:id="rId21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ru"/>
            <a:t>Задача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ru"/>
            <a:t>Задача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ru"/>
            <a:t>Задача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5200" kern="1200"/>
            <a:t>Задача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5200" kern="1200"/>
            <a:t>Задача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rtlCol="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5200" kern="1200"/>
            <a:t>Задача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Body Boost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17200" y="3068960"/>
            <a:ext cx="8735325" cy="1896616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 smtClean="0"/>
              <a:t>Конкурс: «Инженер»</a:t>
            </a:r>
          </a:p>
          <a:p>
            <a:pPr rtl="0"/>
            <a:r>
              <a:rPr lang="ru-RU" sz="2400" dirty="0" smtClean="0"/>
              <a:t>Выполнил: Борисов Максим Евгеньевич</a:t>
            </a:r>
          </a:p>
          <a:p>
            <a:pPr rtl="0"/>
            <a:r>
              <a:rPr lang="ru-RU" sz="2400" dirty="0" smtClean="0"/>
              <a:t>Обр. учреждение: МАоу лицей №13</a:t>
            </a:r>
          </a:p>
          <a:p>
            <a:pPr rtl="0"/>
            <a:r>
              <a:rPr lang="ru-RU" sz="2400" dirty="0" smtClean="0"/>
              <a:t>Новосибирск</a:t>
            </a:r>
            <a:endParaRPr lang="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5780" y="5589240"/>
            <a:ext cx="11377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Региональный открытый конкурс проектных работ «Мой первый проект» </a:t>
            </a:r>
            <a:r>
              <a:rPr lang="ru-RU" dirty="0" smtClean="0"/>
              <a:t>2.0 </a:t>
            </a:r>
          </a:p>
          <a:p>
            <a:pPr algn="ctr"/>
            <a:r>
              <a:rPr lang="ru-RU" dirty="0" smtClean="0"/>
              <a:t>2023 </a:t>
            </a:r>
            <a:r>
              <a:rPr lang="ru-RU" dirty="0"/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193636" cy="2764335"/>
          </a:xfrm>
        </p:spPr>
        <p:txBody>
          <a:bodyPr rtlCol="0"/>
          <a:lstStyle/>
          <a:p>
            <a:pPr rtl="0"/>
            <a:r>
              <a:rPr lang="ru" dirty="0"/>
              <a:t>Добавить заголовок слайда - 1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9269836" cy="1220933"/>
          </a:xfrm>
        </p:spPr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Макет двух типов объектов с таблицей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"/>
              <a:t>Первый пункт списка</a:t>
            </a:r>
          </a:p>
          <a:p>
            <a:pPr rtl="0"/>
            <a:r>
              <a:rPr lang="ru"/>
              <a:t>Второй пункт списка</a:t>
            </a:r>
          </a:p>
          <a:p>
            <a:pPr rtl="0"/>
            <a:r>
              <a:rPr lang="ru"/>
              <a:t>Третий пункт списка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ru"/>
                        <a:t>Класс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Группа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Группа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ru"/>
                        <a:t>Класс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ru"/>
                        <a:t>Класс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ru"/>
                        <a:t>Класс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Макет двух объектов с графическим элементом </a:t>
            </a:r>
            <a:r>
              <a:rPr lang="ru-RU" dirty="0" err="1"/>
              <a:t>SmartArt</a:t>
            </a:r>
            <a:endParaRPr lang="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"/>
              <a:t>Первый пункт списка</a:t>
            </a:r>
          </a:p>
          <a:p>
            <a:pPr rtl="0"/>
            <a:r>
              <a:rPr lang="ru"/>
              <a:t>Второй пункт списка</a:t>
            </a:r>
          </a:p>
          <a:p>
            <a:pPr rtl="0"/>
            <a:r>
              <a:rPr lang="ru"/>
              <a:t>Третий пункт списка</a:t>
            </a:r>
          </a:p>
        </p:txBody>
      </p:sp>
      <p:graphicFrame>
        <p:nvGraphicFramePr>
          <p:cNvPr id="5" name="Объект 4" descr="Ступенчатый процесс с тремя задачами, расположенными одна под другой. Две направленные вниз стрелки указывают на переход от первой задачи ко второй и от второй к третьей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Добавить заголовок слайда - 2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/>
              <a:t>Добавить заголовок слайда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Добавить заголовок </a:t>
            </a:r>
            <a:r>
              <a:rPr lang="en-US" dirty="0"/>
              <a:t/>
            </a:r>
            <a:br>
              <a:rPr lang="en-US" dirty="0"/>
            </a:br>
            <a:r>
              <a:rPr lang="ru" dirty="0"/>
              <a:t>слайда - 4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Добавить заголовок </a:t>
            </a:r>
            <a:r>
              <a:rPr lang="en-US" dirty="0"/>
              <a:t/>
            </a:r>
            <a:br>
              <a:rPr lang="en-US" dirty="0"/>
            </a:br>
            <a:r>
              <a:rPr lang="ru" dirty="0"/>
              <a:t>слайда - 5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Рисунок 5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Описание ситуации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В интернете есть много сервисов для спортивной тематики, но найти объединённый сервис надо потратить на это ещё большое время. Это и стало идеей для моего проекта.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Кому будет интересен проект?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Целевой аудиторией являются молодежь, спортсмены, или люди, которые хотят заниматься спортом.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pPr rtl="0"/>
            <a:r>
              <a:rPr lang="ru-RU" dirty="0" smtClean="0"/>
              <a:t>Достоинства и недостатки других сервисов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844824"/>
            <a:ext cx="10360501" cy="4319245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Недостатки: на одних сайтах есть информация чисто про спорт (новости, рассуждения и т. п.), на других – только про ЗОЖ или про тренировки.</a:t>
            </a:r>
          </a:p>
          <a:p>
            <a:pPr marL="0" indent="0" rtl="0">
              <a:buNone/>
            </a:pPr>
            <a:r>
              <a:rPr lang="ru-RU" dirty="0" smtClean="0"/>
              <a:t>Достоинства: более современный дизайн 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25860" y="332656"/>
            <a:ext cx="10360501" cy="661888"/>
          </a:xfrm>
        </p:spPr>
        <p:txBody>
          <a:bodyPr rtlCol="0"/>
          <a:lstStyle/>
          <a:p>
            <a:r>
              <a:rPr lang="ru-RU" dirty="0" smtClean="0"/>
              <a:t>Цель </a:t>
            </a:r>
            <a:r>
              <a:rPr lang="ru-RU" dirty="0"/>
              <a:t>работы и задачи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196752"/>
            <a:ext cx="10360501" cy="4967317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ru-RU" dirty="0" smtClean="0"/>
              <a:t>Целью проекта является рабочий сайт на тематику спорта.</a:t>
            </a:r>
          </a:p>
          <a:p>
            <a:pPr marL="0" indent="0" rtl="0">
              <a:buNone/>
            </a:pPr>
            <a:r>
              <a:rPr lang="ru-RU" dirty="0" smtClean="0"/>
              <a:t>Задачи: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dirty="0" smtClean="0"/>
              <a:t>Сделать авторизацию и регистрацию пользователей.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dirty="0" smtClean="0"/>
              <a:t>Сделать главную страницу с постами.</a:t>
            </a:r>
          </a:p>
          <a:p>
            <a:pPr marL="514350" indent="-514350" rtl="0">
              <a:buFont typeface="+mj-lt"/>
              <a:buAutoNum type="arabicPeriod"/>
            </a:pPr>
            <a:r>
              <a:rPr lang="ru-RU" dirty="0" smtClean="0"/>
              <a:t>Добавить возможность добавлять свои посты и оставлять комментарии под ними.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</a:t>
            </a:r>
            <a:r>
              <a:rPr lang="ru-RU" dirty="0" smtClean="0"/>
              <a:t>возможность корректировать посты, комментарии, а также изменять свой профиль.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поисковую панель и возможность </a:t>
            </a:r>
            <a:r>
              <a:rPr lang="ru-RU" dirty="0" err="1" smtClean="0"/>
              <a:t>лайкать</a:t>
            </a:r>
            <a:r>
              <a:rPr lang="ru-RU" dirty="0" smtClean="0"/>
              <a:t> посты.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</a:t>
            </a:r>
            <a:r>
              <a:rPr lang="ru-RU" dirty="0" err="1" smtClean="0"/>
              <a:t>модерацию</a:t>
            </a:r>
            <a:r>
              <a:rPr lang="ru-RU" dirty="0" smtClean="0"/>
              <a:t> на сайт.</a:t>
            </a:r>
          </a:p>
          <a:p>
            <a:pPr marL="514350" indent="-514350" rtl="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r>
              <a:rPr lang="ru-RU" dirty="0" smtClean="0"/>
              <a:t>Краткое </a:t>
            </a:r>
            <a:r>
              <a:rPr lang="ru-RU" dirty="0"/>
              <a:t>описание </a:t>
            </a:r>
            <a:r>
              <a:rPr lang="ru-RU" dirty="0" smtClean="0"/>
              <a:t>выполнения проекта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4895309"/>
          </a:xfrm>
        </p:spPr>
        <p:txBody>
          <a:bodyPr rtlCol="0"/>
          <a:lstStyle/>
          <a:p>
            <a:r>
              <a:rPr lang="ru-RU" dirty="0" smtClean="0"/>
              <a:t>Постановка цели и задач проекта.</a:t>
            </a:r>
          </a:p>
          <a:p>
            <a:r>
              <a:rPr lang="ru-RU" dirty="0" smtClean="0"/>
              <a:t>Обдумывания возможных решений задач.</a:t>
            </a:r>
          </a:p>
          <a:p>
            <a:r>
              <a:rPr lang="ru-RU" dirty="0" smtClean="0"/>
              <a:t>Создание эскизов страниц сайта.</a:t>
            </a:r>
          </a:p>
          <a:p>
            <a:r>
              <a:rPr lang="ru-RU" dirty="0" smtClean="0"/>
              <a:t>Создание обработчика ссылок на страницы.</a:t>
            </a:r>
            <a:endParaRPr lang="ru-RU" dirty="0"/>
          </a:p>
          <a:p>
            <a:r>
              <a:rPr lang="ru-RU" dirty="0" smtClean="0"/>
              <a:t>Проверка всех этапов работы.</a:t>
            </a:r>
          </a:p>
          <a:p>
            <a:r>
              <a:rPr lang="ru-RU" dirty="0" smtClean="0"/>
              <a:t>Конечная сборка сайта.</a:t>
            </a:r>
          </a:p>
        </p:txBody>
      </p:sp>
    </p:spTree>
    <p:extLst>
      <p:ext uri="{BB962C8B-B14F-4D97-AF65-F5344CB8AC3E}">
        <p14:creationId xmlns:p14="http://schemas.microsoft.com/office/powerpoint/2010/main" val="43274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Описание идеи продукта. Отличия от существующих сервисов.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Идея проекта – создание рабочего сайта с информацией о мире разных видов спорта, различных блогах о ЗОЖ, тренировках и др.</a:t>
            </a:r>
          </a:p>
          <a:p>
            <a:pPr marL="0" indent="0" rtl="0">
              <a:buNone/>
            </a:pPr>
            <a:r>
              <a:rPr lang="ru-RU" dirty="0" smtClean="0"/>
              <a:t>Отличием является объединение всех спортивных сайтов в один для удобства поиска информации.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Примерная стоимость продукта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10147"/>
          </a:xfrm>
        </p:spPr>
        <p:txBody>
          <a:bodyPr rtlCol="0"/>
          <a:lstStyle/>
          <a:p>
            <a:r>
              <a:rPr lang="ru-RU" dirty="0"/>
              <a:t>Пути улучшения и дальнейшие действия по разработке продукта</a:t>
            </a:r>
            <a:endParaRPr lang="en-US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ru-RU" dirty="0" smtClean="0"/>
              <a:t>Всё же мой нынешний продукт не идеален и ему необходимо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283</TotalTime>
  <Words>365</Words>
  <Application>Microsoft Office PowerPoint</Application>
  <PresentationFormat>Произвольный</PresentationFormat>
  <Paragraphs>65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Технический стиль 16 х 9</vt:lpstr>
      <vt:lpstr>Body Boost</vt:lpstr>
      <vt:lpstr>Описание ситуации</vt:lpstr>
      <vt:lpstr>Кому будет интересен проект?</vt:lpstr>
      <vt:lpstr>Достоинства и недостатки других сервисов</vt:lpstr>
      <vt:lpstr>Цель работы и задачи</vt:lpstr>
      <vt:lpstr>Краткое описание выполнения проекта</vt:lpstr>
      <vt:lpstr>Описание идеи продукта. Отличия от существующих сервисов.</vt:lpstr>
      <vt:lpstr>Примерная стоимость продукта</vt:lpstr>
      <vt:lpstr>Пути улучшения и дальнейшие действия по разработке продукта</vt:lpstr>
      <vt:lpstr>Добавить заголовок слайда - 1</vt:lpstr>
      <vt:lpstr>Макет двух типов объектов с таблицей</vt:lpstr>
      <vt:lpstr>Макет двух объектов с графическим элементом SmartArt</vt:lpstr>
      <vt:lpstr>Добавить заголовок слайда - 2</vt:lpstr>
      <vt:lpstr>Добавить заголовок слайда - 3</vt:lpstr>
      <vt:lpstr>Презентация PowerPoint</vt:lpstr>
      <vt:lpstr>Добавить заголовок  слайда - 4</vt:lpstr>
      <vt:lpstr>Добавить заголовок  слайда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Boost</dc:title>
  <dc:creator>Максим Борисов</dc:creator>
  <cp:lastModifiedBy>Максим Борисов</cp:lastModifiedBy>
  <cp:revision>15</cp:revision>
  <dcterms:created xsi:type="dcterms:W3CDTF">2023-04-26T14:20:54Z</dcterms:created>
  <dcterms:modified xsi:type="dcterms:W3CDTF">2023-04-27T07:55:40Z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