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9"/>
  </p:notesMasterIdLst>
  <p:handoutMasterIdLst>
    <p:handoutMasterId r:id="rId10"/>
  </p:handoutMasterIdLst>
  <p:sldIdLst>
    <p:sldId id="265" r:id="rId3"/>
    <p:sldId id="264" r:id="rId4"/>
    <p:sldId id="258" r:id="rId5"/>
    <p:sldId id="262" r:id="rId6"/>
    <p:sldId id="266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444" y="9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7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4F4699FF-8078-4309-9FDD-AC87C1CD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56" y="1972992"/>
            <a:ext cx="7912100" cy="1075062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ru-RU" sz="2800" dirty="0"/>
              <a:t>Анализ поведения системы с использованием контекстных диаграмм</a:t>
            </a:r>
            <a:endParaRPr lang="ru-RU" sz="180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754DE88-D0BE-4605-9630-D442183A5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08" y="3470510"/>
            <a:ext cx="6400800" cy="1045028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ru-RU" sz="2000" dirty="0"/>
              <a:t>Презентация студентов НИУ ФСПО ИТМО</a:t>
            </a:r>
          </a:p>
          <a:p>
            <a:pPr algn="r">
              <a:spcBef>
                <a:spcPts val="0"/>
              </a:spcBef>
            </a:pPr>
            <a:r>
              <a:rPr lang="ru-RU" sz="2000" dirty="0"/>
              <a:t>Группы У233</a:t>
            </a:r>
            <a:r>
              <a:rPr lang="en-US" sz="2000" dirty="0"/>
              <a:t>6</a:t>
            </a:r>
            <a:endParaRPr lang="ru-RU" sz="2000" dirty="0"/>
          </a:p>
          <a:p>
            <a:pPr algn="r">
              <a:spcBef>
                <a:spcPts val="0"/>
              </a:spcBef>
            </a:pPr>
            <a:r>
              <a:rPr lang="ru-RU" sz="2000" dirty="0"/>
              <a:t>Бондарев Н. , Разумовская А.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1">
            <a:extLst>
              <a:ext uri="{FF2B5EF4-FFF2-40B4-BE49-F238E27FC236}">
                <a16:creationId xmlns:a16="http://schemas.microsoft.com/office/drawing/2014/main" id="{8C879244-AC46-45FD-90AA-C26E7BA93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50164"/>
            <a:ext cx="8229600" cy="84048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1600" dirty="0"/>
              <a:t>Применить практические навыки и умения исследования предметной области на уровне анализа поведения системы с использованием </a:t>
            </a:r>
            <a:r>
              <a:rPr lang="en-US" sz="1600" dirty="0"/>
              <a:t>DFD-</a:t>
            </a:r>
            <a:r>
              <a:rPr lang="ru-RU" sz="1600" dirty="0"/>
              <a:t>диаграмм для выполнения задания.</a:t>
            </a: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F5CF2C0E-DA1E-46EB-9359-F737C87A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2853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Цель </a:t>
            </a: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ИТМО\Презентации\Для ппт шаблонов-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163050" cy="1231900"/>
          </a:xfrm>
          <a:prstGeom prst="rect">
            <a:avLst/>
          </a:prstGeom>
          <a:noFill/>
        </p:spPr>
      </p:pic>
      <p:sp>
        <p:nvSpPr>
          <p:cNvPr id="6" name="Содержимое 1">
            <a:extLst>
              <a:ext uri="{FF2B5EF4-FFF2-40B4-BE49-F238E27FC236}">
                <a16:creationId xmlns:a16="http://schemas.microsoft.com/office/drawing/2014/main" id="{9A2C1691-49F6-4AE6-A899-EB0397C7C5FD}"/>
              </a:ext>
            </a:extLst>
          </p:cNvPr>
          <p:cNvSpPr txBox="1">
            <a:spLocks/>
          </p:cNvSpPr>
          <p:nvPr/>
        </p:nvSpPr>
        <p:spPr>
          <a:xfrm>
            <a:off x="200297" y="1066782"/>
            <a:ext cx="8656320" cy="37795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42900">
              <a:buNone/>
            </a:pPr>
            <a:r>
              <a:rPr lang="ru-RU" sz="1400" b="1" dirty="0">
                <a:solidFill>
                  <a:srgbClr val="000000"/>
                </a:solidFill>
                <a:cs typeface="Times New Roman" pitchFamily="18" charset="0"/>
              </a:rPr>
              <a:t>Главный менеджер</a:t>
            </a:r>
            <a:r>
              <a:rPr lang="ru-RU" sz="1400" dirty="0">
                <a:solidFill>
                  <a:srgbClr val="000000"/>
                </a:solidFill>
                <a:cs typeface="Times New Roman" pitchFamily="18" charset="0"/>
              </a:rPr>
              <a:t>: он должен знать, сколько заплачено за машины и каковы накладные расходы. Обладая этой информацией, он может установить нижнюю цену, за которую можно продать данный экземпляр. Кроме того, он несет ответственность за продавцов и ему необходима информация, кто что продал и сколько машин продал каждый продавец.</a:t>
            </a:r>
          </a:p>
          <a:p>
            <a:pPr indent="342900">
              <a:buNone/>
            </a:pPr>
            <a:r>
              <a:rPr lang="ru-RU" sz="1400" b="1" dirty="0">
                <a:solidFill>
                  <a:srgbClr val="000000"/>
                </a:solidFill>
                <a:cs typeface="Times New Roman" pitchFamily="18" charset="0"/>
              </a:rPr>
              <a:t>Продавец</a:t>
            </a:r>
            <a:r>
              <a:rPr lang="ru-RU" sz="1400" dirty="0">
                <a:solidFill>
                  <a:srgbClr val="000000"/>
                </a:solidFill>
                <a:cs typeface="Times New Roman" pitchFamily="18" charset="0"/>
              </a:rPr>
              <a:t>: ему нужно знать, какую цену запрашивать и какова нижняя цена, за которую можно совершить сделку. Кроме того, ему нужна основная информация о машинах для клиентов: год выпуска, марка, модель и т.д.</a:t>
            </a:r>
          </a:p>
          <a:p>
            <a:pPr indent="342900">
              <a:buNone/>
            </a:pPr>
            <a:r>
              <a:rPr lang="ru-RU" sz="1400" b="1" dirty="0">
                <a:solidFill>
                  <a:srgbClr val="000000"/>
                </a:solidFill>
                <a:cs typeface="Times New Roman" pitchFamily="18" charset="0"/>
              </a:rPr>
              <a:t>Администратор</a:t>
            </a:r>
            <a:r>
              <a:rPr lang="ru-RU" sz="1400" dirty="0">
                <a:solidFill>
                  <a:srgbClr val="000000"/>
                </a:solidFill>
                <a:cs typeface="Times New Roman" pitchFamily="18" charset="0"/>
              </a:rPr>
              <a:t>: его задача сводится к составлению контракта с клиентом о покупке автомобиля, для чего нужна информация о клиенте, автомобиле и продавце, так как именно контракты приносят продавцам вознаграждение за продажи. Администратор выписывает счет на выбранную модель автомобиля и одновременно с этим отправляет запрос на приобретение данного автомобиля на завод-изготовитель (фирме-поставщику). Фирма «</a:t>
            </a:r>
            <a:r>
              <a:rPr lang="ru-RU" sz="1400" dirty="0" err="1">
                <a:solidFill>
                  <a:srgbClr val="000000"/>
                </a:solidFill>
                <a:cs typeface="Times New Roman" pitchFamily="18" charset="0"/>
              </a:rPr>
              <a:t>Fronton</a:t>
            </a:r>
            <a:r>
              <a:rPr lang="ru-RU" sz="1400" dirty="0">
                <a:solidFill>
                  <a:srgbClr val="000000"/>
                </a:solidFill>
                <a:cs typeface="Times New Roman" pitchFamily="18" charset="0"/>
              </a:rPr>
              <a:t>» заключила юридические соглашения о поставке автомобилей с рядом заводов-изготовителей и крупных дистрибьюторов. После оплаты по соответствующему счету (клиентом) фирма «</a:t>
            </a:r>
            <a:r>
              <a:rPr lang="ru-RU" sz="1400" dirty="0" err="1">
                <a:solidFill>
                  <a:srgbClr val="000000"/>
                </a:solidFill>
                <a:cs typeface="Times New Roman" pitchFamily="18" charset="0"/>
              </a:rPr>
              <a:t>Fronton</a:t>
            </a:r>
            <a:r>
              <a:rPr lang="ru-RU" sz="1400" dirty="0">
                <a:solidFill>
                  <a:srgbClr val="000000"/>
                </a:solidFill>
                <a:cs typeface="Times New Roman" pitchFamily="18" charset="0"/>
              </a:rPr>
              <a:t>» подтверждает запрос о приобретении и обязуется в течение установленного срока (месяц) предоставить покупку соответствующему клиенту.</a:t>
            </a:r>
          </a:p>
        </p:txBody>
      </p:sp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B8A744DD-BB27-4EAD-B469-80482A6B2F95}"/>
              </a:ext>
            </a:extLst>
          </p:cNvPr>
          <p:cNvSpPr txBox="1">
            <a:spLocks/>
          </p:cNvSpPr>
          <p:nvPr/>
        </p:nvSpPr>
        <p:spPr>
          <a:xfrm>
            <a:off x="457200" y="665009"/>
            <a:ext cx="8229600" cy="7370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000000"/>
                </a:solidFill>
              </a:rPr>
              <a:t>Схема автосалона </a:t>
            </a:r>
            <a:r>
              <a:rPr lang="en-US">
                <a:solidFill>
                  <a:srgbClr val="000000"/>
                </a:solidFill>
              </a:rPr>
              <a:t>“Fronton</a:t>
            </a:r>
            <a:r>
              <a:rPr lang="en-US" dirty="0">
                <a:solidFill>
                  <a:srgbClr val="000000"/>
                </a:solidFill>
              </a:rPr>
              <a:t>”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4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34BFB4-2951-4721-AC4A-994D8F58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69" y="854921"/>
            <a:ext cx="6392586" cy="354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320D60-26B9-4C78-837B-6EDBE2BE6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3" y="889004"/>
            <a:ext cx="6423476" cy="35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4705</TotalTime>
  <Words>257</Words>
  <Application>Microsoft Office PowerPoint</Application>
  <PresentationFormat>Экран (16:9)</PresentationFormat>
  <Paragraphs>12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Cover</vt:lpstr>
      <vt:lpstr>1_Cover</vt:lpstr>
      <vt:lpstr>Анализ поведения системы с использованием контекстных диаграмм</vt:lpstr>
      <vt:lpstr>Цель 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student</cp:lastModifiedBy>
  <cp:revision>56</cp:revision>
  <dcterms:created xsi:type="dcterms:W3CDTF">2014-06-27T12:30:22Z</dcterms:created>
  <dcterms:modified xsi:type="dcterms:W3CDTF">2019-09-26T11:16:03Z</dcterms:modified>
</cp:coreProperties>
</file>