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8848EFC-3CB7-4F10-BD8F-31CF11B0A3D2}" type="datetimeFigureOut">
              <a:rPr lang="ru-RU" smtClean="0"/>
              <a:t>23/10/19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7877B31-FF5E-4D67-B9CD-9049CFF7D672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/>
              <a:t>ЛАБОРАТОРНАЯ РАБОТА №</a:t>
            </a:r>
            <a:r>
              <a:rPr lang="ru-RU" sz="2400" dirty="0" smtClean="0"/>
              <a:t>1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АНАЛИЗ ПОВЕДЕНИЯ СИСТЕМЫ С ИСПОЛЬЗОВАНИЕМ </a:t>
            </a:r>
            <a:r>
              <a:rPr lang="ru-RU" sz="2400" dirty="0" smtClean="0"/>
              <a:t>КОНТЕКСТНЫХ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ДИАГРАММ (DFD)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Вариант 1. Автосалон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5229200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Преподаватель:</a:t>
            </a:r>
          </a:p>
          <a:p>
            <a:r>
              <a:rPr lang="ru-RU" dirty="0" smtClean="0"/>
              <a:t>Говоров А.И.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445224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Студенты Сорокина М.П.</a:t>
            </a:r>
          </a:p>
          <a:p>
            <a:r>
              <a:rPr lang="ru-RU" dirty="0"/>
              <a:t>	 </a:t>
            </a:r>
            <a:r>
              <a:rPr lang="ru-RU" dirty="0" smtClean="0"/>
              <a:t>  Наумов М.А.</a:t>
            </a:r>
          </a:p>
          <a:p>
            <a:r>
              <a:rPr lang="ru-RU" dirty="0" smtClean="0"/>
              <a:t>Группа     </a:t>
            </a:r>
            <a:r>
              <a:rPr lang="en-US" dirty="0" smtClean="0"/>
              <a:t>Y2336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5683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204864"/>
            <a:ext cx="6096000" cy="3657599"/>
          </a:xfrm>
        </p:spPr>
        <p:txBody>
          <a:bodyPr/>
          <a:lstStyle/>
          <a:p>
            <a:r>
              <a:rPr lang="ru-RU" dirty="0" smtClean="0"/>
              <a:t>Подсчёт продаж происходит на основании количества заключённых договоров каждым из продавцов и эти данные предоставляются компании-поставщику.</a:t>
            </a:r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18034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7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204864"/>
            <a:ext cx="6096000" cy="3657599"/>
          </a:xfrm>
        </p:spPr>
        <p:txBody>
          <a:bodyPr/>
          <a:lstStyle/>
          <a:p>
            <a:r>
              <a:rPr lang="ru-RU" dirty="0" smtClean="0"/>
              <a:t>Клиент предоставляет администратору все необходимые данные для составления договора купли-продажи.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25654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73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2204864"/>
            <a:ext cx="6096000" cy="3657599"/>
          </a:xfrm>
        </p:spPr>
        <p:txBody>
          <a:bodyPr/>
          <a:lstStyle/>
          <a:p>
            <a:r>
              <a:rPr lang="ru-RU" dirty="0" smtClean="0"/>
              <a:t>В ходе выполнения лабораторной работы мы научились определять процессы, необходимые для работы некоторого предприятия, а также сущности, которые принимают участие в этих процессах.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908720"/>
            <a:ext cx="7543800" cy="91440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7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543800" cy="9144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86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772816"/>
            <a:ext cx="6096000" cy="3657599"/>
          </a:xfrm>
        </p:spPr>
        <p:txBody>
          <a:bodyPr/>
          <a:lstStyle/>
          <a:p>
            <a:r>
              <a:rPr lang="ru-RU" dirty="0"/>
              <a:t>Компания «</a:t>
            </a:r>
            <a:r>
              <a:rPr lang="ru-RU" dirty="0" err="1"/>
              <a:t>Fronton</a:t>
            </a:r>
            <a:r>
              <a:rPr lang="ru-RU" dirty="0"/>
              <a:t>» занимается продажей легковых автомобилей на заказ.</a:t>
            </a:r>
          </a:p>
          <a:p>
            <a:r>
              <a:rPr lang="ru-RU" dirty="0"/>
              <a:t>Сотрудники автосалона: главный менеджер, администратор, продавец.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43800" cy="914400"/>
          </a:xfrm>
        </p:spPr>
        <p:txBody>
          <a:bodyPr/>
          <a:lstStyle/>
          <a:p>
            <a:r>
              <a:rPr lang="ru-RU" dirty="0" smtClean="0"/>
              <a:t>Автосалон </a:t>
            </a:r>
            <a:r>
              <a:rPr lang="en-US" dirty="0" smtClean="0"/>
              <a:t>“Fronton”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33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4752528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>
                <a:effectLst/>
              </a:rPr>
              <a:t>Главный </a:t>
            </a:r>
            <a:r>
              <a:rPr lang="ru-RU" u="sng" dirty="0" smtClean="0">
                <a:effectLst/>
              </a:rPr>
              <a:t>менеджер:</a:t>
            </a:r>
            <a:r>
              <a:rPr lang="ru-RU" dirty="0" smtClean="0">
                <a:effectLst/>
              </a:rPr>
              <a:t> он </a:t>
            </a:r>
            <a:r>
              <a:rPr lang="ru-RU" dirty="0">
                <a:effectLst/>
              </a:rPr>
              <a:t>должен знать, сколько заплачено за машины и </a:t>
            </a:r>
            <a:r>
              <a:rPr lang="ru-RU" dirty="0" smtClean="0">
                <a:effectLst/>
              </a:rPr>
              <a:t>каковы накладные </a:t>
            </a:r>
            <a:r>
              <a:rPr lang="ru-RU" dirty="0">
                <a:effectLst/>
              </a:rPr>
              <a:t>расходы. </a:t>
            </a:r>
            <a:r>
              <a:rPr lang="ru-RU" dirty="0" smtClean="0">
                <a:effectLst/>
              </a:rPr>
              <a:t>Кроме </a:t>
            </a:r>
            <a:r>
              <a:rPr lang="ru-RU" dirty="0">
                <a:effectLst/>
              </a:rPr>
              <a:t>того, он несет ответственность </a:t>
            </a:r>
            <a:r>
              <a:rPr lang="ru-RU" dirty="0" smtClean="0">
                <a:effectLst/>
              </a:rPr>
              <a:t>за продавцов.</a:t>
            </a:r>
          </a:p>
          <a:p>
            <a:endParaRPr lang="ru-RU" dirty="0" smtClean="0">
              <a:effectLst/>
            </a:endParaRPr>
          </a:p>
          <a:p>
            <a:r>
              <a:rPr lang="ru-RU" u="sng" dirty="0" smtClean="0">
                <a:effectLst/>
              </a:rPr>
              <a:t>Продавец</a:t>
            </a:r>
            <a:r>
              <a:rPr lang="ru-RU" u="sng" dirty="0">
                <a:effectLst/>
              </a:rPr>
              <a:t>: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сообщает необходимую информацию клиентам об автомобилях и заключает сделку.</a:t>
            </a:r>
          </a:p>
          <a:p>
            <a:endParaRPr lang="ru-RU" dirty="0" smtClean="0">
              <a:effectLst/>
            </a:endParaRPr>
          </a:p>
          <a:p>
            <a:r>
              <a:rPr lang="ru-RU" u="sng" dirty="0" smtClean="0">
                <a:effectLst/>
              </a:rPr>
              <a:t>Администратор</a:t>
            </a:r>
            <a:r>
              <a:rPr lang="ru-RU" u="sng" dirty="0">
                <a:effectLst/>
              </a:rPr>
              <a:t>:</a:t>
            </a:r>
            <a:r>
              <a:rPr lang="ru-RU" dirty="0">
                <a:effectLst/>
              </a:rPr>
              <a:t> его задача сводится к составлению контракта с клиентом </a:t>
            </a:r>
            <a:r>
              <a:rPr lang="ru-RU" dirty="0" smtClean="0">
                <a:effectLst/>
              </a:rPr>
              <a:t>о покупке автомобиля.</a:t>
            </a:r>
          </a:p>
          <a:p>
            <a:endParaRPr lang="ru-RU" dirty="0" smtClean="0">
              <a:effectLst/>
            </a:endParaRPr>
          </a:p>
          <a:p>
            <a:r>
              <a:rPr lang="ru-RU" u="sng" dirty="0" smtClean="0">
                <a:effectLst/>
              </a:rPr>
              <a:t>Фирма поставщик:</a:t>
            </a:r>
            <a:r>
              <a:rPr lang="ru-RU" dirty="0" smtClean="0">
                <a:effectLst/>
              </a:rPr>
              <a:t> предоставляет информацию об автомобилях, а также, по запросу, необходимый автомобиль.</a:t>
            </a:r>
          </a:p>
          <a:p>
            <a:endParaRPr lang="ru-RU" dirty="0" smtClean="0">
              <a:effectLst/>
            </a:endParaRPr>
          </a:p>
          <a:p>
            <a:r>
              <a:rPr lang="ru-RU" u="sng" dirty="0" smtClean="0">
                <a:effectLst/>
              </a:rPr>
              <a:t>Клиент:</a:t>
            </a:r>
            <a:r>
              <a:rPr lang="ru-RU" dirty="0" smtClean="0">
                <a:effectLst/>
              </a:rPr>
              <a:t> выбирает автомобиль и покупает тот, который ему больше всего понравился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ru-RU" dirty="0" smtClean="0"/>
              <a:t>Сущности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1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38.userapi.com/c850432/v850432245/1f3434/4R8HsqVB9K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74451" cy="55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04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sun9-7.userapi.com/c850432/v850432245/1f340f/-LbDFa8Jt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280920" cy="570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3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2204864"/>
            <a:ext cx="6096000" cy="3657599"/>
          </a:xfrm>
        </p:spPr>
        <p:txBody>
          <a:bodyPr/>
          <a:lstStyle/>
          <a:p>
            <a:r>
              <a:rPr lang="ru-RU" dirty="0"/>
              <a:t>Продавец вместе с </a:t>
            </a:r>
            <a:r>
              <a:rPr lang="ru-RU" dirty="0" smtClean="0"/>
              <a:t>клиентом </a:t>
            </a:r>
            <a:r>
              <a:rPr lang="ru-RU" dirty="0"/>
              <a:t>осматривают автомобиль, в ходе осмотра продавец сообщает клиенту всю необходимую информацию об автомобиле, а также, если автомобиль понравился клиенту, они договариваются о цене.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25146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81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204864"/>
            <a:ext cx="6096000" cy="3657599"/>
          </a:xfrm>
        </p:spPr>
        <p:txBody>
          <a:bodyPr/>
          <a:lstStyle/>
          <a:p>
            <a:r>
              <a:rPr lang="ru-RU" dirty="0" smtClean="0"/>
              <a:t>Администратор составляет договор, если клиента всё устраивает, он подписывает договор и получает счёт оплаты. Администратор, после заключения договора, отправляет запрос на приобретение автомобиля компании-поставщику.</a:t>
            </a:r>
          </a:p>
          <a:p>
            <a:r>
              <a:rPr lang="ru-RU" dirty="0" smtClean="0"/>
              <a:t>После подтверждения оплаты, администратор отдаёт договор клиенту.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26035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91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2348880"/>
            <a:ext cx="6096000" cy="3657599"/>
          </a:xfrm>
        </p:spPr>
        <p:txBody>
          <a:bodyPr/>
          <a:lstStyle/>
          <a:p>
            <a:r>
              <a:rPr lang="ru-RU" dirty="0" smtClean="0"/>
              <a:t>После получения счёта оплаты, клиент оплачивает автомобиль, а компания-поставщик, после получения денежных средств, отправляет подтверждение оплаты.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53964"/>
            <a:ext cx="24257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34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348880"/>
            <a:ext cx="6096000" cy="3657599"/>
          </a:xfrm>
        </p:spPr>
        <p:txBody>
          <a:bodyPr/>
          <a:lstStyle/>
          <a:p>
            <a:r>
              <a:rPr lang="ru-RU" dirty="0" smtClean="0"/>
              <a:t>Минимальная цена автомобиля составляется из цены автомобиля, которую предоставляет компания-поставщик и накладных расходов, данные о которых предоставляет главный менеджер.</a:t>
            </a:r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51372"/>
            <a:ext cx="2641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2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114</TotalTime>
  <Words>299</Words>
  <Application>Microsoft Office PowerPoint</Application>
  <PresentationFormat>Экран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Базовая</vt:lpstr>
      <vt:lpstr>ЛАБОРАТОРНАЯ РАБОТА №1  АНАЛИЗ ПОВЕДЕНИЯ СИСТЕМЫ С ИСПОЛЬЗОВАНИЕМ КОНТЕКСТНЫХ ДИАГРАММ (DFD)</vt:lpstr>
      <vt:lpstr>Автосалон “Fronton”</vt:lpstr>
      <vt:lpstr>Сущности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</dc:creator>
  <cp:lastModifiedBy>Михаил</cp:lastModifiedBy>
  <cp:revision>9</cp:revision>
  <dcterms:created xsi:type="dcterms:W3CDTF">2019-10-23T19:41:33Z</dcterms:created>
  <dcterms:modified xsi:type="dcterms:W3CDTF">2019-10-23T21:36:26Z</dcterms:modified>
</cp:coreProperties>
</file>