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9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H7Si1VN8/saving-the-worl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5D00ADC7-B2CD-4122-8BAA-59A310507E40}"/>
              </a:ext>
            </a:extLst>
          </p:cNvPr>
          <p:cNvSpPr txBox="1"/>
          <p:nvPr/>
        </p:nvSpPr>
        <p:spPr>
          <a:xfrm>
            <a:off x="2318071" y="6208564"/>
            <a:ext cx="786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https://trello.com/b/H7Si1VN8/saving-the-world</a:t>
            </a:r>
            <a:endParaRPr lang="en-US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CF63E2BD-46D2-466F-B022-B4A0E9436433}"/>
              </a:ext>
            </a:extLst>
          </p:cNvPr>
          <p:cNvSpPr/>
          <p:nvPr/>
        </p:nvSpPr>
        <p:spPr>
          <a:xfrm>
            <a:off x="1081086" y="99951"/>
            <a:ext cx="972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Saving the world – Trello board</a:t>
            </a:r>
            <a:endParaRPr lang="bg-BG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196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E7294C"/>
      </a:accent1>
      <a:accent2>
        <a:srgbClr val="D51789"/>
      </a:accent2>
      <a:accent3>
        <a:srgbClr val="E329E7"/>
      </a:accent3>
      <a:accent4>
        <a:srgbClr val="8317D5"/>
      </a:accent4>
      <a:accent5>
        <a:srgbClr val="4529E7"/>
      </a:accent5>
      <a:accent6>
        <a:srgbClr val="174AD5"/>
      </a:accent6>
      <a:hlink>
        <a:srgbClr val="7956C6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Широк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Borry</dc:creator>
  <cp:lastModifiedBy>Borry</cp:lastModifiedBy>
  <cp:revision>3</cp:revision>
  <dcterms:created xsi:type="dcterms:W3CDTF">2020-11-17T19:23:27Z</dcterms:created>
  <dcterms:modified xsi:type="dcterms:W3CDTF">2020-11-17T19:37:53Z</dcterms:modified>
</cp:coreProperties>
</file>