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6166cfa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6166cfa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166cfac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166cfac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166cfac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166cfac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166cfacb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166cfacb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6166cfac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6166cfac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6166cfacb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6166cfac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6166cfac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6166cfac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6166cfacb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6166cfacb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6166cfacb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6166cfacb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6166cfacb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6166cfacb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166cf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6166cf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6166cfacb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6166cfacb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166cfacb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6166cfacb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6166cfacb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6166cfacb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6166cfacb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6166cfacb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6166cfacb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6166cfacb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5e348ca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5e348ca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6166cfa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6166cfa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6166cfa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6166cfa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166cfa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166cfa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166cfa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6166cfa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6166cfa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6166cfa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6166cfa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6166cfa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6166cfa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6166cfa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Розробка веб-додатку для магазину книжок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955375" y="4194600"/>
            <a:ext cx="6117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Керівник: к.т.н.,доцент Захарченко Р.М.</a:t>
            </a:r>
            <a:endParaRPr sz="20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955375" y="3466925"/>
            <a:ext cx="573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Виконав: студент групи 4ПР3 Дудник Б.М.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507975" y="298400"/>
            <a:ext cx="660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даних книжкового магазину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00" y="1118275"/>
            <a:ext cx="5413474" cy="42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8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Головна сторінка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25" y="1200050"/>
            <a:ext cx="85859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2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Контактна інформація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25" y="802475"/>
            <a:ext cx="6901949" cy="4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13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Пошук по категоріям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450"/>
            <a:ext cx="8839203" cy="381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164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Детальніше про товар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975"/>
            <a:ext cx="8839201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814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Кошик замовлень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88" y="914550"/>
            <a:ext cx="86052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453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Авторизація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62" y="874925"/>
            <a:ext cx="8728675" cy="3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197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Реєстрація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1652" l="0" r="0" t="0"/>
          <a:stretch/>
        </p:blipFill>
        <p:spPr>
          <a:xfrm>
            <a:off x="413500" y="850650"/>
            <a:ext cx="8317000" cy="37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2373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Вибір оплати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8375"/>
            <a:ext cx="8839203" cy="381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1974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Редагування профілю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00" y="906550"/>
            <a:ext cx="55850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592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Вступ до розробки веб-додатку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Об'єкт дослідження – розробка веб-додатку для магазину книжок, що дозволить користувачам зручно переглядати асортимент книг та здійснювати покупки онлайн.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Предмет дослідження – функціональні можливості веб-додатків для електронної комерції, особливості інтерфейсного дизайну для зручного використання покупцями.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Мета розробки – створення ефективного веб-додатку для магазину книжок, що відповідає сучасним стандартам UX/UI дизайну, забезпечення зручності навігації та функціональності для покупців книжок онлайн.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адміністратора. </a:t>
            </a:r>
            <a:r>
              <a:rPr lang="ru"/>
              <a:t>Додавання</a:t>
            </a:r>
            <a:r>
              <a:rPr lang="ru"/>
              <a:t> товару.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0" y="1002425"/>
            <a:ext cx="8721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205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Товари на сайті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88" y="922525"/>
            <a:ext cx="7803225" cy="39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1974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Додавання</a:t>
            </a:r>
            <a:r>
              <a:rPr lang="ru"/>
              <a:t> нових жанрів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450"/>
            <a:ext cx="8839202" cy="35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773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Перегляд та редагування жанрів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25" y="1058300"/>
            <a:ext cx="85449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460950" y="4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Висновок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Розробка веб-додатку для магазину книжок дозволила створити зручну та функціональну платформу для покупки книг онлайн. Проект </a:t>
            </a:r>
            <a:r>
              <a:rPr lang="ru"/>
              <a:t>забезпечує</a:t>
            </a:r>
            <a:r>
              <a:rPr lang="ru"/>
              <a:t> користувачам можливість легкого пошуку, перегляду та придбання книг, а адміністраторам – ефективне управління каталогом та замовленнями.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Використання сучасних технологій, таких як Bootstrap, PHP, HTML і CSS, забезпечило адаптивний дизайн та надійну роботу системи. Успішна реалізація цього проекту підтвердила важливість онлайн-присутності для бізнесу та відкрила нові можливості для залучення клієнтів і збільшення продажів у книжковій галузі.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Дякую за увагу!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39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Актуальність теми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Розробка веб-додатку для магазину книжок залишається актуальною темою в сучасному цифровому середовищі. Такий додаток дозволяє магазинам ефективно використовувати потенціал Інтернету для залучення клієнтів, надання зручних інструментів для пошуку, замовлення та покупки книг онлайн. Потреба в онлайн-платформах для книжкової торгівлі постійно зростає, враховуючи широку доступність Інтернету і зростання електронної комерції в усьому світі.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411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Аналіз предметної області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Аналіз предметної області розробки веб-додатку для магазину книжок включає вивчення потреб споживачів в онлайн-торгівлі книгами, тенденцій у цифровій комерції та особливостей книжкового ринку. Важливі аспекти включають розуміння переваг і недоліків існуючих платформ, аналіз конкурентів, вивчення вимог щодо UX/UI дизайну, адаптивного інтерфейсу та безпеки даних. Також важливо дослідити інтеграцію з платіжними системами, оптимізацію продажів через маркетингові інструменти та підтримку клієнтської підтримки. Аналіз дозволяє точно визначити потреби цільової аудиторії та встановити стратегію успішного впровадження веб-додатку.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4971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Економічний вплив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Розробка веб-додатку для магазину книжок може мати значний економічний вплив. Вона сприяє зростанню обсягів продажів, зменшенню витрат на оренду фізичних приміщень та зберігання товарів. Це також забезпечує доступ до глобального ринку і залучення нових клієнтів через онлайн-присутність. Зменшення витрат на працю та оптимізація процесів обробки замовлень можуть позитивно вплинути на прибуток підприємства.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511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Функціональні вимоги до веб-додатку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53350" y="1761850"/>
            <a:ext cx="82221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Реєстрація та авторизація користувачів;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Пошук та фільтрація книг;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Перегляд деталей книг;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Додавання товарів до кошика;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Оформлення замовлення;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Способи оплати;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Додавання, видалення та редагування книг у каталозі;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Адаптивний дизайн для зручного відображення на різних типах пристроїв.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554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Технічні вимоги до веб-додатку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22650" y="2096600"/>
            <a:ext cx="85206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Frontend технології: HTML,CSS,JavaScript;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Backend технології: PHP,MySQL;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Середовище розробки веб-додатку: Visual Studio Code;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Середовище керування базою даних: phpMyAdmin.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68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ru"/>
              <a:t>Суб’єкти і прецеденти веб-додатку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5" y="926050"/>
            <a:ext cx="791004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96950" y="672375"/>
            <a:ext cx="4664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ористування сайтом для користувача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800" y="0"/>
            <a:ext cx="33582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