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b55a7a1f4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b55a7a1f4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b723c71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b723c71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b723c71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b723c71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b55a7a1f4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b55a7a1f4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b723c7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b723c7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b55a7a1f4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b55a7a1f4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ui.eu/ServicesAndAdmin/ComputingService/PolicyDocuments/StrongPasswordPolicy" TargetMode="External"/><Relationship Id="rId4" Type="http://schemas.openxmlformats.org/officeDocument/2006/relationships/hyperlink" Target="https://eui.eu/ServicesAndAdmin/ComputingService/PolicyDocuments/StrongPasswordPolic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Grandma’s Password Generator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Evan Strait / Damian Borsiak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838525" y="3852100"/>
            <a:ext cx="207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v 1.0 17/10/2022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2"/>
                </a:solidFill>
              </a:rPr>
              <a:t>Paris / France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sad to learn that </a:t>
            </a:r>
            <a:r>
              <a:rPr lang="en-GB">
                <a:solidFill>
                  <a:schemeClr val="dk1"/>
                </a:solidFill>
              </a:rPr>
              <a:t>Grandma’s recent password to the Internet was hacked</a:t>
            </a:r>
            <a:r>
              <a:rPr lang="en-GB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help her in better securing her online accounts, we decided to create Strong Passwords </a:t>
            </a:r>
            <a:r>
              <a:rPr lang="en-GB"/>
              <a:t>Generator</a:t>
            </a:r>
            <a:r>
              <a:rPr lang="en-GB"/>
              <a:t>, based on below </a:t>
            </a:r>
            <a:r>
              <a:rPr lang="en-GB">
                <a:solidFill>
                  <a:schemeClr val="dk1"/>
                </a:solidFill>
              </a:rPr>
              <a:t>input coming from her (user)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1 word that is familiar to her (max 8 characters)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1 important year from her life (max 4 characters, in example 1989)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Based on above and with </a:t>
            </a:r>
            <a:r>
              <a:rPr lang="en-GB"/>
              <a:t>addition</a:t>
            </a:r>
            <a:r>
              <a:rPr lang="en-GB"/>
              <a:t> of some tasty coding spicing, we did MAGIC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European Union password guidelines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Complexity requirements for "strong passwords" are based on the following rules: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password is between 8-18 characters long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password contains characters from 3 of the following 4 categories: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standard uppercase characters (A - Z)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standard lowercase characters (a - z)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numbers (0 - 9)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symbols: only from among ! % - _ + = [ ] { } : , . ? &lt; &gt; ( ) 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password does not contain your account name or any part of your full name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83"/>
              <a:t>Source: </a:t>
            </a:r>
            <a:r>
              <a:rPr lang="en-GB" sz="1383" u="sng">
                <a:solidFill>
                  <a:schemeClr val="hlink"/>
                </a:solidFill>
                <a:hlinkClick r:id="rId3"/>
              </a:rPr>
              <a:t>h</a:t>
            </a:r>
            <a:r>
              <a:rPr lang="en-GB" sz="1383" u="sng">
                <a:solidFill>
                  <a:schemeClr val="hlink"/>
                </a:solidFill>
                <a:hlinkClick r:id="rId4"/>
              </a:rPr>
              <a:t>ttps://eui.eu/ServicesAndAdmin/ComputingService/PolicyDocuments/StrongPasswordPolicy</a:t>
            </a:r>
            <a:endParaRPr sz="138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 we used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98050" y="1144575"/>
            <a:ext cx="47211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700"/>
              <a:t>Automated check if input follow format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t/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700"/>
              <a:t>Randomised capitalisation of word letters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t/>
            </a:r>
            <a:endParaRPr sz="17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700"/>
              <a:t>Alternation of the string following format:</a:t>
            </a:r>
            <a:endParaRPr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700"/>
              <a:t>1 letter of word</a:t>
            </a:r>
            <a:endParaRPr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700"/>
              <a:t>1 digit of number</a:t>
            </a:r>
            <a:endParaRPr sz="17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-GB" sz="1700"/>
              <a:t>1 additional special character (depending on the lengths of the word might be more by the end)</a:t>
            </a:r>
            <a:endParaRPr sz="1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75" y="827275"/>
            <a:ext cx="3620050" cy="30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53375" y="85025"/>
            <a:ext cx="47175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/ Output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40475" y="1079775"/>
            <a:ext cx="4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723750" y="1078650"/>
            <a:ext cx="3399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User INPUT: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Word : damian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Year : 1989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Python OUTPUT (password):</a:t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2"/>
                </a:solidFill>
              </a:rPr>
              <a:t> </a:t>
            </a:r>
            <a:r>
              <a:rPr b="1" lang="en-GB" sz="1700">
                <a:solidFill>
                  <a:schemeClr val="dk1"/>
                </a:solidFill>
              </a:rPr>
              <a:t>D 1 \ A 9 / M 8 : I 9 *a ? N &lt; &gt;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575" y="845425"/>
            <a:ext cx="4020001" cy="378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075" y="25888"/>
            <a:ext cx="4046675" cy="50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provide input of Word and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At the </a:t>
            </a:r>
            <a:r>
              <a:rPr lang="en-GB"/>
              <a:t>point</a:t>
            </a:r>
            <a:r>
              <a:rPr lang="en-GB"/>
              <a:t> of input, is.alpha and is.digit check if input is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not correct, message asking to put correct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After input is confirmed as correct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Our code capitalise random letters in the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are adding new variable with special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Creation of 1 alternating string made up of Word+Year+special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Output: After Password is generate, 3 options for user to decide -&gt; Yes, No, Exit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