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6b55a7a1f4_0_1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6b55a7a1f4_0_1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b55a7a1f4_0_1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b55a7a1f4_0_1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b55a7a1f4_0_1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6b55a7a1f4_0_1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Grandma’s Password Generator in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Evan Strait / Damian Borsiak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838525" y="3852100"/>
            <a:ext cx="2071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2"/>
                </a:solidFill>
              </a:rPr>
              <a:t>v 1.0 17/10/2022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2"/>
                </a:solidFill>
              </a:rPr>
              <a:t>Paris / France</a:t>
            </a:r>
            <a:endParaRPr sz="2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were sad to learn that </a:t>
            </a:r>
            <a:r>
              <a:rPr lang="en-GB">
                <a:solidFill>
                  <a:schemeClr val="dk1"/>
                </a:solidFill>
              </a:rPr>
              <a:t>Grandma’s recent password to the Internet was hacked</a:t>
            </a:r>
            <a:r>
              <a:rPr lang="en-GB"/>
              <a:t>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To help her in better securing her online accounts, we decided to create Strong Passwords </a:t>
            </a:r>
            <a:r>
              <a:rPr lang="en-GB"/>
              <a:t>Generator</a:t>
            </a:r>
            <a:r>
              <a:rPr lang="en-GB"/>
              <a:t>, based on below </a:t>
            </a:r>
            <a:r>
              <a:rPr lang="en-GB">
                <a:solidFill>
                  <a:schemeClr val="dk1"/>
                </a:solidFill>
              </a:rPr>
              <a:t>input coming from her (user)</a:t>
            </a:r>
            <a:r>
              <a:rPr lang="en-GB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1 word that is familiar to her (max 8 characters)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1 important year from her life (max 4 characters, in example 1989)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Based on above and with </a:t>
            </a:r>
            <a:r>
              <a:rPr lang="en-GB"/>
              <a:t>addition</a:t>
            </a:r>
            <a:r>
              <a:rPr lang="en-GB"/>
              <a:t> of some tasty coding spicing, we did MAGIC !!!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53375" y="85025"/>
            <a:ext cx="4717500" cy="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does our code works?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325" y="25888"/>
            <a:ext cx="4046674" cy="50917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40475" y="1079775"/>
            <a:ext cx="43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184775" y="573925"/>
            <a:ext cx="46500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2"/>
                </a:solidFill>
              </a:rPr>
              <a:t>User INPUT: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Word : damian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Year : 1989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2"/>
                </a:solidFill>
              </a:rPr>
              <a:t>Python OUTPUT (password):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2"/>
                </a:solidFill>
              </a:rPr>
              <a:t> </a:t>
            </a:r>
            <a:r>
              <a:rPr b="1" lang="en-GB" sz="1600">
                <a:solidFill>
                  <a:schemeClr val="dk1"/>
                </a:solidFill>
              </a:rPr>
              <a:t>D 1 \ A 9 / M 8 : I 9 *a ? N &lt; &gt;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2"/>
                </a:solidFill>
              </a:rPr>
              <a:t>Functions:</a:t>
            </a:r>
            <a:endParaRPr sz="16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sz="1600">
                <a:solidFill>
                  <a:schemeClr val="lt2"/>
                </a:solidFill>
              </a:rPr>
              <a:t>Automated check if input follow format</a:t>
            </a:r>
            <a:endParaRPr sz="16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sz="1600">
                <a:solidFill>
                  <a:schemeClr val="lt2"/>
                </a:solidFill>
              </a:rPr>
              <a:t>Randomised capitalisation of word letters</a:t>
            </a:r>
            <a:endParaRPr sz="16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sz="1600">
                <a:solidFill>
                  <a:schemeClr val="lt2"/>
                </a:solidFill>
              </a:rPr>
              <a:t>Alternation of the string following </a:t>
            </a:r>
            <a:r>
              <a:rPr lang="en-GB" sz="1600">
                <a:solidFill>
                  <a:schemeClr val="lt2"/>
                </a:solidFill>
              </a:rPr>
              <a:t>format</a:t>
            </a:r>
            <a:r>
              <a:rPr lang="en-GB" sz="1600">
                <a:solidFill>
                  <a:schemeClr val="lt2"/>
                </a:solidFill>
              </a:rPr>
              <a:t>:</a:t>
            </a:r>
            <a:endParaRPr sz="1600"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sz="1600">
                <a:solidFill>
                  <a:schemeClr val="lt2"/>
                </a:solidFill>
              </a:rPr>
              <a:t>1 letter of word</a:t>
            </a:r>
            <a:endParaRPr sz="1600"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sz="1600">
                <a:solidFill>
                  <a:schemeClr val="lt2"/>
                </a:solidFill>
              </a:rPr>
              <a:t>1 digit of number</a:t>
            </a:r>
            <a:endParaRPr sz="1600"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sz="1600">
                <a:solidFill>
                  <a:schemeClr val="lt2"/>
                </a:solidFill>
              </a:rPr>
              <a:t>1 additional special character (depending on the </a:t>
            </a:r>
            <a:r>
              <a:rPr lang="en-GB" sz="1600">
                <a:solidFill>
                  <a:schemeClr val="lt2"/>
                </a:solidFill>
              </a:rPr>
              <a:t>lengths</a:t>
            </a:r>
            <a:r>
              <a:rPr lang="en-GB" sz="1600">
                <a:solidFill>
                  <a:schemeClr val="lt2"/>
                </a:solidFill>
              </a:rPr>
              <a:t> of the word might be more by the end)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Pseudocode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provide input of Word and Year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Our code capitalise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