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CC96D-F3FA-4B9E-8C6B-F1AD2FFF06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FD629-E34D-44F0-9242-94C7B6E9F3DD}">
      <dgm:prSet/>
      <dgm:spPr/>
      <dgm:t>
        <a:bodyPr/>
        <a:lstStyle/>
        <a:p>
          <a:r>
            <a:rPr lang="en-US" dirty="0" err="1"/>
            <a:t>Démonstration</a:t>
          </a:r>
          <a:r>
            <a:rPr lang="en-US" dirty="0"/>
            <a:t> de </a:t>
          </a:r>
          <a:r>
            <a:rPr lang="en-US" dirty="0" err="1"/>
            <a:t>l’application</a:t>
          </a:r>
          <a:endParaRPr lang="fr-FR" dirty="0"/>
        </a:p>
      </dgm:t>
    </dgm:pt>
    <dgm:pt modelId="{E87E7271-95D4-4902-B676-B8B48FF150DC}" type="parTrans" cxnId="{F1318D55-A064-4825-9F31-7CAC22DBDF37}">
      <dgm:prSet/>
      <dgm:spPr/>
      <dgm:t>
        <a:bodyPr/>
        <a:lstStyle/>
        <a:p>
          <a:endParaRPr lang="en-US"/>
        </a:p>
      </dgm:t>
    </dgm:pt>
    <dgm:pt modelId="{18727CA4-E2D1-4CF3-A10A-9149DAC7D431}" type="sibTrans" cxnId="{F1318D55-A064-4825-9F31-7CAC22DBDF37}">
      <dgm:prSet/>
      <dgm:spPr/>
      <dgm:t>
        <a:bodyPr/>
        <a:lstStyle/>
        <a:p>
          <a:endParaRPr lang="en-US"/>
        </a:p>
      </dgm:t>
    </dgm:pt>
    <dgm:pt modelId="{4BC8A1DF-0409-42F4-A1EE-42A6724F1142}">
      <dgm:prSet/>
      <dgm:spPr/>
      <dgm:t>
        <a:bodyPr/>
        <a:lstStyle/>
        <a:p>
          <a:r>
            <a:rPr lang="fr-FR" dirty="0"/>
            <a:t>Présentation du code</a:t>
          </a:r>
        </a:p>
      </dgm:t>
    </dgm:pt>
    <dgm:pt modelId="{D20B7844-EAAA-4656-A9A8-E7CA3FBA2620}" type="parTrans" cxnId="{488943DF-5B3E-475A-B46A-66B27A17AF8C}">
      <dgm:prSet/>
      <dgm:spPr/>
      <dgm:t>
        <a:bodyPr/>
        <a:lstStyle/>
        <a:p>
          <a:endParaRPr lang="fr-FR"/>
        </a:p>
      </dgm:t>
    </dgm:pt>
    <dgm:pt modelId="{C366D3D3-65F5-49E7-9EA8-D99176520A7D}" type="sibTrans" cxnId="{488943DF-5B3E-475A-B46A-66B27A17AF8C}">
      <dgm:prSet/>
      <dgm:spPr/>
      <dgm:t>
        <a:bodyPr/>
        <a:lstStyle/>
        <a:p>
          <a:endParaRPr lang="fr-FR"/>
        </a:p>
      </dgm:t>
    </dgm:pt>
    <dgm:pt modelId="{94BB4081-8F57-4827-9439-231126B6D9EA}">
      <dgm:prSet/>
      <dgm:spPr/>
      <dgm:t>
        <a:bodyPr/>
        <a:lstStyle/>
        <a:p>
          <a:r>
            <a:rPr lang="fr-FR" dirty="0"/>
            <a:t>Difficultés rencontrées</a:t>
          </a:r>
        </a:p>
      </dgm:t>
    </dgm:pt>
    <dgm:pt modelId="{ACC05887-9174-47A1-A3D9-F6A2C8D66572}" type="parTrans" cxnId="{A6D5AC8B-5245-4224-AE40-D66912B25AEB}">
      <dgm:prSet/>
      <dgm:spPr/>
      <dgm:t>
        <a:bodyPr/>
        <a:lstStyle/>
        <a:p>
          <a:endParaRPr lang="fr-FR"/>
        </a:p>
      </dgm:t>
    </dgm:pt>
    <dgm:pt modelId="{2E685890-7AA9-4163-B2A7-E37569281999}" type="sibTrans" cxnId="{A6D5AC8B-5245-4224-AE40-D66912B25AEB}">
      <dgm:prSet/>
      <dgm:spPr/>
      <dgm:t>
        <a:bodyPr/>
        <a:lstStyle/>
        <a:p>
          <a:endParaRPr lang="fr-FR"/>
        </a:p>
      </dgm:t>
    </dgm:pt>
    <dgm:pt modelId="{B4772649-F2D8-4BA2-9152-02B942AE087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654157E6-35D4-46AA-B443-126C24144B91}" type="parTrans" cxnId="{621A1A77-0A61-4562-833A-E503E9C51C0E}">
      <dgm:prSet/>
      <dgm:spPr/>
      <dgm:t>
        <a:bodyPr/>
        <a:lstStyle/>
        <a:p>
          <a:endParaRPr lang="fr-FR"/>
        </a:p>
      </dgm:t>
    </dgm:pt>
    <dgm:pt modelId="{720325AA-1EB3-469C-8CF9-E4ED8078F2F4}" type="sibTrans" cxnId="{621A1A77-0A61-4562-833A-E503E9C51C0E}">
      <dgm:prSet/>
      <dgm:spPr/>
      <dgm:t>
        <a:bodyPr/>
        <a:lstStyle/>
        <a:p>
          <a:endParaRPr lang="fr-FR"/>
        </a:p>
      </dgm:t>
    </dgm:pt>
    <dgm:pt modelId="{2FEFC8D9-9E33-4A2E-AAA8-77BC3D08907D}">
      <dgm:prSet/>
      <dgm:spPr/>
      <dgm:t>
        <a:bodyPr/>
        <a:lstStyle/>
        <a:p>
          <a:r>
            <a:rPr lang="fr-FR" dirty="0"/>
            <a:t>Présentation de l’application</a:t>
          </a:r>
        </a:p>
      </dgm:t>
    </dgm:pt>
    <dgm:pt modelId="{F6C6DABE-5E31-49F7-87ED-CA40A59E8C15}" type="parTrans" cxnId="{66C389C1-D285-43C0-B84D-74865D1F943C}">
      <dgm:prSet/>
      <dgm:spPr/>
      <dgm:t>
        <a:bodyPr/>
        <a:lstStyle/>
        <a:p>
          <a:endParaRPr lang="fr-FR"/>
        </a:p>
      </dgm:t>
    </dgm:pt>
    <dgm:pt modelId="{83A6A471-7054-465C-B1DA-A31085CD4773}" type="sibTrans" cxnId="{66C389C1-D285-43C0-B84D-74865D1F943C}">
      <dgm:prSet/>
      <dgm:spPr/>
      <dgm:t>
        <a:bodyPr/>
        <a:lstStyle/>
        <a:p>
          <a:endParaRPr lang="fr-FR"/>
        </a:p>
      </dgm:t>
    </dgm:pt>
    <dgm:pt modelId="{9D88EB38-A295-8249-8047-D617BB069829}" type="pres">
      <dgm:prSet presAssocID="{8C9CC96D-F3FA-4B9E-8C6B-F1AD2FFF0624}" presName="linear" presStyleCnt="0">
        <dgm:presLayoutVars>
          <dgm:animLvl val="lvl"/>
          <dgm:resizeHandles val="exact"/>
        </dgm:presLayoutVars>
      </dgm:prSet>
      <dgm:spPr/>
    </dgm:pt>
    <dgm:pt modelId="{9D7C3701-24FE-4912-8B2D-17C51EF99EB6}" type="pres">
      <dgm:prSet presAssocID="{2FEFC8D9-9E33-4A2E-AAA8-77BC3D0890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83AE5F-378A-432D-8688-D6DEBB0091D6}" type="pres">
      <dgm:prSet presAssocID="{83A6A471-7054-465C-B1DA-A31085CD4773}" presName="spacer" presStyleCnt="0"/>
      <dgm:spPr/>
    </dgm:pt>
    <dgm:pt modelId="{158D9176-8F17-9344-AF00-F95C8A3BF2D4}" type="pres">
      <dgm:prSet presAssocID="{491FD629-E34D-44F0-9242-94C7B6E9F3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F97688-DE95-4D7D-9A94-4081C95679F9}" type="pres">
      <dgm:prSet presAssocID="{18727CA4-E2D1-4CF3-A10A-9149DAC7D431}" presName="spacer" presStyleCnt="0"/>
      <dgm:spPr/>
    </dgm:pt>
    <dgm:pt modelId="{0606FC51-1C00-45ED-BB72-3E1F895EE071}" type="pres">
      <dgm:prSet presAssocID="{4BC8A1DF-0409-42F4-A1EE-42A6724F11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E05707-A86C-4720-B729-024DB1C8774F}" type="pres">
      <dgm:prSet presAssocID="{C366D3D3-65F5-49E7-9EA8-D99176520A7D}" presName="spacer" presStyleCnt="0"/>
      <dgm:spPr/>
    </dgm:pt>
    <dgm:pt modelId="{13A5C305-3D79-4067-9A39-99BDAD2C3054}" type="pres">
      <dgm:prSet presAssocID="{94BB4081-8F57-4827-9439-231126B6D9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92E29B-B517-4791-93A5-14474BC47574}" type="pres">
      <dgm:prSet presAssocID="{2E685890-7AA9-4163-B2A7-E37569281999}" presName="spacer" presStyleCnt="0"/>
      <dgm:spPr/>
    </dgm:pt>
    <dgm:pt modelId="{AC3A0EDA-C55E-44D5-BDE5-6909C7642CAB}" type="pres">
      <dgm:prSet presAssocID="{B4772649-F2D8-4BA2-9152-02B942AE0877}" presName="parentText" presStyleLbl="node1" presStyleIdx="4" presStyleCnt="5" custLinFactNeighborX="4956" custLinFactNeighborY="7160">
        <dgm:presLayoutVars>
          <dgm:chMax val="0"/>
          <dgm:bulletEnabled val="1"/>
        </dgm:presLayoutVars>
      </dgm:prSet>
      <dgm:spPr/>
    </dgm:pt>
  </dgm:ptLst>
  <dgm:cxnLst>
    <dgm:cxn modelId="{0FCAC74F-0CEC-5C4C-AD92-61C76BE8A5DF}" type="presOf" srcId="{491FD629-E34D-44F0-9242-94C7B6E9F3DD}" destId="{158D9176-8F17-9344-AF00-F95C8A3BF2D4}" srcOrd="0" destOrd="0" presId="urn:microsoft.com/office/officeart/2005/8/layout/vList2"/>
    <dgm:cxn modelId="{F1318D55-A064-4825-9F31-7CAC22DBDF37}" srcId="{8C9CC96D-F3FA-4B9E-8C6B-F1AD2FFF0624}" destId="{491FD629-E34D-44F0-9242-94C7B6E9F3DD}" srcOrd="1" destOrd="0" parTransId="{E87E7271-95D4-4902-B676-B8B48FF150DC}" sibTransId="{18727CA4-E2D1-4CF3-A10A-9149DAC7D431}"/>
    <dgm:cxn modelId="{621A1A77-0A61-4562-833A-E503E9C51C0E}" srcId="{8C9CC96D-F3FA-4B9E-8C6B-F1AD2FFF0624}" destId="{B4772649-F2D8-4BA2-9152-02B942AE0877}" srcOrd="4" destOrd="0" parTransId="{654157E6-35D4-46AA-B443-126C24144B91}" sibTransId="{720325AA-1EB3-469C-8CF9-E4ED8078F2F4}"/>
    <dgm:cxn modelId="{A6D5AC8B-5245-4224-AE40-D66912B25AEB}" srcId="{8C9CC96D-F3FA-4B9E-8C6B-F1AD2FFF0624}" destId="{94BB4081-8F57-4827-9439-231126B6D9EA}" srcOrd="3" destOrd="0" parTransId="{ACC05887-9174-47A1-A3D9-F6A2C8D66572}" sibTransId="{2E685890-7AA9-4163-B2A7-E37569281999}"/>
    <dgm:cxn modelId="{66C389C1-D285-43C0-B84D-74865D1F943C}" srcId="{8C9CC96D-F3FA-4B9E-8C6B-F1AD2FFF0624}" destId="{2FEFC8D9-9E33-4A2E-AAA8-77BC3D08907D}" srcOrd="0" destOrd="0" parTransId="{F6C6DABE-5E31-49F7-87ED-CA40A59E8C15}" sibTransId="{83A6A471-7054-465C-B1DA-A31085CD4773}"/>
    <dgm:cxn modelId="{AF6101CF-30F7-4F80-A1BA-F42D4F53FF6E}" type="presOf" srcId="{94BB4081-8F57-4827-9439-231126B6D9EA}" destId="{13A5C305-3D79-4067-9A39-99BDAD2C3054}" srcOrd="0" destOrd="0" presId="urn:microsoft.com/office/officeart/2005/8/layout/vList2"/>
    <dgm:cxn modelId="{43EB35D1-1066-4796-A418-1F4F8DB84D07}" type="presOf" srcId="{B4772649-F2D8-4BA2-9152-02B942AE0877}" destId="{AC3A0EDA-C55E-44D5-BDE5-6909C7642CAB}" srcOrd="0" destOrd="0" presId="urn:microsoft.com/office/officeart/2005/8/layout/vList2"/>
    <dgm:cxn modelId="{488943DF-5B3E-475A-B46A-66B27A17AF8C}" srcId="{8C9CC96D-F3FA-4B9E-8C6B-F1AD2FFF0624}" destId="{4BC8A1DF-0409-42F4-A1EE-42A6724F1142}" srcOrd="2" destOrd="0" parTransId="{D20B7844-EAAA-4656-A9A8-E7CA3FBA2620}" sibTransId="{C366D3D3-65F5-49E7-9EA8-D99176520A7D}"/>
    <dgm:cxn modelId="{8B287AEF-67B7-4581-8251-7F57FAEC1134}" type="presOf" srcId="{4BC8A1DF-0409-42F4-A1EE-42A6724F1142}" destId="{0606FC51-1C00-45ED-BB72-3E1F895EE071}" srcOrd="0" destOrd="0" presId="urn:microsoft.com/office/officeart/2005/8/layout/vList2"/>
    <dgm:cxn modelId="{D20043F5-7235-4853-85D1-BDF6619C083F}" type="presOf" srcId="{2FEFC8D9-9E33-4A2E-AAA8-77BC3D08907D}" destId="{9D7C3701-24FE-4912-8B2D-17C51EF99EB6}" srcOrd="0" destOrd="0" presId="urn:microsoft.com/office/officeart/2005/8/layout/vList2"/>
    <dgm:cxn modelId="{D66ACBFC-DB5A-C542-994C-38031D152949}" type="presOf" srcId="{8C9CC96D-F3FA-4B9E-8C6B-F1AD2FFF0624}" destId="{9D88EB38-A295-8249-8047-D617BB069829}" srcOrd="0" destOrd="0" presId="urn:microsoft.com/office/officeart/2005/8/layout/vList2"/>
    <dgm:cxn modelId="{516675EB-E26D-4E19-901C-C04245EE9A92}" type="presParOf" srcId="{9D88EB38-A295-8249-8047-D617BB069829}" destId="{9D7C3701-24FE-4912-8B2D-17C51EF99EB6}" srcOrd="0" destOrd="0" presId="urn:microsoft.com/office/officeart/2005/8/layout/vList2"/>
    <dgm:cxn modelId="{FBB00F38-B858-4593-846D-EB852ABA919B}" type="presParOf" srcId="{9D88EB38-A295-8249-8047-D617BB069829}" destId="{8283AE5F-378A-432D-8688-D6DEBB0091D6}" srcOrd="1" destOrd="0" presId="urn:microsoft.com/office/officeart/2005/8/layout/vList2"/>
    <dgm:cxn modelId="{64175B7E-1FAD-574B-AD4B-7B9DD62CD84C}" type="presParOf" srcId="{9D88EB38-A295-8249-8047-D617BB069829}" destId="{158D9176-8F17-9344-AF00-F95C8A3BF2D4}" srcOrd="2" destOrd="0" presId="urn:microsoft.com/office/officeart/2005/8/layout/vList2"/>
    <dgm:cxn modelId="{030BF13A-9173-414D-817F-3C8191FD2E0F}" type="presParOf" srcId="{9D88EB38-A295-8249-8047-D617BB069829}" destId="{34F97688-DE95-4D7D-9A94-4081C95679F9}" srcOrd="3" destOrd="0" presId="urn:microsoft.com/office/officeart/2005/8/layout/vList2"/>
    <dgm:cxn modelId="{D5E86D2A-91AA-434D-B6B9-F37540312D39}" type="presParOf" srcId="{9D88EB38-A295-8249-8047-D617BB069829}" destId="{0606FC51-1C00-45ED-BB72-3E1F895EE071}" srcOrd="4" destOrd="0" presId="urn:microsoft.com/office/officeart/2005/8/layout/vList2"/>
    <dgm:cxn modelId="{B5EEA9F2-55B4-40D2-906E-5FDCB158B481}" type="presParOf" srcId="{9D88EB38-A295-8249-8047-D617BB069829}" destId="{00E05707-A86C-4720-B729-024DB1C8774F}" srcOrd="5" destOrd="0" presId="urn:microsoft.com/office/officeart/2005/8/layout/vList2"/>
    <dgm:cxn modelId="{7CA5D959-33DB-48FC-BFB6-9B458F6EBC02}" type="presParOf" srcId="{9D88EB38-A295-8249-8047-D617BB069829}" destId="{13A5C305-3D79-4067-9A39-99BDAD2C3054}" srcOrd="6" destOrd="0" presId="urn:microsoft.com/office/officeart/2005/8/layout/vList2"/>
    <dgm:cxn modelId="{56CEC846-E331-4FD1-9939-375E701C69D9}" type="presParOf" srcId="{9D88EB38-A295-8249-8047-D617BB069829}" destId="{F292E29B-B517-4791-93A5-14474BC47574}" srcOrd="7" destOrd="0" presId="urn:microsoft.com/office/officeart/2005/8/layout/vList2"/>
    <dgm:cxn modelId="{6F28B9BA-ADB2-488A-A525-E35C90BBAC5B}" type="presParOf" srcId="{9D88EB38-A295-8249-8047-D617BB069829}" destId="{AC3A0EDA-C55E-44D5-BDE5-6909C7642C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C3701-24FE-4912-8B2D-17C51EF99EB6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Présentation de l’application</a:t>
          </a:r>
        </a:p>
      </dsp:txBody>
      <dsp:txXfrm>
        <a:off x="38638" y="45464"/>
        <a:ext cx="10438324" cy="714229"/>
      </dsp:txXfrm>
    </dsp:sp>
    <dsp:sp modelId="{158D9176-8F17-9344-AF00-F95C8A3BF2D4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Démonstration</a:t>
          </a:r>
          <a:r>
            <a:rPr lang="en-US" sz="3300" kern="1200" dirty="0"/>
            <a:t> de </a:t>
          </a:r>
          <a:r>
            <a:rPr lang="en-US" sz="3300" kern="1200" dirty="0" err="1"/>
            <a:t>l’application</a:t>
          </a:r>
          <a:endParaRPr lang="fr-FR" sz="3300" kern="1200" dirty="0"/>
        </a:p>
      </dsp:txBody>
      <dsp:txXfrm>
        <a:off x="38638" y="932009"/>
        <a:ext cx="10438324" cy="714229"/>
      </dsp:txXfrm>
    </dsp:sp>
    <dsp:sp modelId="{0606FC51-1C00-45ED-BB72-3E1F895EE07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Présentation du code</a:t>
          </a:r>
        </a:p>
      </dsp:txBody>
      <dsp:txXfrm>
        <a:off x="38638" y="1818554"/>
        <a:ext cx="10438324" cy="714229"/>
      </dsp:txXfrm>
    </dsp:sp>
    <dsp:sp modelId="{13A5C305-3D79-4067-9A39-99BDAD2C3054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Difficultés rencontrées</a:t>
          </a:r>
        </a:p>
      </dsp:txBody>
      <dsp:txXfrm>
        <a:off x="38638" y="2705099"/>
        <a:ext cx="10438324" cy="714229"/>
      </dsp:txXfrm>
    </dsp:sp>
    <dsp:sp modelId="{AC3A0EDA-C55E-44D5-BDE5-6909C7642CAB}">
      <dsp:nvSpPr>
        <dsp:cNvPr id="0" name=""/>
        <dsp:cNvSpPr/>
      </dsp:nvSpPr>
      <dsp:spPr>
        <a:xfrm>
          <a:off x="0" y="355981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Conclusion</a:t>
          </a:r>
        </a:p>
      </dsp:txBody>
      <dsp:txXfrm>
        <a:off x="38638" y="3598449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F24A5-A4EE-EF28-7BCF-ADA6101A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5E73C-7B76-C2EB-F2FA-25A4B20AB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02F24-953C-3776-DABE-599283B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7FD3D-0077-3A00-732A-BC6EF84D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77BA6-CDF8-3266-E86A-4A28DEA4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03A36-2191-C2D8-E82E-FA7D415C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979CA-DD5E-BAEF-5E69-38384BAA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A8FCA-AA0F-824F-24C8-4B4BF7F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EE7F6-974E-CD03-9FC2-DBCA2920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BED97-E9A7-1DAE-452B-9AD5F53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9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B2C85F-7B34-2453-F802-4865C334D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1F269F-0569-6F57-8866-DC69B39A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98E1F-626E-DFFA-3617-A5777E12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FFF8B-19B1-E41A-39F3-891E42A7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18927-9929-137E-8FD7-3E7F8FDE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2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CCF1A-616C-0806-457B-8EFAEC8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29F42-30FA-6AAD-F188-8FE3600C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F4723-5000-3ED6-C552-2A91BBCB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686B-5B5E-3AD3-2C48-7960065E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0014C6-684E-6D2C-C8AD-BFD205C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39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F3C49-77A3-B5E2-ACCE-420F5785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C71BB-9114-48B5-6522-44FF3E9E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85F74-CE88-45FB-048E-629BE53F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12E74-2028-8A59-DD16-D6B0AC84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965F5-8D31-2E73-040A-4ED2EB5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8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B772E-93CE-110B-1828-8547C7ED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DB0F3-234E-046A-062C-B1A9461E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22E103-19F4-DCAE-07F5-856A8766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97A77-F309-770F-0322-C8084FB2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C4679-FF7F-E7C4-A93C-480771CE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8D105-6D2F-1772-61EB-4F12C71C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0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39FEC-87AE-0C3E-68AE-CDD43D8F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55B6A-13EA-A45E-AF06-2F3B2D54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C687C-92E2-F26F-DECA-598A8914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16AC04-64D1-37D8-771D-419995430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1DA0EC-31BC-E130-BD2B-BBCCBCAAD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9F5D4E-3626-A63C-71D8-4CBDD6D6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071B4-487F-D6E8-F03B-EE608A3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07BA52-5EE3-6DE1-ED10-3FA8C585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4666F-BA9C-56A7-5F35-BA4E3A50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9B5AC-BA0E-BC22-376C-F4915C00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967E41-F218-CA15-0FA6-9AFA5C86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F2950E-990D-06BB-3E84-FA642E3F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1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BE0492-E3F9-8566-7A39-60FE8FA6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2927B2-745D-8D24-9E2B-42675D63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5F585B-B3D4-CDB8-B6C3-901242B3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91879-30DC-25BF-FB26-6D7D8029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CB284-763A-7A9E-0A95-A3CBF3DC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59E9DB-58EA-995F-3A76-52DB7CA1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3D9EE-9235-FBFA-6615-85C855A6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61C53B-AED6-FFCB-2EB8-B526E236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2BF04B-F04A-313E-65A9-BECCCD20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B5AAD-60A6-5770-8804-D78A0F43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4B1319-5BCF-6BEB-9BE9-6C49D7C8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5A3E4-57EF-128A-CFEB-AC40F4DB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F343B-88FF-2E44-1A00-B2328441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0A343A-3C64-0E8B-0442-484128A7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9A2A07-DCC4-F246-FFB4-DE8726C2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5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1DFE86-56C9-49BB-C39C-1E80B28C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AB1BA-108C-7152-A20A-AF28D957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FE37E-1582-E984-2FE3-E63E4224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DA20-F544-9845-8C9D-1B5D1F36E41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97A53-7A55-6DD3-5D16-23CF6EFB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1B3FD-538A-4413-334F-0EB9CE63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4637-7208-F049-AA36-DA53ED8FB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7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167630-4120-C2A1-B6B8-2018CED5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3" y="1065081"/>
            <a:ext cx="3954765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dirty="0"/>
              <a:t>Application </a:t>
            </a:r>
            <a:r>
              <a:rPr lang="fr-FR" sz="4400" dirty="0" err="1"/>
              <a:t>Angular</a:t>
            </a:r>
            <a:r>
              <a:rPr lang="fr-FR" sz="4400" dirty="0"/>
              <a:t> / </a:t>
            </a:r>
            <a:r>
              <a:rPr lang="fr-FR" sz="4400" dirty="0" err="1"/>
              <a:t>NestJS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7D8EA-2778-F2AF-3EE1-C7F2E448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7568" y="3390517"/>
            <a:ext cx="6906491" cy="33079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Allan Bosquet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Xavier Knoffel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910F9-D384-0FED-6556-F405818DD74C}"/>
              </a:ext>
            </a:extLst>
          </p:cNvPr>
          <p:cNvSpPr txBox="1"/>
          <p:nvPr/>
        </p:nvSpPr>
        <p:spPr>
          <a:xfrm>
            <a:off x="5989300" y="2304186"/>
            <a:ext cx="2796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CinéSphere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0604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B588-E5FE-22A3-D7A0-41AAB6E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E23B664-D4DD-AF91-E378-B54D5CF56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77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6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C29AA-A240-9B7A-7637-3FB13BC8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F53E2-84B3-9048-1E07-10E13A9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Réalisation de l’application (</a:t>
            </a:r>
            <a:r>
              <a:rPr lang="fr-FR" dirty="0" err="1"/>
              <a:t>NestJS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/>
              <a:t>Description de l’application</a:t>
            </a:r>
          </a:p>
          <a:p>
            <a:pPr lvl="1">
              <a:buFontTx/>
              <a:buChar char="-"/>
            </a:pPr>
            <a:r>
              <a:rPr lang="fr-FR" dirty="0"/>
              <a:t>Utilisation de l’api TMDB</a:t>
            </a:r>
          </a:p>
          <a:p>
            <a:pPr>
              <a:buFontTx/>
              <a:buChar char="-"/>
            </a:pPr>
            <a:r>
              <a:rPr lang="fr-FR" dirty="0"/>
              <a:t>Fonctionnalités principales</a:t>
            </a:r>
          </a:p>
          <a:p>
            <a:pPr lvl="1">
              <a:buFontTx/>
              <a:buChar char="-"/>
            </a:pPr>
            <a:r>
              <a:rPr lang="fr-FR" dirty="0"/>
              <a:t>Recherche et navigation parmi des films et des séries</a:t>
            </a:r>
          </a:p>
          <a:p>
            <a:pPr lvl="1">
              <a:buFontTx/>
              <a:buChar char="-"/>
            </a:pPr>
            <a:r>
              <a:rPr lang="fr-FR" dirty="0"/>
              <a:t>Ajout et suppression de films et de séries dans une liste de favoris</a:t>
            </a:r>
          </a:p>
          <a:p>
            <a:pPr lvl="1">
              <a:buFontTx/>
              <a:buChar char="-"/>
            </a:pPr>
            <a:r>
              <a:rPr lang="fr-FR" dirty="0"/>
              <a:t>Affichage des détails d’un film ou d’une série</a:t>
            </a:r>
          </a:p>
          <a:p>
            <a:pPr lvl="1"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8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54B82-4A5F-43D2-F64A-3D6D3D87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8732F-F2D3-7D78-9AA9-927281E2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de </a:t>
            </a:r>
            <a:r>
              <a:rPr lang="fr-FR" dirty="0" err="1"/>
              <a:t>Angular</a:t>
            </a:r>
            <a:r>
              <a:rPr lang="fr-FR" dirty="0"/>
              <a:t> et de </a:t>
            </a:r>
            <a:r>
              <a:rPr lang="fr-FR" dirty="0" err="1"/>
              <a:t>NestJS</a:t>
            </a:r>
            <a:endParaRPr lang="fr-FR" dirty="0"/>
          </a:p>
          <a:p>
            <a:r>
              <a:rPr lang="fr-FR" dirty="0"/>
              <a:t>Mise en place du carrousel d’image </a:t>
            </a:r>
          </a:p>
          <a:p>
            <a:r>
              <a:rPr lang="fr-FR" dirty="0"/>
              <a:t>Barre de recherche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A168A-808C-042F-FED9-D959163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AA51C-3345-C7EE-4A52-457C635E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Respect des consignes données et de ce que l’on a vu en cours</a:t>
            </a:r>
          </a:p>
          <a:p>
            <a:r>
              <a:rPr lang="fr-FR" dirty="0"/>
              <a:t>Découverte d’un nouveau framework</a:t>
            </a:r>
          </a:p>
        </p:txBody>
      </p:sp>
    </p:spTree>
    <p:extLst>
      <p:ext uri="{BB962C8B-B14F-4D97-AF65-F5344CB8AC3E}">
        <p14:creationId xmlns:p14="http://schemas.microsoft.com/office/powerpoint/2010/main" val="32931896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109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1_Thème Office</vt:lpstr>
      <vt:lpstr>Application Angular / NestJS</vt:lpstr>
      <vt:lpstr>Sommaire</vt:lpstr>
      <vt:lpstr>Présentation de l’application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Angular / NestJS</dc:title>
  <dc:creator>Xavier Knoffel</dc:creator>
  <cp:lastModifiedBy>Allan Bosquet</cp:lastModifiedBy>
  <cp:revision>3</cp:revision>
  <dcterms:created xsi:type="dcterms:W3CDTF">2024-04-11T19:30:12Z</dcterms:created>
  <dcterms:modified xsi:type="dcterms:W3CDTF">2024-04-12T07:39:23Z</dcterms:modified>
</cp:coreProperties>
</file>