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Montserrat ExtraBold"/>
      <p:bold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ExtraBold-bold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7022b8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7022b8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e4a40be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e4a40be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c7022b8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c7022b8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7022b8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c7022b8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e4a40be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e4a40be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9e4a40be8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9e4a40be8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e4a40be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9e4a40be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e4a40be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e4a40be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9e4a40be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9e4a40be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8415d5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8415d5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e4a40b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e4a40b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e4a40be8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9e4a40be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e4a40be8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e4a40be8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e4a40be8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e4a40be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9e4a40be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9e4a40be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9e4a40be8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9e4a40be8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98415d5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98415d5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9e4a40be8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9e4a40be8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9e4a40be8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9e4a40be8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8415d5b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98415d5b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9e4a40be8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9e4a40be8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e4a40b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e4a40b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9e4a40be8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9e4a40be8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9e4a40be8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9e4a40be8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98415d5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98415d5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c7022b8f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c7022b8f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9e4a40be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9e4a40be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9e4a40b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9e4a40b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e4a40b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e4a40b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7022b8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7022b8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e4a40be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e4a40be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Component, BEM, SMACSS, Reusable, Easy Understanding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9e4a40be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9e4a40be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e4a40be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e4a40be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4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674EA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Styling In React with Styled-System</a:t>
            </a:r>
            <a:endParaRPr sz="4300">
              <a:solidFill>
                <a:srgbClr val="674EA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0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SidoarjoDev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Meetup 2020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r>
              <a:rPr lang="en" sz="4800">
                <a:solidFill>
                  <a:srgbClr val="674EA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BEM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" y="67325"/>
            <a:ext cx="3145650" cy="3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000" y="2890950"/>
            <a:ext cx="7653575" cy="21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00" y="944588"/>
            <a:ext cx="7680800" cy="32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551375" y="1653600"/>
            <a:ext cx="3837000" cy="18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74EA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Problems with CSS using BEM...</a:t>
            </a:r>
            <a:endParaRPr sz="3000">
              <a:solidFill>
                <a:srgbClr val="674EA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4921475" y="851250"/>
            <a:ext cx="39687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PANJANG…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Capek ngetik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File Size Cenderung Besar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39425" y="813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Styling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50" y="1860075"/>
            <a:ext cx="2015800" cy="1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276" y="2030150"/>
            <a:ext cx="1866800" cy="16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6475" y="2166325"/>
            <a:ext cx="1391050" cy="12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738" y="1359309"/>
            <a:ext cx="2586525" cy="24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5" y="185725"/>
            <a:ext cx="1446525" cy="13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216200" y="226457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075" y="873675"/>
            <a:ext cx="4139850" cy="3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5" y="185725"/>
            <a:ext cx="1446525" cy="13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750" y="855525"/>
            <a:ext cx="6382875" cy="38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5" y="185725"/>
            <a:ext cx="1446525" cy="13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650" y="1171525"/>
            <a:ext cx="6331625" cy="10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63" y="2670175"/>
            <a:ext cx="7901274" cy="15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5" y="185725"/>
            <a:ext cx="1446525" cy="13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1978250" y="1126975"/>
            <a:ext cx="67500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Kelebihan:</a:t>
            </a:r>
            <a:endParaRPr b="1" sz="20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Bisa menggunakan CSS dan CSS preprocessor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Terbebas dari issue global namespace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Mudah dalam penulisan aturan responsif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Kekurangan:</a:t>
            </a:r>
            <a:endParaRPr b="1" sz="2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Harus membuka minimal 2 file untuk melakukan styling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3750" y="1568700"/>
            <a:ext cx="78165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MUHAMMAD </a:t>
            </a: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NAUFAL RABBANI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/>
          <p:nvPr/>
        </p:nvSpPr>
        <p:spPr>
          <a:xfrm rot="5400000">
            <a:off x="1323925" y="892494"/>
            <a:ext cx="122100" cy="12303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5E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63750" y="2226356"/>
            <a:ext cx="554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E7CC3"/>
                </a:solidFill>
                <a:latin typeface="Open Sans"/>
                <a:ea typeface="Open Sans"/>
                <a:cs typeface="Open Sans"/>
                <a:sym typeface="Open Sans"/>
              </a:rPr>
              <a:t>Frontend Engineer at Warung Pintar</a:t>
            </a:r>
            <a:endParaRPr b="1" sz="2400">
              <a:solidFill>
                <a:srgbClr val="8E7CC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93625" y="2801456"/>
            <a:ext cx="5544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Sidoarjo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787" y="1672587"/>
            <a:ext cx="1958425" cy="17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00" y="260000"/>
            <a:ext cx="1087825" cy="9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900" y="152400"/>
            <a:ext cx="40962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00" y="260000"/>
            <a:ext cx="1087825" cy="9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75" y="2194075"/>
            <a:ext cx="6159250" cy="26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137" y="260000"/>
            <a:ext cx="2911775" cy="23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00" y="260000"/>
            <a:ext cx="1087825" cy="9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350" y="152400"/>
            <a:ext cx="48973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/>
          <p:nvPr/>
        </p:nvSpPr>
        <p:spPr>
          <a:xfrm>
            <a:off x="2254025" y="1462725"/>
            <a:ext cx="1822500" cy="82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/>
          <p:nvPr/>
        </p:nvSpPr>
        <p:spPr>
          <a:xfrm>
            <a:off x="2397900" y="3257675"/>
            <a:ext cx="3105300" cy="75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515" y="1497075"/>
            <a:ext cx="1775520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00" y="260000"/>
            <a:ext cx="1087825" cy="9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275" y="346825"/>
            <a:ext cx="5912076" cy="44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/>
          <p:nvPr/>
        </p:nvSpPr>
        <p:spPr>
          <a:xfrm>
            <a:off x="1918325" y="346825"/>
            <a:ext cx="6366300" cy="181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675" y="965500"/>
            <a:ext cx="1898125" cy="3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250" y="1258900"/>
            <a:ext cx="1898125" cy="3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00" y="260000"/>
            <a:ext cx="1087825" cy="9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834375" y="653375"/>
            <a:ext cx="67500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Kelebihan:</a:t>
            </a:r>
            <a:endParaRPr b="1" sz="20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Hanya perlu membuka satu file untuk styling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Terbebas dari issue global namespace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Bisa sharing variable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Bisa share styli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ng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dengan react native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Kekurangan:</a:t>
            </a:r>
            <a:endParaRPr b="1" sz="2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Menggunakan Javascript, bukan CSS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12" y="1438130"/>
            <a:ext cx="2571975" cy="22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0" y="159775"/>
            <a:ext cx="1532475" cy="13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200" y="244050"/>
            <a:ext cx="5276900" cy="46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0" y="159775"/>
            <a:ext cx="1532475" cy="13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775" y="152400"/>
            <a:ext cx="36664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0" y="159775"/>
            <a:ext cx="1532475" cy="13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900" y="2382450"/>
            <a:ext cx="5780200" cy="20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9650" y="691925"/>
            <a:ext cx="6597499" cy="1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498" l="12001" r="13080" t="1022"/>
          <a:stretch/>
        </p:blipFill>
        <p:spPr>
          <a:xfrm>
            <a:off x="886200" y="297525"/>
            <a:ext cx="7371601" cy="45484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0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19350" y="2106150"/>
            <a:ext cx="75978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github.com/</a:t>
            </a:r>
            <a:r>
              <a:rPr b="1" lang="en" sz="48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BosNaufal</a:t>
            </a:r>
            <a:endParaRPr b="1" sz="48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0" y="159775"/>
            <a:ext cx="1532475" cy="13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787" y="501825"/>
            <a:ext cx="4532425" cy="41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175" y="539424"/>
            <a:ext cx="2612800" cy="1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0" y="159775"/>
            <a:ext cx="1532475" cy="13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938" y="1630550"/>
            <a:ext cx="709612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075" y="2102475"/>
            <a:ext cx="2187525" cy="1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850" y="2356625"/>
            <a:ext cx="2187525" cy="1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50" y="159775"/>
            <a:ext cx="1532475" cy="13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/>
          <p:nvPr/>
        </p:nvSpPr>
        <p:spPr>
          <a:xfrm>
            <a:off x="1882350" y="320700"/>
            <a:ext cx="6750000" cy="4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Kelebihan:</a:t>
            </a:r>
            <a:endParaRPr b="1" sz="20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Hanya perlu membuka satu file untuk styling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Terbebas dari issue global namespace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Bisa sharing variable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Bisa menggunakan Mixin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Menggunakan Pure CSS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Bisa share styling dengan react native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Kekurangan:</a:t>
            </a:r>
            <a:endParaRPr b="1" sz="2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Harus styling per elemennya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Memakan namespace komponen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551375" y="1653600"/>
            <a:ext cx="3837000" cy="18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74EA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Problems with Styled Component</a:t>
            </a:r>
            <a:endParaRPr sz="2800">
              <a:solidFill>
                <a:srgbClr val="674EA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4921475" y="851250"/>
            <a:ext cx="39687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Lato"/>
              <a:buChar char="-"/>
            </a:pP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Props Styled component yang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tidak konsisten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Lato"/>
              <a:buChar char="-"/>
            </a:pP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Bagaimana cara membuat 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Style menjadi konsisten</a:t>
            </a: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2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Lato"/>
              <a:buChar char="-"/>
            </a:pP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Bagimana cara membuat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Responsivenya</a:t>
            </a: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? </a:t>
            </a:r>
            <a:endParaRPr sz="2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ctrTitle"/>
          </p:nvPr>
        </p:nvSpPr>
        <p:spPr>
          <a:xfrm>
            <a:off x="1130100" y="1856925"/>
            <a:ext cx="68838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ontserrat"/>
                <a:ea typeface="Montserrat"/>
                <a:cs typeface="Montserrat"/>
                <a:sym typeface="Montserrat"/>
              </a:rPr>
              <a:t>TERIMA KASIH!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6"/>
          <p:cNvSpPr txBox="1"/>
          <p:nvPr>
            <p:ph idx="1" type="subTitle"/>
          </p:nvPr>
        </p:nvSpPr>
        <p:spPr>
          <a:xfrm>
            <a:off x="1175000" y="2669700"/>
            <a:ext cx="74934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Sampai Jumpa Di Event-Event Berikutnya~</a:t>
            </a:r>
            <a:endParaRPr b="1" i="1" sz="2400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46"/>
          <p:cNvSpPr/>
          <p:nvPr/>
        </p:nvSpPr>
        <p:spPr>
          <a:xfrm rot="5400000">
            <a:off x="1848675" y="1136413"/>
            <a:ext cx="122100" cy="1230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73" y="0"/>
            <a:ext cx="67498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0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31400" y="2815600"/>
            <a:ext cx="8295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facebook.com/</a:t>
            </a:r>
            <a:r>
              <a:rPr b="1" lang="en" sz="36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BosNaufalAccount</a:t>
            </a:r>
            <a:endParaRPr b="1" sz="36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51375" y="1653600"/>
            <a:ext cx="3837000" cy="18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74EA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Problems with CSS at scale...</a:t>
            </a:r>
            <a:endParaRPr sz="3000">
              <a:solidFill>
                <a:srgbClr val="674EA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311325" y="851250"/>
            <a:ext cx="29853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Name Collisions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972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Name </a:t>
            </a:r>
            <a:r>
              <a:rPr lang="en" sz="4800">
                <a:solidFill>
                  <a:srgbClr val="674EA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Collisions</a:t>
            </a:r>
            <a:endParaRPr sz="4800"/>
          </a:p>
        </p:txBody>
      </p:sp>
      <p:sp>
        <p:nvSpPr>
          <p:cNvPr id="91" name="Google Shape;91;p18"/>
          <p:cNvSpPr txBox="1"/>
          <p:nvPr/>
        </p:nvSpPr>
        <p:spPr>
          <a:xfrm>
            <a:off x="1181100" y="2736950"/>
            <a:ext cx="6781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It’s hard to find a unique name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Everything is just a</a:t>
            </a:r>
            <a:r>
              <a:rPr b="1" lang="en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674EA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component</a:t>
            </a:r>
            <a:endParaRPr>
              <a:solidFill>
                <a:srgbClr val="674EA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48862" l="0" r="0" t="0"/>
          <a:stretch/>
        </p:blipFill>
        <p:spPr>
          <a:xfrm>
            <a:off x="987725" y="1039850"/>
            <a:ext cx="3852850" cy="12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00" y="2258575"/>
            <a:ext cx="6468525" cy="20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400" y="2511800"/>
            <a:ext cx="6997200" cy="2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422" y="136875"/>
            <a:ext cx="3839450" cy="23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