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1"/>
  </p:notesMasterIdLst>
  <p:handoutMasterIdLst>
    <p:handoutMasterId r:id="rId12"/>
  </p:handoutMasterIdLst>
  <p:sldIdLst>
    <p:sldId id="257" r:id="rId2"/>
    <p:sldId id="264" r:id="rId3"/>
    <p:sldId id="316" r:id="rId4"/>
    <p:sldId id="319" r:id="rId5"/>
    <p:sldId id="318" r:id="rId6"/>
    <p:sldId id="320" r:id="rId7"/>
    <p:sldId id="317" r:id="rId8"/>
    <p:sldId id="279" r:id="rId9"/>
    <p:sldId id="281" r:id="rId10"/>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12">
          <p15:clr>
            <a:srgbClr val="A4A3A4"/>
          </p15:clr>
        </p15:guide>
        <p15:guide id="4" orient="horz" pos="720">
          <p15:clr>
            <a:srgbClr val="A4A3A4"/>
          </p15:clr>
        </p15:guide>
        <p15:guide id="5" orient="horz" pos="4087">
          <p15:clr>
            <a:srgbClr val="A4A3A4"/>
          </p15:clr>
        </p15:guide>
        <p15:guide id="6" orient="horz" pos="1104">
          <p15:clr>
            <a:srgbClr val="A4A3A4"/>
          </p15:clr>
        </p15:guide>
        <p15:guide id="7" orient="horz" pos="1920">
          <p15:clr>
            <a:srgbClr val="A4A3A4"/>
          </p15:clr>
        </p15:guide>
        <p15:guide id="8" pos="2880">
          <p15:clr>
            <a:srgbClr val="A4A3A4"/>
          </p15:clr>
        </p15:guide>
        <p15:guide id="9" pos="5472">
          <p15:clr>
            <a:srgbClr val="A4A3A4"/>
          </p15:clr>
        </p15:guide>
        <p15:guide id="10" pos="288">
          <p15:clr>
            <a:srgbClr val="A4A3A4"/>
          </p15:clr>
        </p15:guide>
        <p15:guide id="11" pos="576">
          <p15:clr>
            <a:srgbClr val="A4A3A4"/>
          </p15:clr>
        </p15:guide>
        <p15:guide id="12" pos="5184">
          <p15:clr>
            <a:srgbClr val="A4A3A4"/>
          </p15:clr>
        </p15:guide>
        <p15:guide id="13" pos="124">
          <p15:clr>
            <a:srgbClr val="A4A3A4"/>
          </p15:clr>
        </p15:guide>
        <p15:guide id="14" pos="56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5" autoAdjust="0"/>
    <p:restoredTop sz="90695" autoAdjust="0"/>
  </p:normalViewPr>
  <p:slideViewPr>
    <p:cSldViewPr>
      <p:cViewPr varScale="1">
        <p:scale>
          <a:sx n="104" d="100"/>
          <a:sy n="104" d="100"/>
        </p:scale>
        <p:origin x="1938" y="108"/>
      </p:cViewPr>
      <p:guideLst>
        <p:guide orient="horz" pos="2160"/>
        <p:guide orient="horz" pos="3744"/>
        <p:guide orient="horz" pos="912"/>
        <p:guide orient="horz" pos="720"/>
        <p:guide orient="horz" pos="4087"/>
        <p:guide orient="horz" pos="1104"/>
        <p:guide orient="horz" pos="1920"/>
        <p:guide pos="2880"/>
        <p:guide pos="5472"/>
        <p:guide pos="288"/>
        <p:guide pos="576"/>
        <p:guide pos="5184"/>
        <p:guide pos="124"/>
        <p:guide pos="5637"/>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4/21/2016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3432175"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0" tIns="0" rIns="0" bIns="0" rtlCol="0" anchor="b"/>
          <a:lstStyle>
            <a:lvl1pPr algn="l">
              <a:defRPr sz="900"/>
            </a:lvl1pPr>
          </a:lstStyle>
          <a:p>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0" tIns="0" rIns="0" bIns="0" rtlCol="0" anchor="b"/>
          <a:lstStyle>
            <a:lvl1pPr algn="r">
              <a:defRPr sz="900"/>
            </a:lvl1pPr>
          </a:lstStyle>
          <a:p>
            <a:fld id="{8C72D9AE-7182-4680-8F79-479C4181FF08}" type="slidenum">
              <a:rPr/>
              <a:pPr/>
              <a:t>‹#›</a:t>
            </a:fld>
            <a:endParaRPr/>
          </a:p>
        </p:txBody>
      </p:sp>
      <p:pic>
        <p:nvPicPr>
          <p:cNvPr id="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381000"/>
            <a:ext cx="1371600" cy="361900"/>
          </a:xfrm>
          <a:prstGeom prst="rect">
            <a:avLst/>
          </a:prstGeom>
        </p:spPr>
      </p:pic>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36576" indent="-36576" algn="l" defTabSz="914400" rtl="0" eaLnBrk="1" latinLnBrk="0" hangingPunct="1">
      <a:spcBef>
        <a:spcPts val="600"/>
      </a:spcBef>
      <a:buSzPct val="25000"/>
      <a:buFont typeface="Calibri" panose="020F0502020204030204" pitchFamily="34" charset="0"/>
      <a:buChar char=" "/>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o.ges.symantec.com/seo-best-practices-for-file-optimization.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Tip</a:t>
            </a:r>
            <a:r>
              <a:rPr lang="en-US" dirty="0"/>
              <a:t>: simple SEO adjustments can make your presentation more discoverable. Read this PDF for best practices:  </a:t>
            </a:r>
            <a:r>
              <a:rPr lang="en-US" u="sng" dirty="0">
                <a:hlinkClick r:id="rId3"/>
              </a:rPr>
              <a:t>http://seo.ges.symantec.com/seo-best-practices-for-file-optimization.pdf</a:t>
            </a:r>
            <a:r>
              <a:rPr lang="en-US" dirty="0"/>
              <a:t>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a:p>
        </p:txBody>
      </p:sp>
    </p:spTree>
    <p:extLst>
      <p:ext uri="{BB962C8B-B14F-4D97-AF65-F5344CB8AC3E}">
        <p14:creationId xmlns:p14="http://schemas.microsoft.com/office/powerpoint/2010/main" val="367886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a:p>
        </p:txBody>
      </p:sp>
    </p:spTree>
    <p:extLst>
      <p:ext uri="{BB962C8B-B14F-4D97-AF65-F5344CB8AC3E}">
        <p14:creationId xmlns:p14="http://schemas.microsoft.com/office/powerpoint/2010/main" val="90810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90810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a:p>
        </p:txBody>
      </p:sp>
    </p:spTree>
    <p:extLst>
      <p:ext uri="{BB962C8B-B14F-4D97-AF65-F5344CB8AC3E}">
        <p14:creationId xmlns:p14="http://schemas.microsoft.com/office/powerpoint/2010/main" val="250829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5</a:t>
            </a:fld>
            <a:endParaRPr lang="en-US"/>
          </a:p>
        </p:txBody>
      </p:sp>
    </p:spTree>
    <p:extLst>
      <p:ext uri="{BB962C8B-B14F-4D97-AF65-F5344CB8AC3E}">
        <p14:creationId xmlns:p14="http://schemas.microsoft.com/office/powerpoint/2010/main" val="258868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7193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90810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363317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a:p>
        </p:txBody>
      </p:sp>
    </p:spTree>
    <p:extLst>
      <p:ext uri="{BB962C8B-B14F-4D97-AF65-F5344CB8AC3E}">
        <p14:creationId xmlns:p14="http://schemas.microsoft.com/office/powerpoint/2010/main" val="442741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55" name="Group 54"/>
          <p:cNvGrpSpPr/>
          <p:nvPr/>
        </p:nvGrpSpPr>
        <p:grpSpPr bwMode="ltGray">
          <a:xfrm>
            <a:off x="615172" y="178278"/>
            <a:ext cx="8331967" cy="2845278"/>
            <a:chOff x="610410" y="178278"/>
            <a:chExt cx="8331967" cy="2845278"/>
          </a:xfrm>
        </p:grpSpPr>
        <p:sp>
          <p:nvSpPr>
            <p:cNvPr id="56" name="Rectangle 55"/>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1" name="Rectangle 12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9" name="Rectangle 12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12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13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13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13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13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14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14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4"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7" name="Title 6"/>
          <p:cNvSpPr>
            <a:spLocks noGrp="1"/>
          </p:cNvSpPr>
          <p:nvPr>
            <p:ph type="title"/>
          </p:nvPr>
        </p:nvSpPr>
        <p:spPr>
          <a:xfrm>
            <a:off x="914400" y="3048000"/>
            <a:ext cx="7315202" cy="1393825"/>
          </a:xfrm>
        </p:spPr>
        <p:txBody>
          <a:bodyPr/>
          <a:lstStyle>
            <a:lvl1pPr>
              <a:defRPr sz="3200"/>
            </a:lvl1pPr>
          </a:lstStyle>
          <a:p>
            <a:r>
              <a:rPr lang="en-US" smtClean="0"/>
              <a:t>Click to edit Master title style</a:t>
            </a:r>
            <a:endParaRPr/>
          </a:p>
        </p:txBody>
      </p:sp>
      <p:sp>
        <p:nvSpPr>
          <p:cNvPr id="3" name="Subtitle 2"/>
          <p:cNvSpPr>
            <a:spLocks noGrp="1"/>
          </p:cNvSpPr>
          <p:nvPr>
            <p:ph type="subTitle" idx="1" hasCustomPrompt="1"/>
          </p:nvPr>
        </p:nvSpPr>
        <p:spPr>
          <a:xfrm>
            <a:off x="914399" y="5050673"/>
            <a:ext cx="7315202" cy="3810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add presenter’s name</a:t>
            </a:r>
          </a:p>
        </p:txBody>
      </p:sp>
      <p:grpSp>
        <p:nvGrpSpPr>
          <p:cNvPr id="123" name="Frame"/>
          <p:cNvGrpSpPr/>
          <p:nvPr/>
        </p:nvGrpSpPr>
        <p:grpSpPr bwMode="invGray">
          <a:xfrm>
            <a:off x="0" y="0"/>
            <a:ext cx="9144000" cy="6858000"/>
            <a:chOff x="0" y="0"/>
            <a:chExt cx="9144000" cy="6858000"/>
          </a:xfrm>
        </p:grpSpPr>
        <p:sp>
          <p:nvSpPr>
            <p:cNvPr id="124" name="Rectangle 12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ransition Vertic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82"/>
          <p:cNvSpPr/>
          <p:nvPr/>
        </p:nvSpPr>
        <p:spPr bwMode="white">
          <a:xfrm>
            <a:off x="196850" y="100583"/>
            <a:ext cx="6729730" cy="6656832"/>
          </a:xfrm>
          <a:custGeom>
            <a:avLst/>
            <a:gdLst/>
            <a:ahLst/>
            <a:cxnLst/>
            <a:rect l="l" t="t" r="r" b="b"/>
            <a:pathLst>
              <a:path w="6729730" h="6656832">
                <a:moveTo>
                  <a:pt x="0" y="0"/>
                </a:moveTo>
                <a:lnTo>
                  <a:pt x="5886450" y="0"/>
                </a:lnTo>
                <a:lnTo>
                  <a:pt x="5886450" y="3124200"/>
                </a:lnTo>
                <a:lnTo>
                  <a:pt x="6470650" y="3124200"/>
                </a:lnTo>
                <a:lnTo>
                  <a:pt x="6470650" y="5210708"/>
                </a:lnTo>
                <a:lnTo>
                  <a:pt x="6729730" y="5210708"/>
                </a:lnTo>
                <a:lnTo>
                  <a:pt x="6729730" y="6641591"/>
                </a:lnTo>
                <a:lnTo>
                  <a:pt x="6470650" y="6641591"/>
                </a:lnTo>
                <a:lnTo>
                  <a:pt x="6470650" y="6656832"/>
                </a:lnTo>
                <a:lnTo>
                  <a:pt x="584200" y="6656832"/>
                </a:lnTo>
                <a:lnTo>
                  <a:pt x="584200" y="6655816"/>
                </a:lnTo>
                <a:lnTo>
                  <a:pt x="0" y="6655816"/>
                </a:lnTo>
                <a:close/>
              </a:path>
            </a:pathLst>
          </a:cu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16" name="Group 15"/>
          <p:cNvGrpSpPr/>
          <p:nvPr/>
        </p:nvGrpSpPr>
        <p:grpSpPr bwMode="ltGray">
          <a:xfrm>
            <a:off x="5486401" y="187419"/>
            <a:ext cx="1440575" cy="1811704"/>
            <a:chOff x="10441503" y="494758"/>
            <a:chExt cx="1329339" cy="1671811"/>
          </a:xfrm>
        </p:grpSpPr>
        <p:sp>
          <p:nvSpPr>
            <p:cNvPr id="17" name="Rectangle 16"/>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0"/>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24" name="Group 23"/>
          <p:cNvGrpSpPr/>
          <p:nvPr/>
        </p:nvGrpSpPr>
        <p:grpSpPr bwMode="ltGray">
          <a:xfrm>
            <a:off x="5486400" y="1838488"/>
            <a:ext cx="1798680" cy="2054453"/>
            <a:chOff x="10331508" y="2525213"/>
            <a:chExt cx="1835504" cy="2096514"/>
          </a:xfrm>
        </p:grpSpPr>
        <p:sp>
          <p:nvSpPr>
            <p:cNvPr id="25" name="Rectangle 24"/>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5" name="Group 34"/>
          <p:cNvGrpSpPr/>
          <p:nvPr/>
        </p:nvGrpSpPr>
        <p:grpSpPr bwMode="ltGray">
          <a:xfrm>
            <a:off x="6173331" y="3846915"/>
            <a:ext cx="1458083" cy="1566458"/>
            <a:chOff x="11033674" y="4731829"/>
            <a:chExt cx="1487934" cy="1598528"/>
          </a:xfrm>
        </p:grpSpPr>
        <p:sp>
          <p:nvSpPr>
            <p:cNvPr id="36" name="Rectangle 35"/>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8" name="Rectangle 47"/>
          <p:cNvSpPr/>
          <p:nvPr/>
        </p:nvSpPr>
        <p:spPr bwMode="ltGray">
          <a:xfrm rot="16200000">
            <a:off x="6702498"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rot="16200000">
            <a:off x="6922517"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rot="16200000">
            <a:off x="6707242"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3"/>
          <p:cNvSpPr/>
          <p:nvPr/>
        </p:nvSpPr>
        <p:spPr bwMode="ltGray">
          <a:xfrm rot="16200000">
            <a:off x="7020699"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rot="16200000">
            <a:off x="6606621"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74"/>
          <p:cNvSpPr/>
          <p:nvPr/>
        </p:nvSpPr>
        <p:spPr bwMode="ltGray">
          <a:xfrm rot="16200000">
            <a:off x="6979193"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rot="16200000">
            <a:off x="6884218"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914400" y="3048000"/>
            <a:ext cx="4114800" cy="13938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4114800"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3" name="Frame"/>
          <p:cNvGrpSpPr/>
          <p:nvPr/>
        </p:nvGrpSpPr>
        <p:grpSpPr bwMode="invGray">
          <a:xfrm>
            <a:off x="0" y="0"/>
            <a:ext cx="9144000" cy="6858000"/>
            <a:chOff x="0" y="0"/>
            <a:chExt cx="9144000" cy="6858000"/>
          </a:xfrm>
        </p:grpSpPr>
        <p:sp>
          <p:nvSpPr>
            <p:cNvPr id="64" name="Rectangle 6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58" name="Rectangle 57"/>
          <p:cNvSpPr/>
          <p:nvPr/>
        </p:nvSpPr>
        <p:spPr bwMode="ltGray">
          <a:xfrm rot="16200000">
            <a:off x="7373436"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61"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0521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283859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7" name="Text Placeholder 18"/>
          <p:cNvSpPr>
            <a:spLocks noGrp="1"/>
          </p:cNvSpPr>
          <p:nvPr>
            <p:ph type="body" sz="quarter" idx="13" hasCustomPrompt="1"/>
          </p:nvPr>
        </p:nvSpPr>
        <p:spPr>
          <a:xfrm>
            <a:off x="457200" y="1168878"/>
            <a:ext cx="8229600"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rPr/>
              <a:t>Click to add subtitle</a:t>
            </a:r>
          </a:p>
        </p:txBody>
      </p:sp>
      <p:sp>
        <p:nvSpPr>
          <p:cNvPr id="3" name="Content Placeholder 2"/>
          <p:cNvSpPr>
            <a:spLocks noGrp="1"/>
          </p:cNvSpPr>
          <p:nvPr>
            <p:ph idx="1"/>
          </p:nvPr>
        </p:nvSpPr>
        <p:spPr>
          <a:xfrm>
            <a:off x="457200" y="1752600"/>
            <a:ext cx="8229600" cy="4191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9621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2" name="Date Placeholder 1"/>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r>
              <a:rPr/>
              <a:t>Copyright © 2014 Symantec Corporation</a:t>
            </a:r>
          </a:p>
        </p:txBody>
      </p:sp>
      <p:sp>
        <p:nvSpPr>
          <p:cNvPr id="8" name="Slide Number Placeholder 7"/>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10" name="Text Placeholder 18"/>
          <p:cNvSpPr>
            <a:spLocks noGrp="1"/>
          </p:cNvSpPr>
          <p:nvPr>
            <p:ph type="body" sz="quarter" idx="13" hasCustomPrompt="1"/>
          </p:nvPr>
        </p:nvSpPr>
        <p:spPr>
          <a:xfrm>
            <a:off x="457200" y="1168878"/>
            <a:ext cx="8229600"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rPr/>
              <a:t>Click to add subtitle</a:t>
            </a:r>
          </a:p>
        </p:txBody>
      </p:sp>
      <p:sp>
        <p:nvSpPr>
          <p:cNvPr id="2" name="Date Placeholder 1"/>
          <p:cNvSpPr>
            <a:spLocks noGrp="1"/>
          </p:cNvSpPr>
          <p:nvPr>
            <p:ph type="dt" sz="half" idx="14"/>
          </p:nvPr>
        </p:nvSpPr>
        <p:spPr/>
        <p:txBody>
          <a:bodyPr/>
          <a:lstStyle/>
          <a:p>
            <a:endParaRPr/>
          </a:p>
        </p:txBody>
      </p:sp>
      <p:sp>
        <p:nvSpPr>
          <p:cNvPr id="8" name="Footer Placeholder 7"/>
          <p:cNvSpPr>
            <a:spLocks noGrp="1"/>
          </p:cNvSpPr>
          <p:nvPr>
            <p:ph type="ftr" sz="quarter" idx="15"/>
          </p:nvPr>
        </p:nvSpPr>
        <p:spPr/>
        <p:txBody>
          <a:bodyPr/>
          <a:lstStyle/>
          <a:p>
            <a:r>
              <a:rPr/>
              <a:t>Copyright © 2014 Symantec Corporation</a:t>
            </a:r>
          </a:p>
        </p:txBody>
      </p:sp>
      <p:sp>
        <p:nvSpPr>
          <p:cNvPr id="9" name="Slide Number Placeholder 8"/>
          <p:cNvSpPr>
            <a:spLocks noGrp="1"/>
          </p:cNvSpPr>
          <p:nvPr>
            <p:ph type="sldNum" sz="quarter" idx="16"/>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a:t>Copyright © 2014 Symantec Corporation</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1447799"/>
            <a:ext cx="3931920"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4880" y="1447799"/>
            <a:ext cx="3931920"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a:t>Copyright © 2014 Symantec Corporation</a:t>
            </a:r>
          </a:p>
        </p:txBody>
      </p:sp>
      <p:sp>
        <p:nvSpPr>
          <p:cNvPr id="7" name="Slide Number Placeholder 6"/>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177202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1371600"/>
            <a:ext cx="4040188"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57401"/>
            <a:ext cx="4040188"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45025" y="1371600"/>
            <a:ext cx="4041775"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57401"/>
            <a:ext cx="4041775"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8582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Content Placeholder 2"/>
          <p:cNvSpPr>
            <a:spLocks noGrp="1"/>
          </p:cNvSpPr>
          <p:nvPr>
            <p:ph idx="1"/>
          </p:nvPr>
        </p:nvSpPr>
        <p:spPr>
          <a:xfrm>
            <a:off x="457199" y="1447800"/>
            <a:ext cx="5486757" cy="4495800"/>
          </a:xfrm>
        </p:spPr>
        <p:txBody>
          <a:bodyPr>
            <a:normAutofit/>
          </a:bodyPr>
          <a:lstStyle>
            <a:lvl1pPr>
              <a:defRPr sz="2400" b="0"/>
            </a:lvl1pPr>
            <a:lvl2pPr>
              <a:defRPr sz="2000" b="0"/>
            </a:lvl2pPr>
            <a:lvl3pPr>
              <a:defRPr sz="1800" b="0"/>
            </a:lvl3pPr>
            <a:lvl4pPr>
              <a:defRPr sz="1600" b="0"/>
            </a:lvl4pPr>
            <a:lvl5pPr>
              <a:defRPr sz="1400" b="0"/>
            </a:lvl5pPr>
            <a:lvl6pPr>
              <a:defRPr sz="1400" b="0"/>
            </a:lvl6pPr>
            <a:lvl7pPr>
              <a:defRPr sz="1400" b="0"/>
            </a:lvl7pPr>
            <a:lvl8pPr>
              <a:defRPr sz="1400" b="0"/>
            </a:lvl8pPr>
            <a:lvl9pPr>
              <a:defRPr sz="1400" b="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217920" y="1447800"/>
            <a:ext cx="2468880" cy="4495801"/>
          </a:xfrm>
        </p:spPr>
        <p:txBody>
          <a:bodyPr>
            <a:noAutofit/>
          </a:bodyPr>
          <a:lstStyle>
            <a:lvl1pPr marL="0" indent="0">
              <a:spcBef>
                <a:spcPts val="1200"/>
              </a:spcBef>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rP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2" name="Rectangle 11"/>
          <p:cNvSpPr/>
          <p:nvPr/>
        </p:nvSpPr>
        <p:spPr bwMode="auto">
          <a:xfrm>
            <a:off x="198408" y="1447800"/>
            <a:ext cx="5745192" cy="384452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7" y="1511808"/>
            <a:ext cx="5619213" cy="3715950"/>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217920" y="1449387"/>
            <a:ext cx="2468880" cy="3842941"/>
          </a:xfrm>
        </p:spPr>
        <p:txBody>
          <a:bodyPr>
            <a:noAutofit/>
          </a:bodyPr>
          <a:lstStyle>
            <a:lvl1pPr marL="0" indent="0">
              <a:spcBef>
                <a:spcPts val="1200"/>
              </a:spcBef>
              <a:buNone/>
              <a:defRPr sz="20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rP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8"/>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2" name="Title 1"/>
          <p:cNvSpPr>
            <a:spLocks noGrp="1"/>
          </p:cNvSpPr>
          <p:nvPr>
            <p:ph type="title"/>
          </p:nvPr>
        </p:nvSpPr>
        <p:spPr>
          <a:xfrm>
            <a:off x="914400" y="3048000"/>
            <a:ext cx="7315202"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1" name="Frame"/>
          <p:cNvGrpSpPr/>
          <p:nvPr/>
        </p:nvGrpSpPr>
        <p:grpSpPr bwMode="invGray">
          <a:xfrm>
            <a:off x="0" y="0"/>
            <a:ext cx="9144000" cy="6858000"/>
            <a:chOff x="0" y="0"/>
            <a:chExt cx="9144000" cy="6858000"/>
          </a:xfrm>
        </p:grpSpPr>
        <p:sp>
          <p:nvSpPr>
            <p:cNvPr id="82" name="Rectangle 8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126150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5" name="Rectangle 14"/>
          <p:cNvSpPr/>
          <p:nvPr/>
        </p:nvSpPr>
        <p:spPr bwMode="auto">
          <a:xfrm>
            <a:off x="196850" y="1446212"/>
            <a:ext cx="8747125"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7" y="1510220"/>
            <a:ext cx="4279139"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7200" y="4270110"/>
            <a:ext cx="3931920" cy="1673490"/>
          </a:xfrm>
        </p:spPr>
        <p:txBody>
          <a:bodyPr>
            <a:noAutofit/>
          </a:bodyPr>
          <a:lstStyle>
            <a:lvl1pPr marL="0" indent="0">
              <a:spcBef>
                <a:spcPts val="1200"/>
              </a:spcBef>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604004" y="1510220"/>
            <a:ext cx="4279392"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Text Placeholder 3"/>
          <p:cNvSpPr>
            <a:spLocks noGrp="1"/>
          </p:cNvSpPr>
          <p:nvPr>
            <p:ph type="body" sz="half" idx="14"/>
          </p:nvPr>
        </p:nvSpPr>
        <p:spPr>
          <a:xfrm>
            <a:off x="4754880" y="4267200"/>
            <a:ext cx="3931920" cy="1676400"/>
          </a:xfrm>
        </p:spPr>
        <p:txBody>
          <a:bodyPr>
            <a:noAutofit/>
          </a:bodyPr>
          <a:lstStyle>
            <a:lvl1pPr marL="0" indent="0">
              <a:spcBef>
                <a:spcPts val="1200"/>
              </a:spcBef>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5"/>
          </p:nvPr>
        </p:nvSpPr>
        <p:spPr/>
        <p:txBody>
          <a:bodyPr/>
          <a:lstStyle/>
          <a:p>
            <a:endParaRPr/>
          </a:p>
        </p:txBody>
      </p:sp>
      <p:sp>
        <p:nvSpPr>
          <p:cNvPr id="12" name="Footer Placeholder 11"/>
          <p:cNvSpPr>
            <a:spLocks noGrp="1"/>
          </p:cNvSpPr>
          <p:nvPr>
            <p:ph type="ftr" sz="quarter" idx="16"/>
          </p:nvPr>
        </p:nvSpPr>
        <p:spPr/>
        <p:txBody>
          <a:bodyPr/>
          <a:lstStyle/>
          <a:p>
            <a:r>
              <a:rPr/>
              <a:t>Copyright © 2014 Symantec Corporation</a:t>
            </a:r>
          </a:p>
        </p:txBody>
      </p:sp>
      <p:sp>
        <p:nvSpPr>
          <p:cNvPr id="13" name="Slide Number Placeholder 12"/>
          <p:cNvSpPr>
            <a:spLocks noGrp="1"/>
          </p:cNvSpPr>
          <p:nvPr>
            <p:ph type="sldNum" sz="quarter" idx="17"/>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8" name="Rectangle 17"/>
          <p:cNvSpPr/>
          <p:nvPr/>
        </p:nvSpPr>
        <p:spPr bwMode="auto">
          <a:xfrm>
            <a:off x="196850" y="1446212"/>
            <a:ext cx="8751888"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8" y="1509714"/>
            <a:ext cx="2831952"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7200"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3155627" y="1509714"/>
            <a:ext cx="2831953"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Text Placeholder 3"/>
          <p:cNvSpPr>
            <a:spLocks noGrp="1"/>
          </p:cNvSpPr>
          <p:nvPr>
            <p:ph type="body" sz="half" idx="14"/>
          </p:nvPr>
        </p:nvSpPr>
        <p:spPr>
          <a:xfrm>
            <a:off x="3291840"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6050397" y="1509714"/>
            <a:ext cx="2834640"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Text Placeholder 3"/>
          <p:cNvSpPr>
            <a:spLocks noGrp="1"/>
          </p:cNvSpPr>
          <p:nvPr>
            <p:ph type="body" sz="half" idx="16"/>
          </p:nvPr>
        </p:nvSpPr>
        <p:spPr>
          <a:xfrm>
            <a:off x="6129173" y="4267200"/>
            <a:ext cx="2560320"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8" name="Rectangle 17"/>
          <p:cNvSpPr/>
          <p:nvPr/>
        </p:nvSpPr>
        <p:spPr bwMode="auto">
          <a:xfrm>
            <a:off x="196850" y="1446212"/>
            <a:ext cx="8751888" cy="210312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0858"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545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2432566"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Text Placeholder 3"/>
          <p:cNvSpPr>
            <a:spLocks noGrp="1"/>
          </p:cNvSpPr>
          <p:nvPr>
            <p:ph type="body" sz="half" idx="14"/>
          </p:nvPr>
        </p:nvSpPr>
        <p:spPr>
          <a:xfrm>
            <a:off x="25881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4603901" y="1510220"/>
            <a:ext cx="2108073"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Text Placeholder 3"/>
          <p:cNvSpPr>
            <a:spLocks noGrp="1"/>
          </p:cNvSpPr>
          <p:nvPr>
            <p:ph type="body" sz="half" idx="16"/>
          </p:nvPr>
        </p:nvSpPr>
        <p:spPr>
          <a:xfrm>
            <a:off x="47217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2"/>
          <p:cNvSpPr>
            <a:spLocks noGrp="1"/>
          </p:cNvSpPr>
          <p:nvPr>
            <p:ph type="pic" idx="20"/>
          </p:nvPr>
        </p:nvSpPr>
        <p:spPr bwMode="gray">
          <a:xfrm>
            <a:off x="6775982" y="1510220"/>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24" name="Text Placeholder 3"/>
          <p:cNvSpPr>
            <a:spLocks noGrp="1"/>
          </p:cNvSpPr>
          <p:nvPr>
            <p:ph type="body" sz="half" idx="21"/>
          </p:nvPr>
        </p:nvSpPr>
        <p:spPr>
          <a:xfrm>
            <a:off x="6855307" y="3657600"/>
            <a:ext cx="1831493"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82013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lt 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19" name="Rectangle 18"/>
          <p:cNvSpPr/>
          <p:nvPr/>
        </p:nvSpPr>
        <p:spPr bwMode="auto">
          <a:xfrm>
            <a:off x="2369344" y="1447800"/>
            <a:ext cx="4410076" cy="414467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9" name="Picture Placeholder 2"/>
          <p:cNvSpPr>
            <a:spLocks noGrp="1"/>
          </p:cNvSpPr>
          <p:nvPr>
            <p:ph type="pic" idx="13"/>
          </p:nvPr>
        </p:nvSpPr>
        <p:spPr bwMode="gray">
          <a:xfrm>
            <a:off x="2432566" y="151180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61513" y="1676924"/>
            <a:ext cx="1831493"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bwMode="gray">
          <a:xfrm>
            <a:off x="2432566" y="355199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Text Placeholder 3"/>
          <p:cNvSpPr>
            <a:spLocks noGrp="1"/>
          </p:cNvSpPr>
          <p:nvPr>
            <p:ph type="body" sz="half" idx="14"/>
          </p:nvPr>
        </p:nvSpPr>
        <p:spPr>
          <a:xfrm>
            <a:off x="461513" y="3717114"/>
            <a:ext cx="1831493"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4603901" y="1511808"/>
            <a:ext cx="2108073"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Text Placeholder 3"/>
          <p:cNvSpPr>
            <a:spLocks noGrp="1"/>
          </p:cNvSpPr>
          <p:nvPr>
            <p:ph type="body" sz="half" idx="16"/>
          </p:nvPr>
        </p:nvSpPr>
        <p:spPr>
          <a:xfrm>
            <a:off x="6855307" y="1677988"/>
            <a:ext cx="1831493" cy="1643792"/>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7" name="Picture Placeholder 2"/>
          <p:cNvSpPr>
            <a:spLocks noGrp="1"/>
          </p:cNvSpPr>
          <p:nvPr>
            <p:ph type="pic" idx="20"/>
          </p:nvPr>
        </p:nvSpPr>
        <p:spPr bwMode="gray">
          <a:xfrm>
            <a:off x="4603901" y="3551998"/>
            <a:ext cx="21077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24" name="Text Placeholder 3"/>
          <p:cNvSpPr>
            <a:spLocks noGrp="1"/>
          </p:cNvSpPr>
          <p:nvPr>
            <p:ph type="body" sz="half" idx="21"/>
          </p:nvPr>
        </p:nvSpPr>
        <p:spPr>
          <a:xfrm>
            <a:off x="6855307" y="3717114"/>
            <a:ext cx="1831493" cy="1645920"/>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rP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4493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Freeform 6"/>
          <p:cNvSpPr>
            <a:spLocks noEditPoints="1"/>
          </p:cNvSpPr>
          <p:nvPr/>
        </p:nvSpPr>
        <p:spPr bwMode="ltGray">
          <a:xfrm>
            <a:off x="1185695"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1819923" y="1371601"/>
            <a:ext cx="5504155" cy="1981200"/>
          </a:xfrm>
        </p:spPr>
        <p:txBody>
          <a:bodyPr anchor="t"/>
          <a:lstStyle>
            <a:lvl1pPr marL="0" indent="0" algn="l">
              <a:lnSpc>
                <a:spcPct val="110000"/>
              </a:lnSpc>
              <a:defRPr sz="2800" b="1" baseline="0"/>
            </a:lvl1pPr>
          </a:lstStyle>
          <a:p>
            <a:r>
              <a:rPr/>
              <a:t>This is a sample quote slide. Type a brief quotation inside this textbox. Add a close quote mark at the end of the quotation.”</a:t>
            </a:r>
          </a:p>
        </p:txBody>
      </p:sp>
      <p:sp>
        <p:nvSpPr>
          <p:cNvPr id="10" name="Text Placeholder 18"/>
          <p:cNvSpPr>
            <a:spLocks noGrp="1"/>
          </p:cNvSpPr>
          <p:nvPr>
            <p:ph type="body" sz="quarter" idx="13" hasCustomPrompt="1"/>
          </p:nvPr>
        </p:nvSpPr>
        <p:spPr>
          <a:xfrm>
            <a:off x="3657600" y="3657600"/>
            <a:ext cx="3657600"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1" i="1" baseline="0">
                <a:solidFill>
                  <a:schemeClr val="tx1"/>
                </a:solidFill>
                <a:latin typeface="+mn-lt"/>
                <a:ea typeface="+mn-ea"/>
                <a:cs typeface="+mn-cs"/>
              </a:defRPr>
            </a:lvl1pPr>
          </a:lstStyle>
          <a:p>
            <a:pPr lvl="0"/>
            <a:r>
              <a:rPr/>
              <a:t>Name of Person Quoted</a:t>
            </a:r>
          </a:p>
        </p:txBody>
      </p:sp>
      <p:sp>
        <p:nvSpPr>
          <p:cNvPr id="11" name="Text Placeholder 18"/>
          <p:cNvSpPr>
            <a:spLocks noGrp="1"/>
          </p:cNvSpPr>
          <p:nvPr>
            <p:ph type="body" sz="quarter" idx="14" hasCustomPrompt="1"/>
          </p:nvPr>
        </p:nvSpPr>
        <p:spPr>
          <a:xfrm>
            <a:off x="3657600" y="3979652"/>
            <a:ext cx="3657600"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i="1" baseline="0">
                <a:solidFill>
                  <a:schemeClr val="accent1"/>
                </a:solidFill>
                <a:latin typeface="+mn-lt"/>
                <a:ea typeface="+mn-ea"/>
                <a:cs typeface="+mn-cs"/>
              </a:defRPr>
            </a:lvl1pPr>
          </a:lstStyle>
          <a:p>
            <a:pPr lvl="0"/>
            <a:r>
              <a:rP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16" name="Freeform 6"/>
          <p:cNvSpPr>
            <a:spLocks noEditPoints="1"/>
          </p:cNvSpPr>
          <p:nvPr/>
        </p:nvSpPr>
        <p:spPr bwMode="ltGray">
          <a:xfrm>
            <a:off x="3549650"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4114800" y="1440612"/>
            <a:ext cx="4114800" cy="2672602"/>
          </a:xfrm>
        </p:spPr>
        <p:txBody>
          <a:bodyPr anchor="t"/>
          <a:lstStyle>
            <a:lvl1pPr marL="0" indent="0" algn="l">
              <a:lnSpc>
                <a:spcPct val="110000"/>
              </a:lnSpc>
              <a:defRPr sz="2400" b="1" baseline="0"/>
            </a:lvl1pPr>
          </a:lstStyle>
          <a:p>
            <a:r>
              <a:rPr/>
              <a:t>This is a sample quote slide. Type a brief quotation inside this textbox. Add a close quote mark at the end of the quotation.”</a:t>
            </a:r>
          </a:p>
        </p:txBody>
      </p:sp>
      <p:sp>
        <p:nvSpPr>
          <p:cNvPr id="14" name="Rectangle 13"/>
          <p:cNvSpPr/>
          <p:nvPr/>
        </p:nvSpPr>
        <p:spPr bwMode="auto">
          <a:xfrm>
            <a:off x="914400" y="1370013"/>
            <a:ext cx="2286000" cy="274320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12" name="Picture Placeholder 15"/>
          <p:cNvSpPr>
            <a:spLocks noGrp="1"/>
          </p:cNvSpPr>
          <p:nvPr>
            <p:ph type="pic" sz="quarter" idx="15" hasCustomPrompt="1"/>
          </p:nvPr>
        </p:nvSpPr>
        <p:spPr>
          <a:xfrm>
            <a:off x="978408" y="1435609"/>
            <a:ext cx="2157599" cy="2613596"/>
          </a:xfrm>
          <a:solidFill>
            <a:schemeClr val="bg2"/>
          </a:solidFill>
        </p:spPr>
        <p:txBody>
          <a:bodyPr tIns="91440">
            <a:noAutofit/>
          </a:bodyPr>
          <a:lstStyle>
            <a:lvl1pPr marL="0" indent="0" algn="ctr">
              <a:spcBef>
                <a:spcPts val="0"/>
              </a:spcBef>
              <a:buNone/>
              <a:defRPr sz="1800" b="0" baseline="0">
                <a:solidFill>
                  <a:schemeClr val="tx1"/>
                </a:solidFill>
              </a:defRPr>
            </a:lvl1pPr>
          </a:lstStyle>
          <a:p>
            <a:r>
              <a:rPr/>
              <a:t>Click icon to insert picture</a:t>
            </a:r>
          </a:p>
        </p:txBody>
      </p:sp>
      <p:sp>
        <p:nvSpPr>
          <p:cNvPr id="10" name="Text Placeholder 18"/>
          <p:cNvSpPr>
            <a:spLocks noGrp="1"/>
          </p:cNvSpPr>
          <p:nvPr>
            <p:ph type="body" sz="quarter" idx="13" hasCustomPrompt="1"/>
          </p:nvPr>
        </p:nvSpPr>
        <p:spPr>
          <a:xfrm>
            <a:off x="901460" y="4267200"/>
            <a:ext cx="2908792"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1" i="1" baseline="0">
                <a:solidFill>
                  <a:schemeClr val="tx1"/>
                </a:solidFill>
                <a:latin typeface="+mn-lt"/>
                <a:ea typeface="+mn-ea"/>
                <a:cs typeface="+mn-cs"/>
              </a:defRPr>
            </a:lvl1pPr>
          </a:lstStyle>
          <a:p>
            <a:pPr lvl="0"/>
            <a:r>
              <a:rPr/>
              <a:t>Name of Person Quoted</a:t>
            </a:r>
          </a:p>
        </p:txBody>
      </p:sp>
      <p:sp>
        <p:nvSpPr>
          <p:cNvPr id="11" name="Text Placeholder 18"/>
          <p:cNvSpPr>
            <a:spLocks noGrp="1"/>
          </p:cNvSpPr>
          <p:nvPr>
            <p:ph type="body" sz="quarter" idx="14" hasCustomPrompt="1"/>
          </p:nvPr>
        </p:nvSpPr>
        <p:spPr>
          <a:xfrm>
            <a:off x="901460" y="4572000"/>
            <a:ext cx="2908792"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0" i="1" baseline="0">
                <a:solidFill>
                  <a:schemeClr val="accent1"/>
                </a:solidFill>
                <a:latin typeface="+mn-lt"/>
                <a:ea typeface="+mn-ea"/>
                <a:cs typeface="+mn-cs"/>
              </a:defRPr>
            </a:lvl1pPr>
          </a:lstStyle>
          <a:p>
            <a:pPr lvl="0"/>
            <a:r>
              <a:rP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66794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grpSp>
        <p:nvGrpSpPr>
          <p:cNvPr id="16" name="Group 15"/>
          <p:cNvGrpSpPr/>
          <p:nvPr/>
        </p:nvGrpSpPr>
        <p:grpSpPr bwMode="ltGray">
          <a:xfrm>
            <a:off x="615172" y="178278"/>
            <a:ext cx="8331967" cy="2845277"/>
            <a:chOff x="610410" y="178278"/>
            <a:chExt cx="8331967" cy="2845278"/>
          </a:xfrm>
        </p:grpSpPr>
        <p:sp>
          <p:nvSpPr>
            <p:cNvPr id="17" name="Rectangle 16"/>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27"/>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29"/>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31"/>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1" name="Frame"/>
          <p:cNvGrpSpPr/>
          <p:nvPr/>
        </p:nvGrpSpPr>
        <p:grpSpPr bwMode="invGray">
          <a:xfrm>
            <a:off x="0" y="0"/>
            <a:ext cx="9144000" cy="6858000"/>
            <a:chOff x="0" y="0"/>
            <a:chExt cx="9144000" cy="6858000"/>
          </a:xfrm>
        </p:grpSpPr>
        <p:sp>
          <p:nvSpPr>
            <p:cNvPr id="62" name="Rectangle 6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0" name="TextBox 69"/>
          <p:cNvSpPr txBox="1"/>
          <p:nvPr/>
        </p:nvSpPr>
        <p:spPr>
          <a:xfrm>
            <a:off x="1306199" y="4027226"/>
            <a:ext cx="883806" cy="1304925"/>
          </a:xfrm>
          <a:prstGeom prst="rect">
            <a:avLst/>
          </a:prstGeom>
          <a:noFill/>
        </p:spPr>
        <p:txBody>
          <a:bodyPr wrap="square" lIns="0" tIns="0" rIns="0" bIns="0" rtlCol="0">
            <a:noAutofit/>
          </a:bodyPr>
          <a:lstStyle/>
          <a:p>
            <a:pPr algn="ctr">
              <a:lnSpc>
                <a:spcPct val="90000"/>
              </a:lnSpc>
            </a:pPr>
            <a:r>
              <a:rPr sz="6600" b="0">
                <a:solidFill>
                  <a:schemeClr val="bg2"/>
                </a:solidFill>
              </a:rPr>
              <a:t>&amp;</a:t>
            </a:r>
          </a:p>
        </p:txBody>
      </p:sp>
      <p:sp>
        <p:nvSpPr>
          <p:cNvPr id="71" name="TextBox 70"/>
          <p:cNvSpPr txBox="1"/>
          <p:nvPr/>
        </p:nvSpPr>
        <p:spPr>
          <a:xfrm>
            <a:off x="867540" y="4011283"/>
            <a:ext cx="967895" cy="1246517"/>
          </a:xfrm>
          <a:prstGeom prst="rect">
            <a:avLst/>
          </a:prstGeom>
          <a:noFill/>
        </p:spPr>
        <p:txBody>
          <a:bodyPr wrap="square" lIns="0" tIns="0" rIns="0" bIns="0" rtlCol="0">
            <a:noAutofit/>
          </a:bodyPr>
          <a:lstStyle/>
          <a:p>
            <a:pPr>
              <a:lnSpc>
                <a:spcPct val="90000"/>
              </a:lnSpc>
            </a:pPr>
            <a:r>
              <a:rPr sz="7200" b="1"/>
              <a:t>Q</a:t>
            </a:r>
          </a:p>
        </p:txBody>
      </p:sp>
      <p:sp>
        <p:nvSpPr>
          <p:cNvPr id="72" name="TextBox 71"/>
          <p:cNvSpPr txBox="1"/>
          <p:nvPr/>
        </p:nvSpPr>
        <p:spPr>
          <a:xfrm>
            <a:off x="1967134" y="4011283"/>
            <a:ext cx="847305" cy="1246517"/>
          </a:xfrm>
          <a:prstGeom prst="rect">
            <a:avLst/>
          </a:prstGeom>
          <a:noFill/>
        </p:spPr>
        <p:txBody>
          <a:bodyPr wrap="square" lIns="0" tIns="0" rIns="0" bIns="0" rtlCol="0">
            <a:noAutofit/>
          </a:bodyPr>
          <a:lstStyle/>
          <a:p>
            <a:pPr>
              <a:lnSpc>
                <a:spcPct val="90000"/>
              </a:lnSpc>
            </a:pPr>
            <a:r>
              <a:rPr sz="7200" b="1"/>
              <a:t>A</a:t>
            </a:r>
          </a:p>
        </p:txBody>
      </p:sp>
    </p:spTree>
    <p:extLst>
      <p:ext uri="{BB962C8B-B14F-4D97-AF65-F5344CB8AC3E}">
        <p14:creationId xmlns:p14="http://schemas.microsoft.com/office/powerpoint/2010/main" val="328792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grpSp>
        <p:nvGrpSpPr>
          <p:cNvPr id="74" name="Group 73"/>
          <p:cNvGrpSpPr/>
          <p:nvPr/>
        </p:nvGrpSpPr>
        <p:grpSpPr bwMode="ltGray">
          <a:xfrm>
            <a:off x="615172" y="178278"/>
            <a:ext cx="8331967" cy="2845277"/>
            <a:chOff x="610410" y="178278"/>
            <a:chExt cx="8331967" cy="2845278"/>
          </a:xfrm>
        </p:grpSpPr>
        <p:sp>
          <p:nvSpPr>
            <p:cNvPr id="75" name="Rectangle 74"/>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75"/>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77"/>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8" name="Rectangle 87"/>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9" name="Rectangle 88"/>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0" name="Rectangle 89"/>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1"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2" name="Rectangle 91"/>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9" name="Rectangle 98"/>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0" name="Rectangle 99"/>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104"/>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106"/>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107"/>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108"/>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0" name="Rectangle 109"/>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1"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2" name="Rectangle 111"/>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3"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4" name="Rectangle 113"/>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5"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6"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7" name="Rectangle 116"/>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123" name="Frame"/>
          <p:cNvGrpSpPr/>
          <p:nvPr/>
        </p:nvGrpSpPr>
        <p:grpSpPr bwMode="invGray">
          <a:xfrm>
            <a:off x="0" y="0"/>
            <a:ext cx="9144000" cy="6858000"/>
            <a:chOff x="0" y="0"/>
            <a:chExt cx="9144000" cy="6858000"/>
          </a:xfrm>
        </p:grpSpPr>
        <p:sp>
          <p:nvSpPr>
            <p:cNvPr id="124" name="Rectangle 12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TextBox 3"/>
          <p:cNvSpPr txBox="1"/>
          <p:nvPr/>
        </p:nvSpPr>
        <p:spPr>
          <a:xfrm>
            <a:off x="910670" y="3401683"/>
            <a:ext cx="3661330"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914400" y="4464315"/>
            <a:ext cx="7315202" cy="403225"/>
          </a:xfrm>
        </p:spPr>
        <p:txBody>
          <a:bodyPr anchor="t"/>
          <a:lstStyle>
            <a:lvl1pPr>
              <a:lnSpc>
                <a:spcPct val="90000"/>
              </a:lnSpc>
              <a:defRPr sz="2400"/>
            </a:lvl1pPr>
          </a:lstStyle>
          <a:p>
            <a:r>
              <a:rPr/>
              <a:t>Click to add presenter’s name</a:t>
            </a:r>
          </a:p>
        </p:txBody>
      </p:sp>
      <p:sp>
        <p:nvSpPr>
          <p:cNvPr id="3" name="Subtitle 2"/>
          <p:cNvSpPr>
            <a:spLocks noGrp="1"/>
          </p:cNvSpPr>
          <p:nvPr>
            <p:ph type="subTitle" idx="1" hasCustomPrompt="1"/>
          </p:nvPr>
        </p:nvSpPr>
        <p:spPr>
          <a:xfrm>
            <a:off x="914399" y="4910670"/>
            <a:ext cx="7315202"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email</a:t>
            </a:r>
            <a:br>
              <a:rPr/>
            </a:br>
            <a:r>
              <a:rPr/>
              <a:t>Presenter’s phone</a:t>
            </a:r>
          </a:p>
        </p:txBody>
      </p:sp>
      <p:sp>
        <p:nvSpPr>
          <p:cNvPr id="57" name="Rectangle 6"/>
          <p:cNvSpPr>
            <a:spLocks noChangeArrowheads="1"/>
          </p:cNvSpPr>
          <p:nvPr/>
        </p:nvSpPr>
        <p:spPr bwMode="auto">
          <a:xfrm>
            <a:off x="908808" y="5638800"/>
            <a:ext cx="7320792" cy="534625"/>
          </a:xfrm>
          <a:prstGeom prst="rect">
            <a:avLst/>
          </a:prstGeom>
          <a:noFill/>
          <a:ln w="9525">
            <a:noFill/>
            <a:miter lim="800000"/>
            <a:headEnd/>
            <a:tailEnd/>
          </a:ln>
          <a:effectLst/>
        </p:spPr>
        <p:txBody>
          <a:bodyPr wrap="square" lIns="0" tIns="0" rIns="0" bIns="0" anchor="b">
            <a:noAutofit/>
          </a:bodyPr>
          <a:lstStyle/>
          <a:p>
            <a:pPr algn="l">
              <a:lnSpc>
                <a:spcPct val="90000"/>
              </a:lnSpc>
              <a:spcBef>
                <a:spcPts val="400"/>
              </a:spcBef>
            </a:pPr>
            <a:r>
              <a:rPr sz="800" b="1">
                <a:solidFill>
                  <a:schemeClr val="tx1"/>
                </a:solidFill>
                <a:latin typeface="+mn-lt"/>
              </a:rPr>
              <a:t>Copyright © 2014 Symantec Corporation. All rights reserved. </a:t>
            </a:r>
            <a:r>
              <a:rPr sz="800">
                <a:solidFill>
                  <a:schemeClr val="tx1"/>
                </a:solidFill>
                <a:latin typeface="+mn-lt"/>
              </a:rPr>
              <a:t>Symantec and the Symantec Logo are trademarks or registered trademarks of Symantec Corporation or its affiliates in the U.S. and other countries.  Other names may be trademarks of their respective owners.</a:t>
            </a:r>
          </a:p>
          <a:p>
            <a:pPr algn="l">
              <a:lnSpc>
                <a:spcPct val="90000"/>
              </a:lnSpc>
              <a:spcBef>
                <a:spcPts val="400"/>
              </a:spcBef>
            </a:pPr>
            <a:r>
              <a:rPr sz="800">
                <a:solidFill>
                  <a:schemeClr val="tx1"/>
                </a:solidFill>
                <a:latin typeface="+mn-lt"/>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5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23247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hank You Internal">
    <p:spTree>
      <p:nvGrpSpPr>
        <p:cNvPr id="1" name=""/>
        <p:cNvGrpSpPr/>
        <p:nvPr/>
      </p:nvGrpSpPr>
      <p:grpSpPr>
        <a:xfrm>
          <a:off x="0" y="0"/>
          <a:ext cx="0" cy="0"/>
          <a:chOff x="0" y="0"/>
          <a:chExt cx="0" cy="0"/>
        </a:xfrm>
      </p:grpSpPr>
      <p:grpSp>
        <p:nvGrpSpPr>
          <p:cNvPr id="74" name="Group 73"/>
          <p:cNvGrpSpPr/>
          <p:nvPr/>
        </p:nvGrpSpPr>
        <p:grpSpPr bwMode="ltGray">
          <a:xfrm>
            <a:off x="615172" y="178278"/>
            <a:ext cx="8331967" cy="2845277"/>
            <a:chOff x="610410" y="178278"/>
            <a:chExt cx="8331967" cy="2845278"/>
          </a:xfrm>
        </p:grpSpPr>
        <p:sp>
          <p:nvSpPr>
            <p:cNvPr id="75" name="Rectangle 74"/>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75"/>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77"/>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8" name="Rectangle 87"/>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9" name="Rectangle 88"/>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0" name="Rectangle 89"/>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1"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2" name="Rectangle 91"/>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9" name="Rectangle 98"/>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0" name="Rectangle 99"/>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104"/>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106"/>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107"/>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108"/>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0" name="Rectangle 109"/>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1"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2" name="Rectangle 111"/>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3"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4" name="Rectangle 113"/>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5"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6"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7" name="Rectangle 116"/>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155" name="Frame"/>
          <p:cNvGrpSpPr/>
          <p:nvPr/>
        </p:nvGrpSpPr>
        <p:grpSpPr bwMode="invGray">
          <a:xfrm>
            <a:off x="0" y="0"/>
            <a:ext cx="9144000" cy="6858000"/>
            <a:chOff x="0" y="0"/>
            <a:chExt cx="9144000" cy="6858000"/>
          </a:xfrm>
        </p:grpSpPr>
        <p:sp>
          <p:nvSpPr>
            <p:cNvPr id="156" name="Rectangle 155"/>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TextBox 3"/>
          <p:cNvSpPr txBox="1"/>
          <p:nvPr/>
        </p:nvSpPr>
        <p:spPr>
          <a:xfrm>
            <a:off x="910670" y="3401683"/>
            <a:ext cx="3661330"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914400" y="4464315"/>
            <a:ext cx="7315202" cy="403225"/>
          </a:xfrm>
        </p:spPr>
        <p:txBody>
          <a:bodyPr anchor="t"/>
          <a:lstStyle>
            <a:lvl1pPr>
              <a:lnSpc>
                <a:spcPct val="90000"/>
              </a:lnSpc>
              <a:defRPr sz="2400"/>
            </a:lvl1pPr>
          </a:lstStyle>
          <a:p>
            <a:r>
              <a:rPr/>
              <a:t>Click to add presenter’s name</a:t>
            </a:r>
          </a:p>
        </p:txBody>
      </p:sp>
      <p:sp>
        <p:nvSpPr>
          <p:cNvPr id="3" name="Subtitle 2"/>
          <p:cNvSpPr>
            <a:spLocks noGrp="1"/>
          </p:cNvSpPr>
          <p:nvPr>
            <p:ph type="subTitle" idx="1" hasCustomPrompt="1"/>
          </p:nvPr>
        </p:nvSpPr>
        <p:spPr>
          <a:xfrm>
            <a:off x="914399" y="4910670"/>
            <a:ext cx="7315202"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Presenter’s email</a:t>
            </a:r>
            <a:br>
              <a:rPr/>
            </a:br>
            <a:r>
              <a:rPr/>
              <a:t>Presenter’s phone</a:t>
            </a:r>
          </a:p>
        </p:txBody>
      </p:sp>
      <p:sp>
        <p:nvSpPr>
          <p:cNvPr id="57" name="Rectangle 6"/>
          <p:cNvSpPr>
            <a:spLocks noChangeArrowheads="1"/>
          </p:cNvSpPr>
          <p:nvPr/>
        </p:nvSpPr>
        <p:spPr bwMode="auto">
          <a:xfrm>
            <a:off x="908808" y="5867400"/>
            <a:ext cx="7320792" cy="298853"/>
          </a:xfrm>
          <a:prstGeom prst="rect">
            <a:avLst/>
          </a:prstGeom>
          <a:noFill/>
          <a:ln w="9525">
            <a:noFill/>
            <a:miter lim="800000"/>
            <a:headEnd/>
            <a:tailEnd/>
          </a:ln>
          <a:effectLst/>
        </p:spPr>
        <p:txBody>
          <a:bodyPr wrap="square" lIns="0" tIns="0" rIns="0" bIns="0" anchor="b">
            <a:noAutofit/>
          </a:bodyPr>
          <a:lstStyle/>
          <a:p>
            <a:pPr algn="l">
              <a:lnSpc>
                <a:spcPct val="90000"/>
              </a:lnSpc>
            </a:pPr>
            <a:r>
              <a:rPr sz="800" b="1">
                <a:solidFill>
                  <a:schemeClr val="tx1"/>
                </a:solidFill>
                <a:latin typeface="+mn-lt"/>
              </a:rPr>
              <a:t>SYMANTEC PROPRIETARY/CONFIDENTIAL – INTERNAL USE ONLY</a:t>
            </a:r>
            <a:br>
              <a:rPr sz="800" b="1">
                <a:solidFill>
                  <a:schemeClr val="tx1"/>
                </a:solidFill>
                <a:latin typeface="+mn-lt"/>
              </a:rPr>
            </a:br>
            <a:r>
              <a:rPr sz="800" b="0">
                <a:solidFill>
                  <a:schemeClr val="tx1"/>
                </a:solidFill>
                <a:latin typeface="+mn-lt"/>
              </a:rPr>
              <a:t>Copyright © 2014 Symantec Corporation. All rights reserved.</a:t>
            </a:r>
          </a:p>
        </p:txBody>
      </p:sp>
      <p:pic>
        <p:nvPicPr>
          <p:cNvPr id="58"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66331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a:t>Copyright © 2014 Symantec Corporation</a:t>
            </a:r>
          </a:p>
        </p:txBody>
      </p:sp>
      <p:sp>
        <p:nvSpPr>
          <p:cNvPr id="6" name="Slide Number Placeholder 5"/>
          <p:cNvSpPr>
            <a:spLocks noGrp="1"/>
          </p:cNvSpPr>
          <p:nvPr>
            <p:ph type="sldNum" sz="quarter" idx="12"/>
          </p:nvPr>
        </p:nvSpPr>
        <p:spPr/>
        <p:txBody>
          <a:bodyPr/>
          <a:lstStyle/>
          <a:p>
            <a:fld id="{8BF906E5-C384-47B9-9DB1-FC459299E421}" type="slidenum">
              <a:rPr/>
              <a:t>‹#›</a:t>
            </a:fld>
            <a:endParaRPr/>
          </a:p>
        </p:txBody>
      </p:sp>
    </p:spTree>
    <p:extLst>
      <p:ext uri="{BB962C8B-B14F-4D97-AF65-F5344CB8AC3E}">
        <p14:creationId xmlns:p14="http://schemas.microsoft.com/office/powerpoint/2010/main" val="270106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ortrait">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
        <p:nvSpPr>
          <p:cNvPr id="2" name="Title 1"/>
          <p:cNvSpPr>
            <a:spLocks noGrp="1"/>
          </p:cNvSpPr>
          <p:nvPr>
            <p:ph type="title"/>
          </p:nvPr>
        </p:nvSpPr>
        <p:spPr>
          <a:xfrm>
            <a:off x="914399"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399" y="5486400"/>
            <a:ext cx="4114799"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sp>
        <p:nvSpPr>
          <p:cNvPr id="79" name="Picture Placeholder 2"/>
          <p:cNvSpPr>
            <a:spLocks noGrp="1"/>
          </p:cNvSpPr>
          <p:nvPr>
            <p:ph type="pic" sz="quarter" idx="11"/>
          </p:nvPr>
        </p:nvSpPr>
        <p:spPr>
          <a:xfrm>
            <a:off x="5265692" y="1147763"/>
            <a:ext cx="3574702" cy="5508625"/>
          </a:xfrm>
        </p:spPr>
        <p:txBody>
          <a:bodyPr tIns="1371600">
            <a:noAutofit/>
          </a:bodyPr>
          <a:lstStyle>
            <a:lvl1pPr marL="0" indent="0" algn="ctr">
              <a:buNone/>
              <a:defRPr/>
            </a:lvl1pPr>
          </a:lstStyle>
          <a:p>
            <a:r>
              <a:rPr lang="en-US" smtClean="0"/>
              <a:t>Drag picture to placeholder or click icon to add</a:t>
            </a:r>
            <a:endParaRPr/>
          </a:p>
        </p:txBody>
      </p:sp>
      <p:grpSp>
        <p:nvGrpSpPr>
          <p:cNvPr id="80" name="Frame"/>
          <p:cNvGrpSpPr/>
          <p:nvPr/>
        </p:nvGrpSpPr>
        <p:grpSpPr bwMode="invGray">
          <a:xfrm>
            <a:off x="0" y="0"/>
            <a:ext cx="9144000" cy="6858000"/>
            <a:chOff x="0" y="0"/>
            <a:chExt cx="9144000" cy="6858000"/>
          </a:xfrm>
        </p:grpSpPr>
        <p:sp>
          <p:nvSpPr>
            <p:cNvPr id="81" name="Rectangle 80"/>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272964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8600" y="533400"/>
            <a:ext cx="8382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533400"/>
            <a:ext cx="7087374"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3075" name="Rectangle 3"/>
          <p:cNvSpPr>
            <a:spLocks noGrp="1" noChangeArrowheads="1"/>
          </p:cNvSpPr>
          <p:nvPr>
            <p:ph type="ctrTitle" hasCustomPrompt="1"/>
          </p:nvPr>
        </p:nvSpPr>
        <p:spPr bwMode="auto">
          <a:xfrm>
            <a:off x="914400" y="3048000"/>
            <a:ext cx="7315202" cy="1393825"/>
          </a:xfrm>
        </p:spPr>
        <p:txBody>
          <a:bodyPr/>
          <a:lstStyle>
            <a:lvl1pPr>
              <a:defRPr sz="3200">
                <a:solidFill>
                  <a:schemeClr val="tx1"/>
                </a:solidFill>
              </a:defRPr>
            </a:lvl1pPr>
          </a:lstStyle>
          <a:p>
            <a:r>
              <a:rPr/>
              <a:t>Click to add title</a:t>
            </a: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1" name="Frame"/>
          <p:cNvGrpSpPr/>
          <p:nvPr/>
        </p:nvGrpSpPr>
        <p:grpSpPr bwMode="invGray">
          <a:xfrm>
            <a:off x="0" y="0"/>
            <a:ext cx="9144000" cy="6858000"/>
            <a:chOff x="0" y="0"/>
            <a:chExt cx="9144000" cy="6858000"/>
          </a:xfrm>
        </p:grpSpPr>
        <p:sp>
          <p:nvSpPr>
            <p:cNvPr id="82" name="Rectangle 8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624198"/>
            <a:ext cx="2194560" cy="579039"/>
          </a:xfrm>
          <a:prstGeom prst="rect">
            <a:avLst/>
          </a:prstGeom>
        </p:spPr>
      </p:pic>
      <p:cxnSp>
        <p:nvCxnSpPr>
          <p:cNvPr id="79" name="Straight Connector 78"/>
          <p:cNvCxnSpPr/>
          <p:nvPr/>
        </p:nvCxnSpPr>
        <p:spPr bwMode="auto">
          <a:xfrm>
            <a:off x="3124200" y="624198"/>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spTree>
    <p:extLst>
      <p:ext uri="{BB962C8B-B14F-4D97-AF65-F5344CB8AC3E}">
        <p14:creationId xmlns:p14="http://schemas.microsoft.com/office/powerpoint/2010/main" val="9409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CoBranded Portrait">
    <p:spTree>
      <p:nvGrpSpPr>
        <p:cNvPr id="1" name=""/>
        <p:cNvGrpSpPr/>
        <p:nvPr/>
      </p:nvGrpSpPr>
      <p:grpSpPr>
        <a:xfrm>
          <a:off x="0" y="0"/>
          <a:ext cx="0" cy="0"/>
          <a:chOff x="0" y="0"/>
          <a:chExt cx="0" cy="0"/>
        </a:xfrm>
      </p:grpSpPr>
      <p:grpSp>
        <p:nvGrpSpPr>
          <p:cNvPr id="31" name="Group 30"/>
          <p:cNvGrpSpPr/>
          <p:nvPr/>
        </p:nvGrpSpPr>
        <p:grpSpPr bwMode="ltGray">
          <a:xfrm>
            <a:off x="615172" y="178278"/>
            <a:ext cx="8331967" cy="2845277"/>
            <a:chOff x="610410" y="178278"/>
            <a:chExt cx="8331967" cy="2845278"/>
          </a:xfrm>
        </p:grpSpPr>
        <p:sp>
          <p:nvSpPr>
            <p:cNvPr id="32" name="Rectangle 31"/>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1" name="Rectangle 70"/>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2" name="Title 1"/>
          <p:cNvSpPr>
            <a:spLocks noGrp="1"/>
          </p:cNvSpPr>
          <p:nvPr>
            <p:ph type="title"/>
          </p:nvPr>
        </p:nvSpPr>
        <p:spPr>
          <a:xfrm>
            <a:off x="914400"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399" y="5486400"/>
            <a:ext cx="4114799"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sp>
        <p:nvSpPr>
          <p:cNvPr id="79" name="Picture Placeholder 2"/>
          <p:cNvSpPr>
            <a:spLocks noGrp="1"/>
          </p:cNvSpPr>
          <p:nvPr>
            <p:ph type="pic" sz="quarter" idx="11"/>
          </p:nvPr>
        </p:nvSpPr>
        <p:spPr>
          <a:xfrm>
            <a:off x="5265692" y="1147763"/>
            <a:ext cx="3574702" cy="5508625"/>
          </a:xfrm>
        </p:spPr>
        <p:txBody>
          <a:bodyPr tIns="1371600">
            <a:noAutofit/>
          </a:bodyPr>
          <a:lstStyle>
            <a:lvl1pPr marL="0" indent="0" algn="ctr">
              <a:buNone/>
              <a:defRPr/>
            </a:lvl1pPr>
          </a:lstStyle>
          <a:p>
            <a:r>
              <a:rPr lang="en-US" smtClean="0"/>
              <a:t>Drag picture to placeholder or click icon to add</a:t>
            </a:r>
            <a:endParaRPr/>
          </a:p>
        </p:txBody>
      </p:sp>
      <p:grpSp>
        <p:nvGrpSpPr>
          <p:cNvPr id="80" name="Frame"/>
          <p:cNvGrpSpPr/>
          <p:nvPr/>
        </p:nvGrpSpPr>
        <p:grpSpPr bwMode="invGray">
          <a:xfrm>
            <a:off x="0" y="0"/>
            <a:ext cx="9144000" cy="6858000"/>
            <a:chOff x="0" y="0"/>
            <a:chExt cx="9144000" cy="6858000"/>
          </a:xfrm>
        </p:grpSpPr>
        <p:sp>
          <p:nvSpPr>
            <p:cNvPr id="81" name="Rectangle 80"/>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81"/>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83"/>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7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288" y="624198"/>
            <a:ext cx="2194560" cy="579039"/>
          </a:xfrm>
          <a:prstGeom prst="rect">
            <a:avLst/>
          </a:prstGeom>
        </p:spPr>
      </p:pic>
      <p:cxnSp>
        <p:nvCxnSpPr>
          <p:cNvPr id="85" name="Straight Connector 84"/>
          <p:cNvCxnSpPr/>
          <p:nvPr/>
        </p:nvCxnSpPr>
        <p:spPr bwMode="auto">
          <a:xfrm>
            <a:off x="3124200" y="624198"/>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spTree>
    <p:extLst>
      <p:ext uri="{BB962C8B-B14F-4D97-AF65-F5344CB8AC3E}">
        <p14:creationId xmlns:p14="http://schemas.microsoft.com/office/powerpoint/2010/main" val="309773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Horizont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6" name="Rectangle 75"/>
          <p:cNvSpPr/>
          <p:nvPr/>
        </p:nvSpPr>
        <p:spPr bwMode="white">
          <a:xfrm>
            <a:off x="1" y="3041202"/>
            <a:ext cx="9144000" cy="3816798"/>
          </a:xfrm>
          <a:prstGeom prst="rect">
            <a:avLst/>
          </a:pr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914400" y="3200400"/>
            <a:ext cx="7315202" cy="1241425"/>
          </a:xfrm>
        </p:spPr>
        <p:txBody>
          <a:bodyPr/>
          <a:lstStyle>
            <a:lvl1pPr>
              <a:defRPr sz="3200">
                <a:solidFill>
                  <a:schemeClr val="tx1"/>
                </a:solidFill>
              </a:defRPr>
            </a:lvl1pPr>
          </a:lstStyle>
          <a:p>
            <a:r>
              <a:rPr/>
              <a:t>Click to add title</a:t>
            </a:r>
          </a:p>
        </p:txBody>
      </p:sp>
      <p:sp>
        <p:nvSpPr>
          <p:cNvPr id="3076" name="Rectangle 4"/>
          <p:cNvSpPr>
            <a:spLocks noGrp="1" noChangeArrowheads="1"/>
          </p:cNvSpPr>
          <p:nvPr>
            <p:ph type="subTitle" idx="1" hasCustomPrompt="1"/>
          </p:nvPr>
        </p:nvSpPr>
        <p:spPr bwMode="auto">
          <a:xfrm>
            <a:off x="914399" y="5050673"/>
            <a:ext cx="7315202"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73152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83" name="Frame"/>
          <p:cNvGrpSpPr/>
          <p:nvPr/>
        </p:nvGrpSpPr>
        <p:grpSpPr bwMode="invGray">
          <a:xfrm>
            <a:off x="0" y="0"/>
            <a:ext cx="9144000" cy="6858000"/>
            <a:chOff x="0" y="0"/>
            <a:chExt cx="9144000" cy="6858000"/>
          </a:xfrm>
        </p:grpSpPr>
        <p:sp>
          <p:nvSpPr>
            <p:cNvPr id="84" name="Rectangle 8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97965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Vertic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3" name="Rectangle 82"/>
          <p:cNvSpPr/>
          <p:nvPr/>
        </p:nvSpPr>
        <p:spPr bwMode="white">
          <a:xfrm>
            <a:off x="196850" y="100583"/>
            <a:ext cx="6729730" cy="6656832"/>
          </a:xfrm>
          <a:custGeom>
            <a:avLst/>
            <a:gdLst/>
            <a:ahLst/>
            <a:cxnLst/>
            <a:rect l="l" t="t" r="r" b="b"/>
            <a:pathLst>
              <a:path w="6729730" h="6656832">
                <a:moveTo>
                  <a:pt x="0" y="0"/>
                </a:moveTo>
                <a:lnTo>
                  <a:pt x="5886450" y="0"/>
                </a:lnTo>
                <a:lnTo>
                  <a:pt x="5886450" y="3124200"/>
                </a:lnTo>
                <a:lnTo>
                  <a:pt x="6470650" y="3124200"/>
                </a:lnTo>
                <a:lnTo>
                  <a:pt x="6470650" y="5210708"/>
                </a:lnTo>
                <a:lnTo>
                  <a:pt x="6729730" y="5210708"/>
                </a:lnTo>
                <a:lnTo>
                  <a:pt x="6729730" y="6641591"/>
                </a:lnTo>
                <a:lnTo>
                  <a:pt x="6470650" y="6641591"/>
                </a:lnTo>
                <a:lnTo>
                  <a:pt x="6470650" y="6656832"/>
                </a:lnTo>
                <a:lnTo>
                  <a:pt x="584200" y="6656832"/>
                </a:lnTo>
                <a:lnTo>
                  <a:pt x="584200" y="6655816"/>
                </a:lnTo>
                <a:lnTo>
                  <a:pt x="0" y="6655816"/>
                </a:lnTo>
                <a:close/>
              </a:path>
            </a:pathLst>
          </a:cu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 name="Title 2"/>
          <p:cNvSpPr>
            <a:spLocks noGrp="1"/>
          </p:cNvSpPr>
          <p:nvPr>
            <p:ph type="title"/>
          </p:nvPr>
        </p:nvSpPr>
        <p:spPr>
          <a:xfrm>
            <a:off x="914400" y="3048000"/>
            <a:ext cx="4114800" cy="1393825"/>
          </a:xfrm>
        </p:spPr>
        <p:txBody>
          <a:bodyPr/>
          <a:lstStyle>
            <a:lvl1pPr>
              <a:defRPr sz="3200"/>
            </a:lvl1pPr>
          </a:lstStyle>
          <a:p>
            <a:r>
              <a:rPr lang="en-US" smtClean="0"/>
              <a:t>Click to edit Master title style</a:t>
            </a:r>
            <a:endParaRPr/>
          </a:p>
        </p:txBody>
      </p:sp>
      <p:sp>
        <p:nvSpPr>
          <p:cNvPr id="3076" name="Rectangle 4"/>
          <p:cNvSpPr>
            <a:spLocks noGrp="1" noChangeArrowheads="1"/>
          </p:cNvSpPr>
          <p:nvPr>
            <p:ph type="subTitle" idx="1" hasCustomPrompt="1"/>
          </p:nvPr>
        </p:nvSpPr>
        <p:spPr bwMode="auto">
          <a:xfrm>
            <a:off x="914399" y="5050673"/>
            <a:ext cx="4114800" cy="381000"/>
          </a:xfrm>
        </p:spPr>
        <p:txBody>
          <a:bodyPr anchor="t" anchorCtr="0">
            <a:noAutofit/>
          </a:bodyPr>
          <a:lstStyle>
            <a:lvl1pPr marL="0" indent="0">
              <a:spcBef>
                <a:spcPts val="0"/>
              </a:spcBef>
              <a:buFontTx/>
              <a:buNone/>
              <a:defRPr sz="2400" b="1" baseline="0"/>
            </a:lvl1pPr>
          </a:lstStyle>
          <a:p>
            <a:r>
              <a:rPr/>
              <a:t>Click to add presenter’s name</a:t>
            </a:r>
          </a:p>
        </p:txBody>
      </p:sp>
      <p:sp>
        <p:nvSpPr>
          <p:cNvPr id="19" name="Text Placeholder 18"/>
          <p:cNvSpPr>
            <a:spLocks noGrp="1"/>
          </p:cNvSpPr>
          <p:nvPr>
            <p:ph type="body" sz="quarter" idx="10" hasCustomPrompt="1"/>
          </p:nvPr>
        </p:nvSpPr>
        <p:spPr>
          <a:xfrm>
            <a:off x="914401" y="5486400"/>
            <a:ext cx="411480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rPr/>
              <a:t>Click to add presenter’s title</a:t>
            </a:r>
          </a:p>
        </p:txBody>
      </p:sp>
      <p:grpSp>
        <p:nvGrpSpPr>
          <p:cNvPr id="2" name="Group 1"/>
          <p:cNvGrpSpPr/>
          <p:nvPr/>
        </p:nvGrpSpPr>
        <p:grpSpPr bwMode="ltGray">
          <a:xfrm>
            <a:off x="5486400" y="187419"/>
            <a:ext cx="2145014" cy="6469412"/>
            <a:chOff x="5486400" y="187419"/>
            <a:chExt cx="2145014" cy="6469412"/>
          </a:xfrm>
        </p:grpSpPr>
        <p:grpSp>
          <p:nvGrpSpPr>
            <p:cNvPr id="39" name="Group 38"/>
            <p:cNvGrpSpPr/>
            <p:nvPr/>
          </p:nvGrpSpPr>
          <p:grpSpPr bwMode="ltGray">
            <a:xfrm>
              <a:off x="5486401" y="187419"/>
              <a:ext cx="1440575" cy="1811704"/>
              <a:chOff x="10441503" y="494758"/>
              <a:chExt cx="1329339" cy="1671811"/>
            </a:xfrm>
          </p:grpSpPr>
          <p:sp>
            <p:nvSpPr>
              <p:cNvPr id="40" name="Rectangle 39"/>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43"/>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47" name="Group 46"/>
            <p:cNvGrpSpPr/>
            <p:nvPr/>
          </p:nvGrpSpPr>
          <p:grpSpPr bwMode="ltGray">
            <a:xfrm>
              <a:off x="5486400" y="1838488"/>
              <a:ext cx="1798680" cy="2054453"/>
              <a:chOff x="10331508" y="2525213"/>
              <a:chExt cx="1835504" cy="2096514"/>
            </a:xfrm>
          </p:grpSpPr>
          <p:sp>
            <p:nvSpPr>
              <p:cNvPr id="48" name="Rectangle 47"/>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58" name="Group 57"/>
            <p:cNvGrpSpPr/>
            <p:nvPr/>
          </p:nvGrpSpPr>
          <p:grpSpPr bwMode="ltGray">
            <a:xfrm>
              <a:off x="6173331" y="3848503"/>
              <a:ext cx="1458083" cy="1566458"/>
              <a:chOff x="11033674" y="4731829"/>
              <a:chExt cx="1487934" cy="1598528"/>
            </a:xfrm>
          </p:grpSpPr>
          <p:sp>
            <p:nvSpPr>
              <p:cNvPr id="59" name="Rectangle 58"/>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1" name="Rectangle 70"/>
            <p:cNvSpPr/>
            <p:nvPr/>
          </p:nvSpPr>
          <p:spPr bwMode="ltGray">
            <a:xfrm rot="16200000">
              <a:off x="6702498"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71"/>
            <p:cNvSpPr/>
            <p:nvPr/>
          </p:nvSpPr>
          <p:spPr bwMode="ltGray">
            <a:xfrm rot="16200000">
              <a:off x="6922517"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rot="16200000">
              <a:off x="6707242"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43"/>
            <p:cNvSpPr/>
            <p:nvPr/>
          </p:nvSpPr>
          <p:spPr bwMode="ltGray">
            <a:xfrm rot="16200000">
              <a:off x="7020699"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rot="16200000">
              <a:off x="6606621"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rot="16200000">
              <a:off x="6765273"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74"/>
            <p:cNvSpPr/>
            <p:nvPr/>
          </p:nvSpPr>
          <p:spPr bwMode="ltGray">
            <a:xfrm rot="16200000">
              <a:off x="6979193"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rot="16200000">
              <a:off x="6884218"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46"/>
            <p:cNvSpPr/>
            <p:nvPr/>
          </p:nvSpPr>
          <p:spPr bwMode="ltGray">
            <a:xfrm rot="16200000">
              <a:off x="6656159"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46"/>
            <p:cNvSpPr/>
            <p:nvPr/>
          </p:nvSpPr>
          <p:spPr bwMode="ltGray">
            <a:xfrm rot="16200000">
              <a:off x="6754519"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4" name="Frame"/>
          <p:cNvGrpSpPr/>
          <p:nvPr/>
        </p:nvGrpSpPr>
        <p:grpSpPr bwMode="invGray">
          <a:xfrm>
            <a:off x="0" y="0"/>
            <a:ext cx="9144000" cy="6858000"/>
            <a:chOff x="0" y="0"/>
            <a:chExt cx="9144000" cy="6858000"/>
          </a:xfrm>
        </p:grpSpPr>
        <p:sp>
          <p:nvSpPr>
            <p:cNvPr id="35" name="Rectangle 34"/>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81" name="Rectangle 80"/>
          <p:cNvSpPr/>
          <p:nvPr/>
        </p:nvSpPr>
        <p:spPr bwMode="ltGray">
          <a:xfrm rot="16200000">
            <a:off x="7373436"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82"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288" y="834568"/>
            <a:ext cx="2194560" cy="579039"/>
          </a:xfrm>
          <a:prstGeom prst="rect">
            <a:avLst/>
          </a:prstGeom>
        </p:spPr>
      </p:pic>
    </p:spTree>
    <p:extLst>
      <p:ext uri="{BB962C8B-B14F-4D97-AF65-F5344CB8AC3E}">
        <p14:creationId xmlns:p14="http://schemas.microsoft.com/office/powerpoint/2010/main" val="340423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ransition">
    <p:spTree>
      <p:nvGrpSpPr>
        <p:cNvPr id="1" name=""/>
        <p:cNvGrpSpPr/>
        <p:nvPr/>
      </p:nvGrpSpPr>
      <p:grpSpPr>
        <a:xfrm>
          <a:off x="0" y="0"/>
          <a:ext cx="0" cy="0"/>
          <a:chOff x="0" y="0"/>
          <a:chExt cx="0" cy="0"/>
        </a:xfrm>
      </p:grpSpPr>
      <p:grpSp>
        <p:nvGrpSpPr>
          <p:cNvPr id="16" name="Group 15"/>
          <p:cNvGrpSpPr/>
          <p:nvPr/>
        </p:nvGrpSpPr>
        <p:grpSpPr bwMode="ltGray">
          <a:xfrm>
            <a:off x="615172" y="178278"/>
            <a:ext cx="8331967" cy="2845277"/>
            <a:chOff x="610410" y="178278"/>
            <a:chExt cx="8331967" cy="2845278"/>
          </a:xfrm>
        </p:grpSpPr>
        <p:sp>
          <p:nvSpPr>
            <p:cNvPr id="17" name="Rectangle 16"/>
            <p:cNvSpPr/>
            <p:nvPr/>
          </p:nvSpPr>
          <p:spPr bwMode="ltGray">
            <a:xfrm>
              <a:off x="7760115" y="178278"/>
              <a:ext cx="1182262" cy="1193799"/>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 name="Rectangle 17"/>
            <p:cNvSpPr/>
            <p:nvPr/>
          </p:nvSpPr>
          <p:spPr bwMode="ltGray">
            <a:xfrm>
              <a:off x="7342753" y="1065916"/>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 name="Rectangle 18"/>
            <p:cNvSpPr/>
            <p:nvPr/>
          </p:nvSpPr>
          <p:spPr bwMode="ltGray">
            <a:xfrm>
              <a:off x="6727716" y="943452"/>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 name="Rectangle 19"/>
            <p:cNvSpPr/>
            <p:nvPr/>
          </p:nvSpPr>
          <p:spPr bwMode="ltGray">
            <a:xfrm>
              <a:off x="7342754" y="1065916"/>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1" name="Rectangle 23"/>
            <p:cNvSpPr/>
            <p:nvPr/>
          </p:nvSpPr>
          <p:spPr bwMode="ltGray">
            <a:xfrm>
              <a:off x="7760115" y="943452"/>
              <a:ext cx="135715" cy="42862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2" name="Rectangle 21"/>
            <p:cNvSpPr/>
            <p:nvPr/>
          </p:nvSpPr>
          <p:spPr bwMode="ltGray">
            <a:xfrm>
              <a:off x="7760115" y="1065916"/>
              <a:ext cx="491179" cy="30616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ltGray">
            <a:xfrm>
              <a:off x="7760115" y="1065916"/>
              <a:ext cx="135716" cy="306161"/>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ltGray">
            <a:xfrm>
              <a:off x="7064243" y="129683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ltGray">
            <a:xfrm>
              <a:off x="7342753" y="1296831"/>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6" name="Rectangle 25"/>
            <p:cNvSpPr/>
            <p:nvPr/>
          </p:nvSpPr>
          <p:spPr bwMode="ltGray">
            <a:xfrm>
              <a:off x="6579483" y="1913285"/>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7" name="Rectangle 26"/>
            <p:cNvSpPr/>
            <p:nvPr/>
          </p:nvSpPr>
          <p:spPr bwMode="ltGray">
            <a:xfrm>
              <a:off x="6727716" y="1913285"/>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8" name="Rectangle 27"/>
            <p:cNvSpPr/>
            <p:nvPr/>
          </p:nvSpPr>
          <p:spPr bwMode="ltGray">
            <a:xfrm>
              <a:off x="4700590" y="1307021"/>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a:off x="4124326" y="189757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29"/>
            <p:cNvSpPr/>
            <p:nvPr/>
          </p:nvSpPr>
          <p:spPr bwMode="ltGray">
            <a:xfrm>
              <a:off x="3206751" y="1535622"/>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30"/>
            <p:cNvSpPr/>
            <p:nvPr/>
          </p:nvSpPr>
          <p:spPr bwMode="ltGray">
            <a:xfrm>
              <a:off x="785069" y="2029017"/>
              <a:ext cx="508907" cy="51387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31"/>
            <p:cNvSpPr/>
            <p:nvPr/>
          </p:nvSpPr>
          <p:spPr bwMode="ltGray">
            <a:xfrm>
              <a:off x="5279710" y="982650"/>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43"/>
            <p:cNvSpPr/>
            <p:nvPr/>
          </p:nvSpPr>
          <p:spPr bwMode="ltGray">
            <a:xfrm>
              <a:off x="5279710" y="1307021"/>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33"/>
            <p:cNvSpPr/>
            <p:nvPr/>
          </p:nvSpPr>
          <p:spPr bwMode="ltGray">
            <a:xfrm>
              <a:off x="5607932" y="83345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46"/>
            <p:cNvSpPr/>
            <p:nvPr/>
          </p:nvSpPr>
          <p:spPr bwMode="ltGray">
            <a:xfrm>
              <a:off x="5607932" y="982650"/>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ltGray">
            <a:xfrm>
              <a:off x="5814966" y="1071851"/>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46"/>
            <p:cNvSpPr/>
            <p:nvPr/>
          </p:nvSpPr>
          <p:spPr bwMode="ltGray">
            <a:xfrm>
              <a:off x="5814966" y="1071851"/>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53"/>
            <p:cNvSpPr/>
            <p:nvPr/>
          </p:nvSpPr>
          <p:spPr bwMode="ltGray">
            <a:xfrm>
              <a:off x="4700590" y="1897572"/>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4214766" y="2200326"/>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0" name="Rectangle 39"/>
            <p:cNvSpPr/>
            <p:nvPr/>
          </p:nvSpPr>
          <p:spPr bwMode="ltGray">
            <a:xfrm>
              <a:off x="3776616" y="2783396"/>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1" name="Rectangle 40"/>
            <p:cNvSpPr/>
            <p:nvPr/>
          </p:nvSpPr>
          <p:spPr bwMode="ltGray">
            <a:xfrm>
              <a:off x="2927048" y="2101537"/>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2" name="Rectangle 41"/>
            <p:cNvSpPr/>
            <p:nvPr/>
          </p:nvSpPr>
          <p:spPr bwMode="ltGray">
            <a:xfrm>
              <a:off x="2515005" y="201949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3" name="Rectangle 42"/>
            <p:cNvSpPr/>
            <p:nvPr/>
          </p:nvSpPr>
          <p:spPr bwMode="ltGray">
            <a:xfrm>
              <a:off x="2927049" y="2101537"/>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4" name="Rectangle 23"/>
            <p:cNvSpPr/>
            <p:nvPr/>
          </p:nvSpPr>
          <p:spPr bwMode="ltGray">
            <a:xfrm>
              <a:off x="3206660" y="2019492"/>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5" name="Rectangle 44"/>
            <p:cNvSpPr/>
            <p:nvPr/>
          </p:nvSpPr>
          <p:spPr bwMode="ltGray">
            <a:xfrm>
              <a:off x="3206660" y="2101537"/>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6" name="Rectangle 45"/>
            <p:cNvSpPr/>
            <p:nvPr/>
          </p:nvSpPr>
          <p:spPr bwMode="ltGray">
            <a:xfrm>
              <a:off x="2740461" y="2256238"/>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7" name="Rectangle 46"/>
            <p:cNvSpPr/>
            <p:nvPr/>
          </p:nvSpPr>
          <p:spPr bwMode="ltGray">
            <a:xfrm>
              <a:off x="2927048" y="2256238"/>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8" name="Rectangle 47"/>
            <p:cNvSpPr/>
            <p:nvPr/>
          </p:nvSpPr>
          <p:spPr bwMode="ltGray">
            <a:xfrm>
              <a:off x="2415696" y="2669231"/>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2515005" y="2669231"/>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206661" y="2101537"/>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50"/>
            <p:cNvSpPr/>
            <p:nvPr/>
          </p:nvSpPr>
          <p:spPr bwMode="ltGray">
            <a:xfrm>
              <a:off x="1158559" y="2250875"/>
              <a:ext cx="527374" cy="532521"/>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1551010" y="2031059"/>
              <a:ext cx="554855" cy="56027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43"/>
            <p:cNvSpPr/>
            <p:nvPr/>
          </p:nvSpPr>
          <p:spPr bwMode="ltGray">
            <a:xfrm>
              <a:off x="1551010" y="2250875"/>
              <a:ext cx="134923" cy="34045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53"/>
            <p:cNvSpPr/>
            <p:nvPr/>
          </p:nvSpPr>
          <p:spPr bwMode="ltGray">
            <a:xfrm>
              <a:off x="1773436" y="1929956"/>
              <a:ext cx="210258" cy="21251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46"/>
            <p:cNvSpPr/>
            <p:nvPr/>
          </p:nvSpPr>
          <p:spPr bwMode="ltGray">
            <a:xfrm>
              <a:off x="1773436" y="2031059"/>
              <a:ext cx="210258" cy="111414"/>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1913736" y="2091508"/>
              <a:ext cx="275048" cy="27800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46"/>
            <p:cNvSpPr/>
            <p:nvPr/>
          </p:nvSpPr>
          <p:spPr bwMode="ltGray">
            <a:xfrm>
              <a:off x="1913736" y="2091508"/>
              <a:ext cx="69958" cy="50965"/>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74"/>
            <p:cNvSpPr/>
            <p:nvPr/>
          </p:nvSpPr>
          <p:spPr bwMode="ltGray">
            <a:xfrm>
              <a:off x="1158559" y="2250875"/>
              <a:ext cx="135417" cy="292015"/>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835434" y="2213106"/>
              <a:ext cx="234241" cy="23675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610410" y="2761214"/>
              <a:ext cx="158015" cy="15971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6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4137" y="6182859"/>
            <a:ext cx="1371600" cy="361900"/>
          </a:xfrm>
          <a:prstGeom prst="rect">
            <a:avLst/>
          </a:prstGeom>
        </p:spPr>
      </p:pic>
      <p:sp>
        <p:nvSpPr>
          <p:cNvPr id="2" name="Title 1"/>
          <p:cNvSpPr>
            <a:spLocks noGrp="1"/>
          </p:cNvSpPr>
          <p:nvPr>
            <p:ph type="title"/>
          </p:nvPr>
        </p:nvSpPr>
        <p:spPr>
          <a:xfrm>
            <a:off x="914400" y="3200400"/>
            <a:ext cx="7315202" cy="12414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7315202"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1" name="Frame"/>
          <p:cNvGrpSpPr/>
          <p:nvPr/>
        </p:nvGrpSpPr>
        <p:grpSpPr bwMode="invGray">
          <a:xfrm>
            <a:off x="0" y="0"/>
            <a:ext cx="9144000" cy="6858000"/>
            <a:chOff x="0" y="0"/>
            <a:chExt cx="9144000" cy="6858000"/>
          </a:xfrm>
        </p:grpSpPr>
        <p:sp>
          <p:nvSpPr>
            <p:cNvPr id="62" name="Rectangle 61"/>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Transition Horizontal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8" name="Rectangle 57"/>
          <p:cNvSpPr/>
          <p:nvPr/>
        </p:nvSpPr>
        <p:spPr bwMode="white">
          <a:xfrm>
            <a:off x="1" y="3041202"/>
            <a:ext cx="9144000" cy="3816798"/>
          </a:xfrm>
          <a:prstGeom prst="rect">
            <a:avLst/>
          </a:prstGeom>
          <a:solidFill>
            <a:srgbClr val="EFEFE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914400" y="3200400"/>
            <a:ext cx="7315202" cy="1241425"/>
          </a:xfrm>
        </p:spPr>
        <p:txBody>
          <a:bodyPr anchor="b"/>
          <a:lstStyle>
            <a:lvl1pPr algn="l">
              <a:lnSpc>
                <a:spcPct val="90000"/>
              </a:lnSpc>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4593473"/>
            <a:ext cx="7315202"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a:xfrm>
            <a:off x="5029200" y="6329172"/>
            <a:ext cx="1066800" cy="182880"/>
          </a:xfrm>
        </p:spPr>
        <p:txBody>
          <a:bodyPr/>
          <a:lstStyle/>
          <a:p>
            <a:endParaRPr/>
          </a:p>
        </p:txBody>
      </p:sp>
      <p:sp>
        <p:nvSpPr>
          <p:cNvPr id="8" name="Footer Placeholder 7"/>
          <p:cNvSpPr>
            <a:spLocks noGrp="1"/>
          </p:cNvSpPr>
          <p:nvPr>
            <p:ph type="ftr" sz="quarter" idx="11"/>
          </p:nvPr>
        </p:nvSpPr>
        <p:spPr/>
        <p:txBody>
          <a:bodyPr/>
          <a:lstStyle/>
          <a:p>
            <a:r>
              <a:rPr/>
              <a:t>Copyright © 2014 Symantec Corporation</a:t>
            </a:r>
          </a:p>
        </p:txBody>
      </p:sp>
      <p:sp>
        <p:nvSpPr>
          <p:cNvPr id="9" name="Slide Number Placeholder 8"/>
          <p:cNvSpPr>
            <a:spLocks noGrp="1"/>
          </p:cNvSpPr>
          <p:nvPr>
            <p:ph type="sldNum" sz="quarter" idx="12"/>
          </p:nvPr>
        </p:nvSpPr>
        <p:spPr>
          <a:xfrm>
            <a:off x="8292954" y="6329172"/>
            <a:ext cx="393846"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3" name="Frame"/>
          <p:cNvGrpSpPr/>
          <p:nvPr/>
        </p:nvGrpSpPr>
        <p:grpSpPr bwMode="invGray">
          <a:xfrm>
            <a:off x="0" y="0"/>
            <a:ext cx="9144000" cy="6858000"/>
            <a:chOff x="0" y="0"/>
            <a:chExt cx="9144000" cy="6858000"/>
          </a:xfrm>
        </p:grpSpPr>
        <p:sp>
          <p:nvSpPr>
            <p:cNvPr id="64" name="Rectangle 63"/>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7" nam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137" y="6182859"/>
            <a:ext cx="1371600" cy="361900"/>
          </a:xfrm>
          <a:prstGeom prst="rect">
            <a:avLst/>
          </a:prstGeom>
        </p:spPr>
      </p:pic>
    </p:spTree>
    <p:extLst>
      <p:ext uri="{BB962C8B-B14F-4D97-AF65-F5344CB8AC3E}">
        <p14:creationId xmlns:p14="http://schemas.microsoft.com/office/powerpoint/2010/main" val="14738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9" name="Frame"/>
          <p:cNvGrpSpPr/>
          <p:nvPr/>
        </p:nvGrpSpPr>
        <p:grpSpPr bwMode="invGray">
          <a:xfrm>
            <a:off x="0" y="0"/>
            <a:ext cx="9144000" cy="6858000"/>
            <a:chOff x="0" y="0"/>
            <a:chExt cx="9144000" cy="6858000"/>
          </a:xfrm>
        </p:grpSpPr>
        <p:sp>
          <p:nvSpPr>
            <p:cNvPr id="8" name="Rectangle 7"/>
            <p:cNvSpPr/>
            <p:nvPr/>
          </p:nvSpPr>
          <p:spPr bwMode="invGray">
            <a:xfrm>
              <a:off x="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invGray">
            <a:xfrm>
              <a:off x="8947150" y="0"/>
              <a:ext cx="196850" cy="68580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invGray">
            <a:xfrm>
              <a:off x="0" y="0"/>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invGray">
            <a:xfrm>
              <a:off x="0" y="6656832"/>
              <a:ext cx="9144000" cy="201168"/>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2" name="Title Placeholder 1"/>
          <p:cNvSpPr>
            <a:spLocks noGrp="1"/>
          </p:cNvSpPr>
          <p:nvPr>
            <p:ph type="title"/>
          </p:nvPr>
        </p:nvSpPr>
        <p:spPr>
          <a:xfrm>
            <a:off x="457202" y="304800"/>
            <a:ext cx="8229598" cy="838200"/>
          </a:xfrm>
          <a:prstGeom prst="rect">
            <a:avLst/>
          </a:prstGeom>
        </p:spPr>
        <p:txBody>
          <a:bodyPr vert="horz" lIns="0" tIns="0" rIns="0" bIns="0" rtlCol="0" anchor="b">
            <a:noAutofit/>
          </a:bodyPr>
          <a:lstStyle/>
          <a:p>
            <a:r>
              <a:rPr lang="en-US" smtClean="0"/>
              <a:t>Click to edit Master title style</a:t>
            </a:r>
            <a:endParaRPr/>
          </a:p>
        </p:txBody>
      </p:sp>
      <p:sp>
        <p:nvSpPr>
          <p:cNvPr id="3" name="Text Placeholder 2"/>
          <p:cNvSpPr>
            <a:spLocks noGrp="1"/>
          </p:cNvSpPr>
          <p:nvPr>
            <p:ph type="body" idx="1"/>
          </p:nvPr>
        </p:nvSpPr>
        <p:spPr>
          <a:xfrm>
            <a:off x="457200" y="1447800"/>
            <a:ext cx="8229600" cy="4495801"/>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47" name="Group 46"/>
          <p:cNvGrpSpPr/>
          <p:nvPr/>
        </p:nvGrpSpPr>
        <p:grpSpPr bwMode="ltGray">
          <a:xfrm>
            <a:off x="7988831" y="5946511"/>
            <a:ext cx="1155169" cy="911489"/>
            <a:chOff x="2916555" y="1923047"/>
            <a:chExt cx="1908466" cy="1505880"/>
          </a:xfrm>
        </p:grpSpPr>
        <p:sp>
          <p:nvSpPr>
            <p:cNvPr id="48" name="Rectangle 47"/>
            <p:cNvSpPr/>
            <p:nvPr/>
          </p:nvSpPr>
          <p:spPr bwMode="ltGray">
            <a:xfrm>
              <a:off x="2989396" y="2387191"/>
              <a:ext cx="517544" cy="52259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9" name="Rectangle 48"/>
            <p:cNvSpPr/>
            <p:nvPr/>
          </p:nvSpPr>
          <p:spPr bwMode="ltGray">
            <a:xfrm>
              <a:off x="3680212" y="2011408"/>
              <a:ext cx="1144809" cy="1144809"/>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0" name="Rectangle 49"/>
            <p:cNvSpPr/>
            <p:nvPr/>
          </p:nvSpPr>
          <p:spPr bwMode="ltGray">
            <a:xfrm>
              <a:off x="3564081" y="2621056"/>
              <a:ext cx="807871" cy="807871"/>
            </a:xfrm>
            <a:prstGeom prst="rect">
              <a:avLst/>
            </a:prstGeom>
            <a:solidFill>
              <a:srgbClr val="FEC10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1" name="Rectangle 40"/>
            <p:cNvSpPr/>
            <p:nvPr/>
          </p:nvSpPr>
          <p:spPr bwMode="ltGray">
            <a:xfrm>
              <a:off x="3680212" y="2621056"/>
              <a:ext cx="691740" cy="535161"/>
            </a:xfrm>
            <a:custGeom>
              <a:avLst/>
              <a:gdLst/>
              <a:ahLst/>
              <a:cxnLst/>
              <a:rect l="l" t="t" r="r" b="b"/>
              <a:pathLst>
                <a:path w="691740" h="535161">
                  <a:moveTo>
                    <a:pt x="0" y="0"/>
                  </a:moveTo>
                  <a:lnTo>
                    <a:pt x="691740" y="0"/>
                  </a:lnTo>
                  <a:lnTo>
                    <a:pt x="691740" y="535161"/>
                  </a:lnTo>
                  <a:lnTo>
                    <a:pt x="0" y="535161"/>
                  </a:lnTo>
                  <a:close/>
                </a:path>
              </a:pathLst>
            </a:custGeom>
            <a:solidFill>
              <a:srgbClr val="F796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2" name="Rectangle 51"/>
            <p:cNvSpPr/>
            <p:nvPr/>
          </p:nvSpPr>
          <p:spPr bwMode="ltGray">
            <a:xfrm>
              <a:off x="3248168" y="2305142"/>
              <a:ext cx="343345" cy="343346"/>
            </a:xfrm>
            <a:prstGeom prst="rect">
              <a:avLst/>
            </a:prstGeom>
            <a:solidFill>
              <a:srgbClr val="888D9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3" name="Rectangle 52"/>
            <p:cNvSpPr/>
            <p:nvPr/>
          </p:nvSpPr>
          <p:spPr bwMode="ltGray">
            <a:xfrm>
              <a:off x="3564081" y="2621056"/>
              <a:ext cx="27432" cy="27432"/>
            </a:xfrm>
            <a:prstGeom prst="rect">
              <a:avLst/>
            </a:prstGeom>
            <a:solidFill>
              <a:srgbClr val="8B6E1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4" name="Rectangle 26"/>
            <p:cNvSpPr/>
            <p:nvPr/>
          </p:nvSpPr>
          <p:spPr bwMode="ltGray">
            <a:xfrm>
              <a:off x="3248168" y="2387191"/>
              <a:ext cx="258772" cy="261297"/>
            </a:xfrm>
            <a:custGeom>
              <a:avLst/>
              <a:gdLst/>
              <a:ahLst/>
              <a:cxnLst/>
              <a:rect l="l" t="t" r="r" b="b"/>
              <a:pathLst>
                <a:path w="258772" h="261297">
                  <a:moveTo>
                    <a:pt x="0" y="0"/>
                  </a:moveTo>
                  <a:lnTo>
                    <a:pt x="258772" y="0"/>
                  </a:lnTo>
                  <a:lnTo>
                    <a:pt x="258772" y="261297"/>
                  </a:lnTo>
                  <a:lnTo>
                    <a:pt x="0" y="261297"/>
                  </a:lnTo>
                  <a:close/>
                </a:path>
              </a:pathLst>
            </a:custGeom>
            <a:solidFill>
              <a:srgbClr val="80848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5" name="Rectangle 54"/>
            <p:cNvSpPr/>
            <p:nvPr/>
          </p:nvSpPr>
          <p:spPr bwMode="ltGray">
            <a:xfrm>
              <a:off x="3013379" y="2648496"/>
              <a:ext cx="23478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6" name="Rectangle 55"/>
            <p:cNvSpPr/>
            <p:nvPr/>
          </p:nvSpPr>
          <p:spPr bwMode="ltGray">
            <a:xfrm>
              <a:off x="2916555" y="2567414"/>
              <a:ext cx="234789" cy="23731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7" name="Rectangle 56"/>
            <p:cNvSpPr/>
            <p:nvPr/>
          </p:nvSpPr>
          <p:spPr bwMode="ltGray">
            <a:xfrm>
              <a:off x="2989395" y="2567414"/>
              <a:ext cx="16194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8" name="Rectangle 57"/>
            <p:cNvSpPr/>
            <p:nvPr/>
          </p:nvSpPr>
          <p:spPr bwMode="ltGray">
            <a:xfrm>
              <a:off x="3013379" y="2648496"/>
              <a:ext cx="137965" cy="156230"/>
            </a:xfrm>
            <a:prstGeom prst="rect">
              <a:avLst/>
            </a:prstGeom>
            <a:solidFill>
              <a:srgbClr val="E393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ltGray">
            <a:xfrm>
              <a:off x="3128912" y="1923047"/>
              <a:ext cx="174198" cy="17672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4" name="Date Placeholder 3"/>
          <p:cNvSpPr>
            <a:spLocks noGrp="1"/>
          </p:cNvSpPr>
          <p:nvPr>
            <p:ph type="dt" sz="half" idx="2"/>
          </p:nvPr>
        </p:nvSpPr>
        <p:spPr>
          <a:xfrm>
            <a:off x="5029200" y="6329172"/>
            <a:ext cx="1066800"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457199" y="6329172"/>
            <a:ext cx="4123042"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r>
              <a:rPr/>
              <a:t>Copyright © 2014 Symantec Corporation</a:t>
            </a:r>
          </a:p>
        </p:txBody>
      </p:sp>
      <p:sp>
        <p:nvSpPr>
          <p:cNvPr id="6" name="Slide Number Placeholder 5"/>
          <p:cNvSpPr>
            <a:spLocks noGrp="1"/>
          </p:cNvSpPr>
          <p:nvPr>
            <p:ph type="sldNum" sz="quarter" idx="4"/>
          </p:nvPr>
        </p:nvSpPr>
        <p:spPr>
          <a:xfrm>
            <a:off x="8464405" y="6439756"/>
            <a:ext cx="393846" cy="182880"/>
          </a:xfrm>
          <a:prstGeom prst="rect">
            <a:avLst/>
          </a:prstGeom>
        </p:spPr>
        <p:txBody>
          <a:bodyPr vert="horz" wrap="none" lIns="0" tIns="0" rIns="0" bIns="0" rtlCol="0" anchor="b"/>
          <a:lstStyle>
            <a:lvl1pPr algn="ctr">
              <a:defRPr sz="1000">
                <a:solidFill>
                  <a:schemeClr val="tx1"/>
                </a:solidFill>
              </a:defRPr>
            </a:lvl1pPr>
          </a:lstStyle>
          <a:p>
            <a:fld id="{C51EAA63-D034-42AE-91FA-B13B9518C7BE}" type="slidenum">
              <a:rPr/>
              <a:pPr/>
              <a:t>‹#›</a:t>
            </a:fld>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2" r:id="rId3"/>
    <p:sldLayoutId id="2147483731"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4" r:id="rId26"/>
    <p:sldLayoutId id="2147483755" r:id="rId27"/>
    <p:sldLayoutId id="2147483756" r:id="rId28"/>
    <p:sldLayoutId id="2147483757" r:id="rId29"/>
    <p:sldLayoutId id="214748375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rgbClr val="404040"/>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lumMod val="40000"/>
            <a:lumOff val="60000"/>
          </a:schemeClr>
        </a:buClr>
        <a:buFont typeface="Arial" panose="020B0604020202020204" pitchFamily="34" charset="0"/>
        <a:buChar char="•"/>
        <a:defRPr sz="2400" b="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40000"/>
            <a:lumOff val="60000"/>
          </a:schemeClr>
        </a:buClr>
        <a:buFont typeface="Arial" panose="020B0604020202020204" pitchFamily="34" charset="0"/>
        <a:buChar char="–"/>
        <a:defRPr sz="2000" b="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800" b="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0"/>
            <a:ext cx="7315202" cy="1393825"/>
          </a:xfrm>
        </p:spPr>
        <p:txBody>
          <a:bodyPr/>
          <a:lstStyle/>
          <a:p>
            <a:r>
              <a:rPr lang="en-US" dirty="0"/>
              <a:t>Norton Anti-theft for Smart Watch</a:t>
            </a:r>
            <a:endParaRPr lang="en-US" dirty="0"/>
          </a:p>
        </p:txBody>
      </p:sp>
      <p:sp>
        <p:nvSpPr>
          <p:cNvPr id="3" name="Subtitle 2"/>
          <p:cNvSpPr>
            <a:spLocks noGrp="1"/>
          </p:cNvSpPr>
          <p:nvPr>
            <p:ph type="subTitle" idx="1"/>
          </p:nvPr>
        </p:nvSpPr>
        <p:spPr/>
        <p:txBody>
          <a:bodyPr/>
          <a:lstStyle/>
          <a:p>
            <a:pPr algn="r"/>
            <a:r>
              <a:rPr lang="en-US" dirty="0" smtClean="0"/>
              <a:t>Bosai Chen</a:t>
            </a:r>
            <a:endParaRPr lang="en-US" dirty="0"/>
          </a:p>
        </p:txBody>
      </p:sp>
    </p:spTree>
    <p:extLst>
      <p:ext uri="{BB962C8B-B14F-4D97-AF65-F5344CB8AC3E}">
        <p14:creationId xmlns:p14="http://schemas.microsoft.com/office/powerpoint/2010/main" val="153673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0" dirty="0" smtClean="0"/>
              <a:t>Problem:</a:t>
            </a:r>
          </a:p>
          <a:p>
            <a:pPr lvl="1">
              <a:buFont typeface="Wingdings" panose="05000000000000000000" pitchFamily="2" charset="2"/>
              <a:buChar char="Ø"/>
            </a:pPr>
            <a:r>
              <a:rPr lang="en-US" dirty="0"/>
              <a:t> </a:t>
            </a:r>
            <a:r>
              <a:rPr lang="en-US" dirty="0" smtClean="0"/>
              <a:t>Smart watch users want watch specific features from Norton mobile products.</a:t>
            </a:r>
            <a:endParaRPr lang="en-US" dirty="0"/>
          </a:p>
          <a:p>
            <a:r>
              <a:rPr lang="en-US" dirty="0" smtClean="0"/>
              <a:t>Why:</a:t>
            </a:r>
            <a:endParaRPr lang="en-US" dirty="0" smtClean="0"/>
          </a:p>
          <a:p>
            <a:pPr lvl="1">
              <a:buFont typeface="Wingdings" panose="05000000000000000000" pitchFamily="2" charset="2"/>
              <a:buChar char="Ø"/>
            </a:pPr>
            <a:r>
              <a:rPr lang="en-US" dirty="0" smtClean="0"/>
              <a:t>More popular</a:t>
            </a:r>
          </a:p>
          <a:p>
            <a:pPr lvl="2">
              <a:buFont typeface="Wingdings" panose="05000000000000000000" pitchFamily="2" charset="2"/>
              <a:buChar char="ü"/>
            </a:pPr>
            <a:r>
              <a:rPr lang="en-US" dirty="0" smtClean="0"/>
              <a:t>Shipped units : 2014 (720K) -&gt; 2015 (3.4M) -&gt; 2019 Forecast (35.4M)</a:t>
            </a:r>
          </a:p>
          <a:p>
            <a:pPr lvl="1">
              <a:buFont typeface="Wingdings" panose="05000000000000000000" pitchFamily="2" charset="2"/>
              <a:buChar char="Ø"/>
            </a:pPr>
            <a:r>
              <a:rPr lang="en-US" dirty="0" smtClean="0"/>
              <a:t>No such offering from other major security app competitors</a:t>
            </a:r>
          </a:p>
          <a:p>
            <a:pPr lvl="1">
              <a:buFont typeface="Wingdings" panose="05000000000000000000" pitchFamily="2" charset="2"/>
              <a:buChar char="Ø"/>
            </a:pPr>
            <a:r>
              <a:rPr lang="en-US" dirty="0" smtClean="0"/>
              <a:t>Extend protection to wearable devices</a:t>
            </a:r>
          </a:p>
          <a:p>
            <a:pPr lvl="1">
              <a:buFont typeface="Wingdings" panose="05000000000000000000" pitchFamily="2" charset="2"/>
              <a:buChar char="Ø"/>
            </a:pPr>
            <a:r>
              <a:rPr lang="en-US" dirty="0" smtClean="0"/>
              <a:t>Most importantly add values to our users</a:t>
            </a:r>
            <a:endParaRPr lang="en-US" dirty="0" smtClean="0"/>
          </a:p>
          <a:p>
            <a:r>
              <a:rPr lang="en-US" dirty="0" smtClean="0"/>
              <a:t>Solution:</a:t>
            </a:r>
          </a:p>
          <a:p>
            <a:pPr lvl="1">
              <a:buFont typeface="Wingdings" panose="05000000000000000000" pitchFamily="2" charset="2"/>
              <a:buChar char="Ø"/>
            </a:pPr>
            <a:r>
              <a:rPr lang="en-US" dirty="0" smtClean="0"/>
              <a:t>Deliver watch specific features</a:t>
            </a:r>
            <a:endParaRPr lang="en-US" dirty="0" smtClean="0"/>
          </a:p>
        </p:txBody>
      </p:sp>
      <p:sp>
        <p:nvSpPr>
          <p:cNvPr id="5" name="Footer Placeholder 4"/>
          <p:cNvSpPr>
            <a:spLocks noGrp="1"/>
          </p:cNvSpPr>
          <p:nvPr>
            <p:ph type="ftr" sz="quarter" idx="11"/>
          </p:nvPr>
        </p:nvSpPr>
        <p:spPr/>
        <p:txBody>
          <a:bodyPr/>
          <a:lstStyle/>
          <a:p>
            <a:r>
              <a:rPr lang="en-US" dirty="0" smtClean="0"/>
              <a:t>Copyright © </a:t>
            </a:r>
            <a:r>
              <a:rPr lang="en-US" dirty="0" smtClean="0"/>
              <a:t>2016 </a:t>
            </a:r>
            <a:r>
              <a:rPr lang="en-US" dirty="0" smtClean="0"/>
              <a:t>Symantec Corporation</a:t>
            </a:r>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2</a:t>
            </a:fld>
            <a:endParaRPr lang="en-US"/>
          </a:p>
        </p:txBody>
      </p:sp>
    </p:spTree>
    <p:extLst>
      <p:ext uri="{BB962C8B-B14F-4D97-AF65-F5344CB8AC3E}">
        <p14:creationId xmlns:p14="http://schemas.microsoft.com/office/powerpoint/2010/main" val="333183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a:xfrm>
            <a:off x="457200" y="1488185"/>
            <a:ext cx="8229600" cy="4495801"/>
          </a:xfrm>
        </p:spPr>
        <p:txBody>
          <a:bodyPr>
            <a:normAutofit/>
          </a:bodyPr>
          <a:lstStyle/>
          <a:p>
            <a:r>
              <a:rPr lang="en-US" dirty="0" smtClean="0"/>
              <a:t>Minimum API level: </a:t>
            </a:r>
            <a:r>
              <a:rPr lang="en-US" b="1" dirty="0"/>
              <a:t>Android 4.4 (</a:t>
            </a:r>
            <a:r>
              <a:rPr lang="en-US" b="1" dirty="0" err="1"/>
              <a:t>KitKat</a:t>
            </a:r>
            <a:r>
              <a:rPr lang="en-US" b="1" dirty="0"/>
              <a:t> Wear</a:t>
            </a:r>
            <a:r>
              <a:rPr lang="en-US" b="1" dirty="0" smtClean="0"/>
              <a:t>)</a:t>
            </a:r>
            <a:endParaRPr lang="en-US" dirty="0"/>
          </a:p>
          <a:p>
            <a:r>
              <a:rPr lang="en-US" dirty="0" smtClean="0"/>
              <a:t>Google API Client</a:t>
            </a:r>
          </a:p>
          <a:p>
            <a:pPr lvl="1">
              <a:buFont typeface="Wingdings" panose="05000000000000000000" pitchFamily="2" charset="2"/>
              <a:buChar char="Ø"/>
            </a:pPr>
            <a:r>
              <a:rPr lang="en-US" dirty="0" smtClean="0"/>
              <a:t>Entry point to Google Play Services</a:t>
            </a:r>
          </a:p>
          <a:p>
            <a:pPr lvl="1">
              <a:buFont typeface="Wingdings" panose="05000000000000000000" pitchFamily="2" charset="2"/>
              <a:buChar char="Ø"/>
            </a:pPr>
            <a:r>
              <a:rPr lang="en-US" dirty="0" smtClean="0"/>
              <a:t>Create </a:t>
            </a:r>
            <a:r>
              <a:rPr lang="en-US" dirty="0" err="1" smtClean="0"/>
              <a:t>GoogleApiClient</a:t>
            </a:r>
            <a:r>
              <a:rPr lang="en-US" dirty="0" smtClean="0"/>
              <a:t> instance to access Wearable API</a:t>
            </a:r>
          </a:p>
          <a:p>
            <a:r>
              <a:rPr lang="en-US" dirty="0" smtClean="0"/>
              <a:t>Wearable APIs:</a:t>
            </a:r>
          </a:p>
          <a:p>
            <a:pPr lvl="1">
              <a:buFont typeface="Wingdings" panose="05000000000000000000" pitchFamily="2" charset="2"/>
              <a:buChar char="Ø"/>
            </a:pPr>
            <a:r>
              <a:rPr lang="en-US" dirty="0" smtClean="0"/>
              <a:t>Managing network connection</a:t>
            </a:r>
          </a:p>
          <a:p>
            <a:pPr lvl="2">
              <a:buFont typeface="Wingdings" panose="05000000000000000000" pitchFamily="2" charset="2"/>
              <a:buChar char="Ø"/>
            </a:pPr>
            <a:r>
              <a:rPr lang="en-US" dirty="0" err="1" smtClean="0"/>
              <a:t>WearableListenerService</a:t>
            </a:r>
            <a:r>
              <a:rPr lang="en-US" dirty="0" smtClean="0"/>
              <a:t> : </a:t>
            </a:r>
            <a:r>
              <a:rPr lang="en-US" dirty="0" err="1" smtClean="0"/>
              <a:t>onPeerConnected</a:t>
            </a:r>
            <a:r>
              <a:rPr lang="en-US" dirty="0" smtClean="0"/>
              <a:t>(Node), </a:t>
            </a:r>
            <a:r>
              <a:rPr lang="en-US" dirty="0" err="1" smtClean="0"/>
              <a:t>onPeerDisconnected</a:t>
            </a:r>
            <a:r>
              <a:rPr lang="en-US" dirty="0" smtClean="0"/>
              <a:t>(Node)</a:t>
            </a:r>
          </a:p>
          <a:p>
            <a:pPr lvl="2">
              <a:buFont typeface="Wingdings" panose="05000000000000000000" pitchFamily="2" charset="2"/>
              <a:buChar char="Ø"/>
            </a:pPr>
            <a:r>
              <a:rPr lang="en-US" dirty="0" err="1" smtClean="0"/>
              <a:t>node.isNearBy</a:t>
            </a:r>
            <a:r>
              <a:rPr lang="en-US" dirty="0"/>
              <a:t>() </a:t>
            </a:r>
            <a:r>
              <a:rPr lang="en-US" dirty="0" smtClean="0"/>
              <a:t>distinguishes between Bluetooth and </a:t>
            </a:r>
            <a:r>
              <a:rPr lang="en-US" dirty="0" err="1" smtClean="0"/>
              <a:t>Wifi</a:t>
            </a:r>
            <a:r>
              <a:rPr lang="en-US" dirty="0" smtClean="0"/>
              <a:t> connection</a:t>
            </a:r>
            <a:endParaRPr lang="en-US" dirty="0"/>
          </a:p>
          <a:p>
            <a:pPr lvl="1">
              <a:buFont typeface="Wingdings" panose="05000000000000000000" pitchFamily="2" charset="2"/>
              <a:buChar char="Ø"/>
            </a:pPr>
            <a:r>
              <a:rPr lang="en-US" dirty="0" smtClean="0"/>
              <a:t>Sending and Syncing Data:</a:t>
            </a:r>
          </a:p>
          <a:p>
            <a:pPr lvl="2">
              <a:buFont typeface="Wingdings" panose="05000000000000000000" pitchFamily="2" charset="2"/>
              <a:buChar char="ü"/>
            </a:pPr>
            <a:r>
              <a:rPr lang="en-US" dirty="0" smtClean="0"/>
              <a:t>Message API : one way communication</a:t>
            </a:r>
          </a:p>
          <a:p>
            <a:pPr lvl="2">
              <a:buFont typeface="Wingdings" panose="05000000000000000000" pitchFamily="2" charset="2"/>
              <a:buChar char="ü"/>
            </a:pPr>
            <a:r>
              <a:rPr lang="en-US" dirty="0" smtClean="0"/>
              <a:t>Data API (Bundle-like): synchronize data between handheld and wear devices</a:t>
            </a:r>
            <a:endParaRPr lang="en-US" dirty="0" smtClean="0"/>
          </a:p>
        </p:txBody>
      </p:sp>
      <p:sp>
        <p:nvSpPr>
          <p:cNvPr id="5" name="Footer Placeholder 4"/>
          <p:cNvSpPr>
            <a:spLocks noGrp="1"/>
          </p:cNvSpPr>
          <p:nvPr>
            <p:ph type="ftr" sz="quarter" idx="11"/>
          </p:nvPr>
        </p:nvSpPr>
        <p:spPr/>
        <p:txBody>
          <a:bodyPr/>
          <a:lstStyle/>
          <a:p>
            <a:r>
              <a:rPr lang="en-US" dirty="0" smtClean="0"/>
              <a:t>Copyright © </a:t>
            </a:r>
            <a:r>
              <a:rPr lang="en-US" dirty="0" smtClean="0"/>
              <a:t>2016 </a:t>
            </a:r>
            <a:r>
              <a:rPr lang="en-US" dirty="0" smtClean="0"/>
              <a:t>Symantec Corporation</a:t>
            </a:r>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3</a:t>
            </a:fld>
            <a:endParaRPr lang="en-US"/>
          </a:p>
        </p:txBody>
      </p:sp>
    </p:spTree>
    <p:extLst>
      <p:ext uri="{BB962C8B-B14F-4D97-AF65-F5344CB8AC3E}">
        <p14:creationId xmlns:p14="http://schemas.microsoft.com/office/powerpoint/2010/main" val="344117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a:t>
            </a:r>
            <a:endParaRPr lang="en-US" dirty="0"/>
          </a:p>
        </p:txBody>
      </p:sp>
      <p:sp>
        <p:nvSpPr>
          <p:cNvPr id="3" name="Content Placeholder 2"/>
          <p:cNvSpPr>
            <a:spLocks noGrp="1"/>
          </p:cNvSpPr>
          <p:nvPr>
            <p:ph idx="1"/>
          </p:nvPr>
        </p:nvSpPr>
        <p:spPr>
          <a:xfrm>
            <a:off x="457200" y="1488185"/>
            <a:ext cx="8229600" cy="4495801"/>
          </a:xfrm>
        </p:spPr>
        <p:txBody>
          <a:bodyPr>
            <a:normAutofit/>
          </a:bodyPr>
          <a:lstStyle/>
          <a:p>
            <a:r>
              <a:rPr lang="en-US" dirty="0" smtClean="0"/>
              <a:t>Wearable APIs:</a:t>
            </a:r>
          </a:p>
          <a:p>
            <a:pPr lvl="1">
              <a:buFont typeface="Wingdings" panose="05000000000000000000" pitchFamily="2" charset="2"/>
              <a:buChar char="Ø"/>
            </a:pPr>
            <a:r>
              <a:rPr lang="en-US" dirty="0" smtClean="0"/>
              <a:t>Capability API:</a:t>
            </a:r>
          </a:p>
          <a:p>
            <a:pPr lvl="2">
              <a:buFont typeface="Wingdings" panose="05000000000000000000" pitchFamily="2" charset="2"/>
              <a:buChar char="Ø"/>
            </a:pPr>
            <a:r>
              <a:rPr lang="en-US" dirty="0" smtClean="0"/>
              <a:t>Devices are considered Nodes in network. Different types of nodes have different capabilities.</a:t>
            </a:r>
          </a:p>
          <a:p>
            <a:pPr lvl="2">
              <a:buFont typeface="Wingdings" panose="05000000000000000000" pitchFamily="2" charset="2"/>
              <a:buChar char="Ø"/>
            </a:pPr>
            <a:r>
              <a:rPr lang="en-US" dirty="0" smtClean="0"/>
              <a:t>Identify </a:t>
            </a:r>
            <a:r>
              <a:rPr lang="en-US" dirty="0" smtClean="0"/>
              <a:t>node’s capability</a:t>
            </a:r>
          </a:p>
          <a:p>
            <a:pPr lvl="2">
              <a:buFont typeface="Wingdings" panose="05000000000000000000" pitchFamily="2" charset="2"/>
              <a:buChar char="Ø"/>
            </a:pPr>
            <a:r>
              <a:rPr lang="en-US" dirty="0" smtClean="0"/>
              <a:t>E.g. Handheld devices have the capability (processing power and battery capacity ) to process voice data while wearable devices do not have</a:t>
            </a:r>
          </a:p>
        </p:txBody>
      </p:sp>
      <p:sp>
        <p:nvSpPr>
          <p:cNvPr id="5" name="Footer Placeholder 4"/>
          <p:cNvSpPr>
            <a:spLocks noGrp="1"/>
          </p:cNvSpPr>
          <p:nvPr>
            <p:ph type="ftr" sz="quarter" idx="11"/>
          </p:nvPr>
        </p:nvSpPr>
        <p:spPr/>
        <p:txBody>
          <a:bodyPr/>
          <a:lstStyle/>
          <a:p>
            <a:r>
              <a:rPr lang="en-US" dirty="0" smtClean="0"/>
              <a:t>Copyright © </a:t>
            </a:r>
            <a:r>
              <a:rPr lang="en-US" dirty="0" smtClean="0"/>
              <a:t>2016 </a:t>
            </a:r>
            <a:r>
              <a:rPr lang="en-US" dirty="0" smtClean="0"/>
              <a:t>Symantec Corporation</a:t>
            </a:r>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4</a:t>
            </a:fld>
            <a:endParaRPr lang="en-US"/>
          </a:p>
        </p:txBody>
      </p:sp>
    </p:spTree>
    <p:extLst>
      <p:ext uri="{BB962C8B-B14F-4D97-AF65-F5344CB8AC3E}">
        <p14:creationId xmlns:p14="http://schemas.microsoft.com/office/powerpoint/2010/main" val="385689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a:t>
            </a:r>
            <a:endParaRPr lang="en-US" dirty="0"/>
          </a:p>
        </p:txBody>
      </p:sp>
      <p:sp>
        <p:nvSpPr>
          <p:cNvPr id="3" name="Content Placeholder 2"/>
          <p:cNvSpPr>
            <a:spLocks noGrp="1"/>
          </p:cNvSpPr>
          <p:nvPr>
            <p:ph idx="1"/>
          </p:nvPr>
        </p:nvSpPr>
        <p:spPr/>
        <p:txBody>
          <a:bodyPr>
            <a:normAutofit/>
          </a:bodyPr>
          <a:lstStyle/>
          <a:p>
            <a:r>
              <a:rPr lang="en-US" dirty="0" smtClean="0"/>
              <a:t>Features:</a:t>
            </a:r>
            <a:endParaRPr lang="en-US" dirty="0"/>
          </a:p>
          <a:p>
            <a:pPr lvl="1">
              <a:buFont typeface="Wingdings" panose="05000000000000000000" pitchFamily="2" charset="2"/>
              <a:buChar char="Ø"/>
            </a:pPr>
            <a:r>
              <a:rPr lang="en-US" dirty="0" err="1"/>
              <a:t>FindMyPhone</a:t>
            </a:r>
            <a:r>
              <a:rPr lang="en-US" dirty="0"/>
              <a:t> Alarm</a:t>
            </a:r>
          </a:p>
          <a:p>
            <a:pPr lvl="1">
              <a:buFont typeface="Wingdings" panose="05000000000000000000" pitchFamily="2" charset="2"/>
              <a:buChar char="Ø"/>
            </a:pPr>
            <a:r>
              <a:rPr lang="en-US" dirty="0" smtClean="0"/>
              <a:t>Proactive Phone </a:t>
            </a:r>
            <a:r>
              <a:rPr lang="en-US" dirty="0"/>
              <a:t>out-of-Bluetooth-range Alert</a:t>
            </a:r>
          </a:p>
          <a:p>
            <a:pPr lvl="1">
              <a:buFont typeface="Wingdings" panose="05000000000000000000" pitchFamily="2" charset="2"/>
              <a:buChar char="Ø"/>
            </a:pPr>
            <a:r>
              <a:rPr lang="en-US" dirty="0"/>
              <a:t>Trust </a:t>
            </a:r>
            <a:r>
              <a:rPr lang="en-US" dirty="0" err="1"/>
              <a:t>Wi-fi</a:t>
            </a:r>
            <a:endParaRPr lang="en-US" dirty="0"/>
          </a:p>
          <a:p>
            <a:pPr marL="0" indent="0">
              <a:buNone/>
            </a:pPr>
            <a:endParaRPr lang="en-US" b="0" dirty="0" smtClean="0"/>
          </a:p>
        </p:txBody>
      </p:sp>
      <p:sp>
        <p:nvSpPr>
          <p:cNvPr id="5" name="Footer Placeholder 4"/>
          <p:cNvSpPr>
            <a:spLocks noGrp="1"/>
          </p:cNvSpPr>
          <p:nvPr>
            <p:ph type="ftr" sz="quarter" idx="11"/>
          </p:nvPr>
        </p:nvSpPr>
        <p:spPr/>
        <p:txBody>
          <a:bodyPr/>
          <a:lstStyle/>
          <a:p>
            <a:r>
              <a:rPr lang="en-US" dirty="0" smtClean="0"/>
              <a:t>Copyright © </a:t>
            </a:r>
            <a:r>
              <a:rPr lang="en-US" dirty="0" smtClean="0"/>
              <a:t>2016 </a:t>
            </a:r>
            <a:r>
              <a:rPr lang="en-US" dirty="0" smtClean="0"/>
              <a:t>Symantec Corporation</a:t>
            </a:r>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5</a:t>
            </a:fld>
            <a:endParaRPr lang="en-US"/>
          </a:p>
        </p:txBody>
      </p:sp>
    </p:spTree>
    <p:extLst>
      <p:ext uri="{BB962C8B-B14F-4D97-AF65-F5344CB8AC3E}">
        <p14:creationId xmlns:p14="http://schemas.microsoft.com/office/powerpoint/2010/main" val="54424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NMS/Satellite Apps Integration</a:t>
            </a:r>
            <a:endParaRPr lang="en-US" dirty="0"/>
          </a:p>
        </p:txBody>
      </p:sp>
      <p:sp>
        <p:nvSpPr>
          <p:cNvPr id="3" name="Content Placeholder 2"/>
          <p:cNvSpPr>
            <a:spLocks noGrp="1"/>
          </p:cNvSpPr>
          <p:nvPr>
            <p:ph idx="1"/>
          </p:nvPr>
        </p:nvSpPr>
        <p:spPr/>
        <p:txBody>
          <a:bodyPr>
            <a:normAutofit/>
          </a:bodyPr>
          <a:lstStyle/>
          <a:p>
            <a:r>
              <a:rPr lang="en-US" dirty="0" smtClean="0"/>
              <a:t>NMS:</a:t>
            </a:r>
          </a:p>
          <a:p>
            <a:pPr lvl="1">
              <a:buFont typeface="Wingdings" panose="05000000000000000000" pitchFamily="2" charset="2"/>
              <a:buChar char="Ø"/>
            </a:pPr>
            <a:r>
              <a:rPr lang="en-US" dirty="0" smtClean="0"/>
              <a:t>Remote scan/scream/lock/unlock/wipe/backup without the need to login to portal</a:t>
            </a:r>
          </a:p>
          <a:p>
            <a:r>
              <a:rPr lang="en-US" dirty="0" smtClean="0"/>
              <a:t>App Lock:</a:t>
            </a:r>
          </a:p>
          <a:p>
            <a:pPr lvl="1">
              <a:buFont typeface="Wingdings" panose="05000000000000000000" pitchFamily="2" charset="2"/>
              <a:buChar char="Ø"/>
            </a:pPr>
            <a:r>
              <a:rPr lang="en-US" dirty="0" smtClean="0"/>
              <a:t>Alert of too many wrong password attempts from other people</a:t>
            </a:r>
          </a:p>
          <a:p>
            <a:pPr lvl="1">
              <a:buFont typeface="Wingdings" panose="05000000000000000000" pitchFamily="2" charset="2"/>
              <a:buChar char="Ø"/>
            </a:pPr>
            <a:r>
              <a:rPr lang="en-US" dirty="0" smtClean="0"/>
              <a:t>Change password remotely</a:t>
            </a:r>
          </a:p>
          <a:p>
            <a:pPr lvl="1">
              <a:buFont typeface="Wingdings" panose="05000000000000000000" pitchFamily="2" charset="2"/>
              <a:buChar char="Ø"/>
            </a:pPr>
            <a:r>
              <a:rPr lang="en-US" dirty="0" smtClean="0"/>
              <a:t>Turn on/off lock remotely</a:t>
            </a:r>
          </a:p>
          <a:p>
            <a:r>
              <a:rPr lang="en-US" dirty="0" smtClean="0"/>
              <a:t>Clean Sweep:</a:t>
            </a:r>
          </a:p>
          <a:p>
            <a:pPr lvl="1">
              <a:buFont typeface="Wingdings" panose="05000000000000000000" pitchFamily="2" charset="2"/>
              <a:buChar char="Ø"/>
            </a:pPr>
            <a:r>
              <a:rPr lang="en-US" dirty="0" smtClean="0"/>
              <a:t>Remote clean</a:t>
            </a:r>
          </a:p>
        </p:txBody>
      </p:sp>
      <p:sp>
        <p:nvSpPr>
          <p:cNvPr id="5" name="Footer Placeholder 4"/>
          <p:cNvSpPr>
            <a:spLocks noGrp="1"/>
          </p:cNvSpPr>
          <p:nvPr>
            <p:ph type="ftr" sz="quarter" idx="11"/>
          </p:nvPr>
        </p:nvSpPr>
        <p:spPr/>
        <p:txBody>
          <a:bodyPr/>
          <a:lstStyle/>
          <a:p>
            <a:r>
              <a:rPr lang="en-US" dirty="0" smtClean="0"/>
              <a:t>Copyright © </a:t>
            </a:r>
            <a:r>
              <a:rPr lang="en-US" dirty="0" smtClean="0"/>
              <a:t>2016 </a:t>
            </a:r>
            <a:r>
              <a:rPr lang="en-US" dirty="0" smtClean="0"/>
              <a:t>Symantec Corporation</a:t>
            </a:r>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6</a:t>
            </a:fld>
            <a:endParaRPr lang="en-US"/>
          </a:p>
        </p:txBody>
      </p:sp>
    </p:spTree>
    <p:extLst>
      <p:ext uri="{BB962C8B-B14F-4D97-AF65-F5344CB8AC3E}">
        <p14:creationId xmlns:p14="http://schemas.microsoft.com/office/powerpoint/2010/main" val="12979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a:t>
            </a:r>
            <a:endParaRPr lang="en-US" dirty="0"/>
          </a:p>
        </p:txBody>
      </p:sp>
      <p:sp>
        <p:nvSpPr>
          <p:cNvPr id="3" name="Content Placeholder 2"/>
          <p:cNvSpPr>
            <a:spLocks noGrp="1"/>
          </p:cNvSpPr>
          <p:nvPr>
            <p:ph idx="1"/>
          </p:nvPr>
        </p:nvSpPr>
        <p:spPr/>
        <p:txBody>
          <a:bodyPr>
            <a:normAutofit lnSpcReduction="10000"/>
          </a:bodyPr>
          <a:lstStyle/>
          <a:p>
            <a:r>
              <a:rPr lang="en-US" dirty="0" smtClean="0"/>
              <a:t>Real Smart</a:t>
            </a:r>
          </a:p>
          <a:p>
            <a:pPr lvl="1">
              <a:buFont typeface="Wingdings" panose="05000000000000000000" pitchFamily="2" charset="2"/>
              <a:buChar char="Ø"/>
            </a:pPr>
            <a:r>
              <a:rPr lang="en-US" dirty="0" smtClean="0"/>
              <a:t>Collect/analyze data from other connected devices/systems and make predication</a:t>
            </a:r>
          </a:p>
          <a:p>
            <a:pPr lvl="1">
              <a:buFont typeface="Wingdings" panose="05000000000000000000" pitchFamily="2" charset="2"/>
              <a:buChar char="Ø"/>
            </a:pPr>
            <a:r>
              <a:rPr lang="en-US" dirty="0" smtClean="0"/>
              <a:t>Android Auto</a:t>
            </a:r>
          </a:p>
          <a:p>
            <a:pPr lvl="1">
              <a:buFont typeface="Wingdings" panose="05000000000000000000" pitchFamily="2" charset="2"/>
              <a:buChar char="Ø"/>
            </a:pPr>
            <a:r>
              <a:rPr lang="en-US" dirty="0" smtClean="0"/>
              <a:t>Measure heart rate and skin temperature to automatically adjust room temperature using Nest</a:t>
            </a:r>
          </a:p>
          <a:p>
            <a:r>
              <a:rPr lang="en-US" dirty="0" smtClean="0"/>
              <a:t>Wearable Cellular Support &amp; </a:t>
            </a:r>
            <a:r>
              <a:rPr lang="en-US" dirty="0"/>
              <a:t>Google Maps (v9.9) </a:t>
            </a:r>
          </a:p>
          <a:p>
            <a:pPr lvl="1">
              <a:buFont typeface="Wingdings" panose="05000000000000000000" pitchFamily="2" charset="2"/>
              <a:buChar char="Ø"/>
            </a:pPr>
            <a:r>
              <a:rPr lang="en-US" dirty="0"/>
              <a:t> Track phone without pairing needed</a:t>
            </a:r>
          </a:p>
          <a:p>
            <a:r>
              <a:rPr lang="en-US" dirty="0" smtClean="0"/>
              <a:t>Wearable Speaker Support</a:t>
            </a:r>
            <a:endParaRPr lang="en-US" dirty="0"/>
          </a:p>
          <a:p>
            <a:pPr lvl="1">
              <a:buFont typeface="Wingdings" panose="05000000000000000000" pitchFamily="2" charset="2"/>
              <a:buChar char="Ø"/>
            </a:pPr>
            <a:r>
              <a:rPr lang="en-US" dirty="0" err="1"/>
              <a:t>FindMyWatch</a:t>
            </a:r>
            <a:r>
              <a:rPr lang="en-US" dirty="0"/>
              <a:t> </a:t>
            </a:r>
            <a:r>
              <a:rPr lang="en-US" dirty="0" smtClean="0"/>
              <a:t>Alarm</a:t>
            </a:r>
          </a:p>
          <a:p>
            <a:r>
              <a:rPr lang="en-US" dirty="0" smtClean="0"/>
              <a:t>Built-in GPS</a:t>
            </a:r>
          </a:p>
          <a:p>
            <a:pPr lvl="1">
              <a:buFont typeface="Wingdings" panose="05000000000000000000" pitchFamily="2" charset="2"/>
              <a:buChar char="Ø"/>
            </a:pPr>
            <a:r>
              <a:rPr lang="en-US" dirty="0" smtClean="0"/>
              <a:t>Track watch locations</a:t>
            </a:r>
            <a:endParaRPr lang="en-US" dirty="0" smtClean="0"/>
          </a:p>
        </p:txBody>
      </p:sp>
      <p:sp>
        <p:nvSpPr>
          <p:cNvPr id="5" name="Footer Placeholder 4"/>
          <p:cNvSpPr>
            <a:spLocks noGrp="1"/>
          </p:cNvSpPr>
          <p:nvPr>
            <p:ph type="ftr" sz="quarter" idx="11"/>
          </p:nvPr>
        </p:nvSpPr>
        <p:spPr/>
        <p:txBody>
          <a:bodyPr/>
          <a:lstStyle/>
          <a:p>
            <a:r>
              <a:rPr lang="en-US" dirty="0" smtClean="0"/>
              <a:t>Copyright © </a:t>
            </a:r>
            <a:r>
              <a:rPr lang="en-US" dirty="0" smtClean="0"/>
              <a:t>2016 </a:t>
            </a:r>
            <a:r>
              <a:rPr lang="en-US" dirty="0" smtClean="0"/>
              <a:t>Symantec Corporation</a:t>
            </a:r>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7</a:t>
            </a:fld>
            <a:endParaRPr lang="en-US"/>
          </a:p>
        </p:txBody>
      </p:sp>
    </p:spTree>
    <p:extLst>
      <p:ext uri="{BB962C8B-B14F-4D97-AF65-F5344CB8AC3E}">
        <p14:creationId xmlns:p14="http://schemas.microsoft.com/office/powerpoint/2010/main" val="239075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Copyright © </a:t>
            </a:r>
            <a:r>
              <a:rPr lang="en-US" dirty="0" smtClean="0"/>
              <a:t>2016 </a:t>
            </a:r>
            <a:r>
              <a:rPr lang="en-US" dirty="0" smtClean="0"/>
              <a:t>Symantec Corporation</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8</a:t>
            </a:fld>
            <a:endParaRPr lang="en-US"/>
          </a:p>
        </p:txBody>
      </p:sp>
    </p:spTree>
    <p:extLst>
      <p:ext uri="{BB962C8B-B14F-4D97-AF65-F5344CB8AC3E}">
        <p14:creationId xmlns:p14="http://schemas.microsoft.com/office/powerpoint/2010/main" val="208394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Bosai Chen</a:t>
            </a:r>
            <a:endParaRPr lang="en-US" dirty="0"/>
          </a:p>
        </p:txBody>
      </p:sp>
    </p:spTree>
    <p:extLst>
      <p:ext uri="{BB962C8B-B14F-4D97-AF65-F5344CB8AC3E}">
        <p14:creationId xmlns:p14="http://schemas.microsoft.com/office/powerpoint/2010/main" val="255219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ymantec_Light_4x3">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theme>
</file>

<file path=ppt/theme/theme2.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theme>
</file>

<file path=ppt/theme/theme3.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lumMod val="75000"/>
            </a:schemeClr>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b="1">
            <a:solidFill>
              <a:schemeClr val="bg1"/>
            </a:solidFill>
            <a:latin typeface="+mn-lt"/>
          </a:defRPr>
        </a:defPPr>
      </a:lst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R130 G130 B130">
      <a:srgbClr val="828282"/>
    </a:custClr>
    <a:custClr name="R49 G86 B93">
      <a:srgbClr val="31565D"/>
    </a:custClr>
    <a:custClr name="R152 G96 B28">
      <a:srgbClr val="98601C"/>
    </a:custClr>
    <a:custClr name="R140 G41 B14">
      <a:srgbClr val="8C290E"/>
    </a:custClr>
    <a:custClr name="R134 G124 B80">
      <a:srgbClr val="867C50"/>
    </a:custClr>
    <a:custClr name="R72 G116 B99">
      <a:srgbClr val="487463"/>
    </a:custClr>
  </a:custClrLst>
</a:theme>
</file>

<file path=docProps/app.xml><?xml version="1.0" encoding="utf-8"?>
<Properties xmlns="http://schemas.openxmlformats.org/officeDocument/2006/extended-properties" xmlns:vt="http://schemas.openxmlformats.org/officeDocument/2006/docPropsVTypes">
  <Template>Symantec_Light_4x3.potx</Template>
  <TotalTime>1628</TotalTime>
  <Words>367</Words>
  <Application>Microsoft Office PowerPoint</Application>
  <PresentationFormat>On-screen Show (4:3)</PresentationFormat>
  <Paragraphs>80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Symantec_Light_4x3</vt:lpstr>
      <vt:lpstr>Norton Anti-theft for Smart Watch</vt:lpstr>
      <vt:lpstr>PowerPoint Presentation</vt:lpstr>
      <vt:lpstr>Research</vt:lpstr>
      <vt:lpstr>Research Cont.</vt:lpstr>
      <vt:lpstr>Video Demo</vt:lpstr>
      <vt:lpstr>NMS/Satellite Apps Integration</vt:lpstr>
      <vt:lpstr>Brainstorming</vt:lpstr>
      <vt:lpstr>PowerPoint Presentation</vt:lpstr>
      <vt:lpstr>Bosai Chen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Name Title</dc:title>
  <dc:creator>The Presentation Company</dc:creator>
  <cp:lastModifiedBy>BosaiChen</cp:lastModifiedBy>
  <cp:revision>42</cp:revision>
  <dcterms:created xsi:type="dcterms:W3CDTF">2014-08-19T15:05:44Z</dcterms:created>
  <dcterms:modified xsi:type="dcterms:W3CDTF">2016-04-21T09:08:43Z</dcterms:modified>
</cp:coreProperties>
</file>