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 id="2147483765" r:id="rId2"/>
  </p:sldMasterIdLst>
  <p:notesMasterIdLst>
    <p:notesMasterId r:id="rId28"/>
  </p:notesMasterIdLst>
  <p:handoutMasterIdLst>
    <p:handoutMasterId r:id="rId29"/>
  </p:handoutMasterIdLst>
  <p:sldIdLst>
    <p:sldId id="430" r:id="rId3"/>
    <p:sldId id="467" r:id="rId4"/>
    <p:sldId id="470" r:id="rId5"/>
    <p:sldId id="493" r:id="rId6"/>
    <p:sldId id="471" r:id="rId7"/>
    <p:sldId id="472" r:id="rId8"/>
    <p:sldId id="468" r:id="rId9"/>
    <p:sldId id="473" r:id="rId10"/>
    <p:sldId id="474" r:id="rId11"/>
    <p:sldId id="488" r:id="rId12"/>
    <p:sldId id="476" r:id="rId13"/>
    <p:sldId id="494" r:id="rId14"/>
    <p:sldId id="477" r:id="rId15"/>
    <p:sldId id="495" r:id="rId16"/>
    <p:sldId id="478" r:id="rId17"/>
    <p:sldId id="496" r:id="rId18"/>
    <p:sldId id="479" r:id="rId19"/>
    <p:sldId id="497" r:id="rId20"/>
    <p:sldId id="489" r:id="rId21"/>
    <p:sldId id="480" r:id="rId22"/>
    <p:sldId id="491" r:id="rId23"/>
    <p:sldId id="490" r:id="rId24"/>
    <p:sldId id="492" r:id="rId25"/>
    <p:sldId id="469" r:id="rId26"/>
    <p:sldId id="4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450BC0-A8C1-0F4F-E956-C010B07C539A}" name="Guest User" initials="GU" userId="S::urn:spo:anon#e66522f92c31aafbc572bff38fd0e8feb5c864ba5f6a369d27769234523b807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417"/>
    <a:srgbClr val="D15F27"/>
    <a:srgbClr val="67C8C7"/>
    <a:srgbClr val="F8BE15"/>
    <a:srgbClr val="ADCFCA"/>
    <a:srgbClr val="C8E0DB"/>
    <a:srgbClr val="EE9166"/>
    <a:srgbClr val="FF9C6E"/>
    <a:srgbClr val="FF7F45"/>
    <a:srgbClr val="FF73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64386-6EF9-D546-A75A-3F6070CD6AC2}" v="1809" dt="2023-12-05T16:43:54.939"/>
    <p1510:client id="{24993D37-D859-AD76-AA69-FB18085EAFD5}" v="62" dt="2023-12-05T16:30:08.690"/>
    <p1510:client id="{ADC0A49A-4BB4-AD98-DF73-DBF1F37F7A8B}" v="3" dt="2023-12-05T00:01:35.908"/>
    <p1510:client id="{AE8207F3-577D-629E-08CB-804D54EAE32F}" v="6" dt="2023-12-05T16:17:37.041"/>
    <p1510:client id="{D371B2E7-E798-7CAF-3004-576484227F55}" v="1444" dt="2023-12-05T06:26:11.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40C5E4-B8F1-BC4E-91CC-8A36F9FCB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0867AF-3CF6-2947-860F-5A1B9B16CB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81313C-C9E1-4F47-860A-5ABE656CA57C}" type="datetimeFigureOut">
              <a:rPr lang="en-US" smtClean="0"/>
              <a:t>12/5/23</a:t>
            </a:fld>
            <a:endParaRPr lang="en-US"/>
          </a:p>
        </p:txBody>
      </p:sp>
      <p:sp>
        <p:nvSpPr>
          <p:cNvPr id="4" name="Footer Placeholder 3">
            <a:extLst>
              <a:ext uri="{FF2B5EF4-FFF2-40B4-BE49-F238E27FC236}">
                <a16:creationId xmlns:a16="http://schemas.microsoft.com/office/drawing/2014/main" id="{6EF00650-6CB6-9049-8AB7-813A346FB7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021DF8D-CC8F-F14A-B926-B1BAA25ADD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484CF-7ED1-0346-BCD1-67A51D79AD94}" type="slidenum">
              <a:rPr lang="en-US" smtClean="0"/>
              <a:t>‹#›</a:t>
            </a:fld>
            <a:endParaRPr lang="en-US"/>
          </a:p>
        </p:txBody>
      </p:sp>
    </p:spTree>
    <p:extLst>
      <p:ext uri="{BB962C8B-B14F-4D97-AF65-F5344CB8AC3E}">
        <p14:creationId xmlns:p14="http://schemas.microsoft.com/office/powerpoint/2010/main" val="1704675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FC6E5-DC82-6547-8636-45FE92FF2F42}"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D8096B-D38E-384D-AFC5-E4EA2BEA1C2B}" type="slidenum">
              <a:rPr lang="en-US" smtClean="0"/>
              <a:t>‹#›</a:t>
            </a:fld>
            <a:endParaRPr lang="en-US"/>
          </a:p>
        </p:txBody>
      </p:sp>
    </p:spTree>
    <p:extLst>
      <p:ext uri="{BB962C8B-B14F-4D97-AF65-F5344CB8AC3E}">
        <p14:creationId xmlns:p14="http://schemas.microsoft.com/office/powerpoint/2010/main" val="214466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Our data talks about Airbnb's global price. </a:t>
            </a:r>
            <a:r>
              <a:rPr lang="ja-JP">
                <a:ea typeface="游ゴシック"/>
              </a:rPr>
              <a:t>The data on house prices is dynamic, so our data set was last uploaded four months ago.</a:t>
            </a:r>
            <a:r>
              <a:rPr lang="ja-JP" altLang="en-US">
                <a:ea typeface="游ゴシック"/>
                <a:cs typeface="Calibri"/>
              </a:rPr>
              <a:t> This dataset size is about 1.94 GB. This dataset is collected from Kaggle by JoaKim Arvidsson. There's the source link if u guys interest in. This dataset has 89 colunms and </a:t>
            </a:r>
            <a:r>
              <a:rPr lang="en-US" altLang="ja-JP">
                <a:ea typeface="游ゴシック"/>
              </a:rPr>
              <a:t>thirty-six</a:t>
            </a:r>
            <a:r>
              <a:rPr lang="ja-JP" altLang="en-US">
                <a:ea typeface="游ゴシック"/>
              </a:rPr>
              <a:t> </a:t>
            </a:r>
            <a:r>
              <a:rPr lang="en-US" altLang="ja-JP">
                <a:ea typeface="游ゴシック"/>
              </a:rPr>
              <a:t>million records. And we make sure this is the structured data type. </a:t>
            </a:r>
            <a:endParaRPr lang="en-US" altLang="ja-JP">
              <a:ea typeface="游ゴシック"/>
              <a:cs typeface="Calibri"/>
            </a:endParaRPr>
          </a:p>
        </p:txBody>
      </p:sp>
      <p:sp>
        <p:nvSpPr>
          <p:cNvPr id="4" name="Slide Number Placeholder 3"/>
          <p:cNvSpPr>
            <a:spLocks noGrp="1"/>
          </p:cNvSpPr>
          <p:nvPr>
            <p:ph type="sldNum" sz="quarter" idx="5"/>
          </p:nvPr>
        </p:nvSpPr>
        <p:spPr/>
        <p:txBody>
          <a:bodyPr/>
          <a:lstStyle/>
          <a:p>
            <a:fld id="{1ED8096B-D38E-384D-AFC5-E4EA2BEA1C2B}" type="slidenum">
              <a:rPr lang="en-US" smtClean="0"/>
              <a:t>3</a:t>
            </a:fld>
            <a:endParaRPr lang="en-US"/>
          </a:p>
        </p:txBody>
      </p:sp>
    </p:spTree>
    <p:extLst>
      <p:ext uri="{BB962C8B-B14F-4D97-AF65-F5344CB8AC3E}">
        <p14:creationId xmlns:p14="http://schemas.microsoft.com/office/powerpoint/2010/main" val="305272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amenities, we select 10 most frequent words as well</a:t>
            </a:r>
          </a:p>
          <a:p>
            <a:endParaRPr lang="en-US">
              <a:cs typeface="Calibri"/>
            </a:endParaRPr>
          </a:p>
        </p:txBody>
      </p:sp>
      <p:sp>
        <p:nvSpPr>
          <p:cNvPr id="4" name="Slide Number Placeholder 3"/>
          <p:cNvSpPr>
            <a:spLocks noGrp="1"/>
          </p:cNvSpPr>
          <p:nvPr>
            <p:ph type="sldNum" sz="quarter" idx="5"/>
          </p:nvPr>
        </p:nvSpPr>
        <p:spPr/>
        <p:txBody>
          <a:bodyPr/>
          <a:lstStyle/>
          <a:p>
            <a:fld id="{1ED8096B-D38E-384D-AFC5-E4EA2BEA1C2B}" type="slidenum">
              <a:rPr lang="en-US" smtClean="0"/>
              <a:t>14</a:t>
            </a:fld>
            <a:endParaRPr lang="en-US"/>
          </a:p>
        </p:txBody>
      </p:sp>
    </p:spTree>
    <p:extLst>
      <p:ext uri="{BB962C8B-B14F-4D97-AF65-F5344CB8AC3E}">
        <p14:creationId xmlns:p14="http://schemas.microsoft.com/office/powerpoint/2010/main" val="307346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Source Sans Pro" panose="020B0503030403020204" pitchFamily="34" charset="0"/>
                <a:ea typeface="Source Sans Pro" panose="020B0503030403020204" pitchFamily="34" charset="0"/>
              </a:rPr>
              <a:t>Insufficient feature relevance: The independent variables might not be strong predictors of the price, implying that other unconsidered factors may have a more significant impact on the dependent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Source Sans Pro" panose="020B0503030403020204" pitchFamily="34" charset="0"/>
                <a:ea typeface="Source Sans Pro" panose="020B0503030403020204" pitchFamily="34" charset="0"/>
              </a:rPr>
              <a:t>Underfitting: The model may be too simple to capture the complexities of the data. This happens when the model does not have enough capacity to learn from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Source Sans Pro" panose="020B0503030403020204" pitchFamily="34" charset="0"/>
                <a:ea typeface="Source Sans Pro" panose="020B0503030403020204" pitchFamily="34" charset="0"/>
              </a:rPr>
              <a:t>Lack of data: Not having enough data can prevent the model from learning the underlying patterns effectively.</a:t>
            </a:r>
          </a:p>
        </p:txBody>
      </p:sp>
      <p:sp>
        <p:nvSpPr>
          <p:cNvPr id="4" name="Slide Number Placeholder 3"/>
          <p:cNvSpPr>
            <a:spLocks noGrp="1"/>
          </p:cNvSpPr>
          <p:nvPr>
            <p:ph type="sldNum" sz="quarter" idx="5"/>
          </p:nvPr>
        </p:nvSpPr>
        <p:spPr/>
        <p:txBody>
          <a:bodyPr/>
          <a:lstStyle/>
          <a:p>
            <a:fld id="{1ED8096B-D38E-384D-AFC5-E4EA2BEA1C2B}" type="slidenum">
              <a:rPr lang="en-US" smtClean="0"/>
              <a:t>21</a:t>
            </a:fld>
            <a:endParaRPr lang="en-US"/>
          </a:p>
        </p:txBody>
      </p:sp>
    </p:spTree>
    <p:extLst>
      <p:ext uri="{BB962C8B-B14F-4D97-AF65-F5344CB8AC3E}">
        <p14:creationId xmlns:p14="http://schemas.microsoft.com/office/powerpoint/2010/main" val="1606005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a:effectLst/>
                <a:latin typeface="Calibri" panose="020F0502020204030204" pitchFamily="34" charset="0"/>
                <a:ea typeface="DengXian" panose="02010600030101010101" pitchFamily="2" charset="-122"/>
                <a:cs typeface="Times New Roman" panose="02020603050405020304" pitchFamily="18" charset="0"/>
              </a:rPr>
              <a:t>Insufficient or Irrelevant Features: The independent variables included might not provide enough information to predict the Price accurately. It's possible that important factors that significantly influence the Price are missing from the model.</a:t>
            </a:r>
          </a:p>
          <a:p>
            <a:r>
              <a:rPr lang="en-US" sz="1800" kern="100">
                <a:effectLst/>
                <a:latin typeface="Calibri" panose="020F0502020204030204" pitchFamily="34" charset="0"/>
                <a:ea typeface="DengXian" panose="02010600030101010101" pitchFamily="2" charset="-122"/>
                <a:cs typeface="Times New Roman" panose="02020603050405020304" pitchFamily="18" charset="0"/>
              </a:rPr>
              <a:t>Non-linear Relationships: If the relationship between the independent variables and the dependent variable is non-linear, a linear model will not capture these patterns effectively, leading to a low R².</a:t>
            </a:r>
          </a:p>
          <a:p>
            <a:r>
              <a:rPr lang="en-US" sz="1800" kern="100">
                <a:effectLst/>
                <a:latin typeface="Calibri" panose="020F0502020204030204" pitchFamily="34" charset="0"/>
                <a:ea typeface="DengXian" panose="02010600030101010101" pitchFamily="2" charset="-122"/>
                <a:cs typeface="Times New Roman" panose="02020603050405020304" pitchFamily="18" charset="0"/>
              </a:rPr>
              <a:t>High Variance in the Target Variable: If the Price has a wide range or a lot of variability that is not explained by the features, the model may struggle to make accurate predictions, leading to a high MSE.</a:t>
            </a:r>
          </a:p>
        </p:txBody>
      </p:sp>
      <p:sp>
        <p:nvSpPr>
          <p:cNvPr id="4" name="Slide Number Placeholder 3"/>
          <p:cNvSpPr>
            <a:spLocks noGrp="1"/>
          </p:cNvSpPr>
          <p:nvPr>
            <p:ph type="sldNum" sz="quarter" idx="5"/>
          </p:nvPr>
        </p:nvSpPr>
        <p:spPr/>
        <p:txBody>
          <a:bodyPr/>
          <a:lstStyle/>
          <a:p>
            <a:fld id="{1ED8096B-D38E-384D-AFC5-E4EA2BEA1C2B}" type="slidenum">
              <a:rPr lang="en-US" smtClean="0"/>
              <a:t>23</a:t>
            </a:fld>
            <a:endParaRPr lang="en-US"/>
          </a:p>
        </p:txBody>
      </p:sp>
    </p:spTree>
    <p:extLst>
      <p:ext uri="{BB962C8B-B14F-4D97-AF65-F5344CB8AC3E}">
        <p14:creationId xmlns:p14="http://schemas.microsoft.com/office/powerpoint/2010/main" val="298994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a:ea typeface="游ゴシック"/>
              </a:rPr>
              <a:t>This map shows the areas where Airbnb is laid out. The colored dots represent cities where Airbnb is located</a:t>
            </a:r>
            <a:r>
              <a:rPr lang="en-US"/>
              <a:t>,</a:t>
            </a:r>
            <a:r>
              <a:rPr lang="en-US" altLang="ja-JP">
                <a:ea typeface="游ゴシック"/>
              </a:rPr>
              <a:t> </a:t>
            </a:r>
            <a:r>
              <a:rPr lang="en-US"/>
              <a:t>and these large blocks of color are country regions where aribnb is located. The shade of the color block indicates the average price. Lighter colors indicate lower prices.</a:t>
            </a:r>
          </a:p>
        </p:txBody>
      </p:sp>
      <p:sp>
        <p:nvSpPr>
          <p:cNvPr id="4" name="Slide Number Placeholder 3"/>
          <p:cNvSpPr>
            <a:spLocks noGrp="1"/>
          </p:cNvSpPr>
          <p:nvPr>
            <p:ph type="sldNum" sz="quarter" idx="5"/>
          </p:nvPr>
        </p:nvSpPr>
        <p:spPr/>
        <p:txBody>
          <a:bodyPr/>
          <a:lstStyle/>
          <a:p>
            <a:fld id="{1ED8096B-D38E-384D-AFC5-E4EA2BEA1C2B}" type="slidenum">
              <a:rPr lang="en-US" smtClean="0"/>
              <a:t>4</a:t>
            </a:fld>
            <a:endParaRPr lang="en-US"/>
          </a:p>
        </p:txBody>
      </p:sp>
    </p:spTree>
    <p:extLst>
      <p:ext uri="{BB962C8B-B14F-4D97-AF65-F5344CB8AC3E}">
        <p14:creationId xmlns:p14="http://schemas.microsoft.com/office/powerpoint/2010/main" val="406613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Studying Airbnb’s pricing data is of significant value for several reasons. Firstly, it allows us to understand market trends. Fluctuations in price can provide insights into supply and demand dynamics at different locations and times. Secondly, price data can reveal patterns and correlations that might not be immediately apparent, such as the relationship between certain amenities or neighborhoods and price levels. Furthermore, for policymakers and city planners, understanding Airbnb’s pricing data is crucial. It can provide insights into how short-term rentals are affecting housing markets and neighborhoods, thereby informing policy decisions and urban planning strategies. Lastly, for researchers and data scientists, Airbnb’s pricing data is a rich resource for exploratory data analysis, predictive modeling, and machine learning. The lessons learned from this data can be applied to other domains and industries. Therefore, studying Airbnb’s pricing data is of great importance.</a:t>
            </a:r>
          </a:p>
        </p:txBody>
      </p:sp>
      <p:sp>
        <p:nvSpPr>
          <p:cNvPr id="4" name="Slide Number Placeholder 3"/>
          <p:cNvSpPr>
            <a:spLocks noGrp="1"/>
          </p:cNvSpPr>
          <p:nvPr>
            <p:ph type="sldNum" sz="quarter" idx="5"/>
          </p:nvPr>
        </p:nvSpPr>
        <p:spPr/>
        <p:txBody>
          <a:bodyPr/>
          <a:lstStyle/>
          <a:p>
            <a:fld id="{1ED8096B-D38E-384D-AFC5-E4EA2BEA1C2B}" type="slidenum">
              <a:rPr lang="en-US" smtClean="0"/>
              <a:t>5</a:t>
            </a:fld>
            <a:endParaRPr lang="en-US"/>
          </a:p>
        </p:txBody>
      </p:sp>
    </p:spTree>
    <p:extLst>
      <p:ext uri="{BB962C8B-B14F-4D97-AF65-F5344CB8AC3E}">
        <p14:creationId xmlns:p14="http://schemas.microsoft.com/office/powerpoint/2010/main" val="305486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a:ea typeface="游ゴシック"/>
              </a:rPr>
              <a:t>In this project, our goal is to explore how the rating scores and features of </a:t>
            </a:r>
            <a:r>
              <a:rPr lang="en-US"/>
              <a:t>Airbnb </a:t>
            </a:r>
            <a:r>
              <a:rPr lang="en-US" altLang="ja-JP">
                <a:ea typeface="游ゴシック"/>
              </a:rPr>
              <a:t>listings affect their prices. We will achieve this goal through the following two main questions:</a:t>
            </a:r>
            <a:br>
              <a:rPr lang="en-US" altLang="ja-JP">
                <a:ea typeface="游ゴシック"/>
                <a:cs typeface="+mn-lt"/>
              </a:rPr>
            </a:br>
            <a:r>
              <a:rPr lang="en-US"/>
              <a:t> </a:t>
            </a:r>
            <a:endParaRPr lang="en-US" altLang="ja-JP">
              <a:ea typeface="游ゴシック"/>
              <a:cs typeface="Calibri"/>
            </a:endParaRPr>
          </a:p>
          <a:p>
            <a:r>
              <a:rPr lang="en-US"/>
              <a:t>To answer these questions, we will predict future Airbnb prices using machine learning methods and statistical modeling. We will first collect and clean data, including information on listing ratings, features, and prices. Then, we will use this data to train our models and optimize them to improve the accuracy of our predictions.</a:t>
            </a:r>
            <a:endParaRPr lang="en-US">
              <a:cs typeface="Calibri" panose="020F0502020204030204"/>
            </a:endParaRPr>
          </a:p>
          <a:p>
            <a:pPr marL="171450" indent="-171450">
              <a:buFont typeface="Arial"/>
              <a:buChar char="•"/>
            </a:pPr>
            <a:endParaRPr lang="ja-JP" altLang="en-US">
              <a:ea typeface="游ゴシック"/>
              <a:cs typeface="Calibri"/>
            </a:endParaRPr>
          </a:p>
        </p:txBody>
      </p:sp>
      <p:sp>
        <p:nvSpPr>
          <p:cNvPr id="4" name="Slide Number Placeholder 3"/>
          <p:cNvSpPr>
            <a:spLocks noGrp="1"/>
          </p:cNvSpPr>
          <p:nvPr>
            <p:ph type="sldNum" sz="quarter" idx="5"/>
          </p:nvPr>
        </p:nvSpPr>
        <p:spPr/>
        <p:txBody>
          <a:bodyPr/>
          <a:lstStyle/>
          <a:p>
            <a:fld id="{1ED8096B-D38E-384D-AFC5-E4EA2BEA1C2B}" type="slidenum">
              <a:rPr lang="en-US" smtClean="0"/>
              <a:t>6</a:t>
            </a:fld>
            <a:endParaRPr lang="en-US"/>
          </a:p>
        </p:txBody>
      </p:sp>
    </p:spTree>
    <p:extLst>
      <p:ext uri="{BB962C8B-B14F-4D97-AF65-F5344CB8AC3E}">
        <p14:creationId xmlns:p14="http://schemas.microsoft.com/office/powerpoint/2010/main" val="97124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Thanks for </a:t>
            </a:r>
            <a:r>
              <a:rPr lang="en-US" err="1">
                <a:cs typeface="Calibri"/>
              </a:rPr>
              <a:t>Jimeng's</a:t>
            </a:r>
            <a:r>
              <a:rPr lang="en-US">
                <a:cs typeface="Calibri"/>
              </a:rPr>
              <a:t> </a:t>
            </a:r>
            <a:r>
              <a:rPr lang="en-US" err="1">
                <a:cs typeface="Calibri"/>
              </a:rPr>
              <a:t>openning</a:t>
            </a:r>
            <a:r>
              <a:rPr lang="en-US">
                <a:cs typeface="Calibri"/>
              </a:rPr>
              <a:t>.</a:t>
            </a:r>
          </a:p>
          <a:p>
            <a:r>
              <a:rPr lang="en-US">
                <a:cs typeface="Calibri"/>
              </a:rPr>
              <a:t>Please allow me to talk about our analysis methods.</a:t>
            </a:r>
          </a:p>
          <a:p>
            <a:r>
              <a:rPr lang="en-US">
                <a:cs typeface="Calibri"/>
              </a:rPr>
              <a:t>There are two analysis in out research, data analysis and machine learning.</a:t>
            </a:r>
          </a:p>
          <a:p>
            <a:r>
              <a:rPr lang="en-US">
                <a:cs typeface="Calibri"/>
              </a:rPr>
              <a:t>For data analysis, we summarized the data with wordcount and SQL.</a:t>
            </a:r>
          </a:p>
          <a:p>
            <a:r>
              <a:rPr lang="en-US">
                <a:cs typeface="Calibri"/>
              </a:rPr>
              <a:t>In our data, transit and amenities are full of comments and words, so we use wordcount to find out what characteristics are more frequently appeared</a:t>
            </a:r>
          </a:p>
          <a:p>
            <a:r>
              <a:rPr lang="en-US">
                <a:cs typeface="Calibri"/>
              </a:rPr>
              <a:t>For response time and property type, since they are more of nominal variables. We suggest that we use SQL's group by to show the difference between each group.</a:t>
            </a:r>
          </a:p>
        </p:txBody>
      </p:sp>
      <p:sp>
        <p:nvSpPr>
          <p:cNvPr id="4" name="Slide Number Placeholder 3"/>
          <p:cNvSpPr>
            <a:spLocks noGrp="1"/>
          </p:cNvSpPr>
          <p:nvPr>
            <p:ph type="sldNum" sz="quarter" idx="5"/>
          </p:nvPr>
        </p:nvSpPr>
        <p:spPr/>
        <p:txBody>
          <a:bodyPr/>
          <a:lstStyle/>
          <a:p>
            <a:fld id="{1ED8096B-D38E-384D-AFC5-E4EA2BEA1C2B}" type="slidenum">
              <a:rPr lang="en-US" smtClean="0"/>
              <a:t>8</a:t>
            </a:fld>
            <a:endParaRPr lang="en-US"/>
          </a:p>
        </p:txBody>
      </p:sp>
    </p:spTree>
    <p:extLst>
      <p:ext uri="{BB962C8B-B14F-4D97-AF65-F5344CB8AC3E}">
        <p14:creationId xmlns:p14="http://schemas.microsoft.com/office/powerpoint/2010/main" val="399877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the machine learning part. We use linear regression to construct models.</a:t>
            </a:r>
          </a:p>
          <a:p>
            <a:r>
              <a:rPr lang="en-US">
                <a:cs typeface="Calibri"/>
              </a:rPr>
              <a:t>The first model will show how the number of rooms of diff characteristics affect the price</a:t>
            </a:r>
          </a:p>
          <a:p>
            <a:r>
              <a:rPr lang="en-US">
                <a:cs typeface="Calibri"/>
              </a:rPr>
              <a:t>And the second model will show how ratings affect the price</a:t>
            </a:r>
          </a:p>
        </p:txBody>
      </p:sp>
      <p:sp>
        <p:nvSpPr>
          <p:cNvPr id="4" name="Slide Number Placeholder 3"/>
          <p:cNvSpPr>
            <a:spLocks noGrp="1"/>
          </p:cNvSpPr>
          <p:nvPr>
            <p:ph type="sldNum" sz="quarter" idx="5"/>
          </p:nvPr>
        </p:nvSpPr>
        <p:spPr/>
        <p:txBody>
          <a:bodyPr/>
          <a:lstStyle/>
          <a:p>
            <a:fld id="{1ED8096B-D38E-384D-AFC5-E4EA2BEA1C2B}" type="slidenum">
              <a:rPr lang="en-US" smtClean="0"/>
              <a:t>9</a:t>
            </a:fld>
            <a:endParaRPr lang="en-US"/>
          </a:p>
        </p:txBody>
      </p:sp>
    </p:spTree>
    <p:extLst>
      <p:ext uri="{BB962C8B-B14F-4D97-AF65-F5344CB8AC3E}">
        <p14:creationId xmlns:p14="http://schemas.microsoft.com/office/powerpoint/2010/main" val="3290319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see our result of transit.</a:t>
            </a:r>
          </a:p>
          <a:p>
            <a:r>
              <a:rPr lang="en-US">
                <a:cs typeface="Calibri"/>
              </a:rPr>
              <a:t>We selected 10 most frequent words .</a:t>
            </a:r>
          </a:p>
          <a:p>
            <a:r>
              <a:rPr lang="en-US">
                <a:cs typeface="Calibri"/>
              </a:rPr>
              <a:t>As our data visualization shows, there are three words that are extremely frequent.</a:t>
            </a:r>
          </a:p>
          <a:p>
            <a:r>
              <a:rPr lang="en-US">
                <a:cs typeface="Calibri"/>
              </a:rPr>
              <a:t>Which are phone, reviews, email.</a:t>
            </a:r>
          </a:p>
          <a:p>
            <a:r>
              <a:rPr lang="en-US">
                <a:cs typeface="Calibri"/>
              </a:rPr>
              <a:t>From our perspective, we suggest that customers take those three factors seriously.</a:t>
            </a:r>
          </a:p>
          <a:p>
            <a:r>
              <a:rPr lang="en-US">
                <a:cs typeface="Calibri"/>
              </a:rPr>
              <a:t>For example, customers may decide which </a:t>
            </a:r>
            <a:r>
              <a:rPr lang="en-US" err="1">
                <a:cs typeface="Calibri"/>
              </a:rPr>
              <a:t>airbnb</a:t>
            </a:r>
            <a:r>
              <a:rPr lang="en-US">
                <a:cs typeface="Calibri"/>
              </a:rPr>
              <a:t> to live based on previous reviews</a:t>
            </a:r>
          </a:p>
          <a:p>
            <a:r>
              <a:rPr lang="en-US">
                <a:cs typeface="Calibri"/>
              </a:rPr>
              <a:t>Customers may </a:t>
            </a:r>
            <a:r>
              <a:rPr lang="en-US"/>
              <a:t>take the convenience of contacting with the </a:t>
            </a:r>
            <a:r>
              <a:rPr lang="en-US" err="1"/>
              <a:t>airbnb</a:t>
            </a:r>
            <a:r>
              <a:rPr lang="en-US"/>
              <a:t> owner through phones and email into account, etc.</a:t>
            </a:r>
            <a:endParaRPr lang="zh-CN" altLang="en-US">
              <a:ea typeface="等线"/>
              <a:cs typeface="Calibri"/>
            </a:endParaRPr>
          </a:p>
        </p:txBody>
      </p:sp>
      <p:sp>
        <p:nvSpPr>
          <p:cNvPr id="4" name="Slide Number Placeholder 3"/>
          <p:cNvSpPr>
            <a:spLocks noGrp="1"/>
          </p:cNvSpPr>
          <p:nvPr>
            <p:ph type="sldNum" sz="quarter" idx="5"/>
          </p:nvPr>
        </p:nvSpPr>
        <p:spPr/>
        <p:txBody>
          <a:bodyPr/>
          <a:lstStyle/>
          <a:p>
            <a:fld id="{1ED8096B-D38E-384D-AFC5-E4EA2BEA1C2B}" type="slidenum">
              <a:rPr lang="en-US" smtClean="0"/>
              <a:t>11</a:t>
            </a:fld>
            <a:endParaRPr lang="en-US"/>
          </a:p>
        </p:txBody>
      </p:sp>
    </p:spTree>
    <p:extLst>
      <p:ext uri="{BB962C8B-B14F-4D97-AF65-F5344CB8AC3E}">
        <p14:creationId xmlns:p14="http://schemas.microsoft.com/office/powerpoint/2010/main" val="1964430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see our result of transit.</a:t>
            </a:r>
          </a:p>
          <a:p>
            <a:r>
              <a:rPr lang="en-US">
                <a:cs typeface="Calibri"/>
              </a:rPr>
              <a:t>We selected 10 most frequent words .</a:t>
            </a:r>
          </a:p>
          <a:p>
            <a:r>
              <a:rPr lang="en-US">
                <a:cs typeface="Calibri"/>
              </a:rPr>
              <a:t>As our data visualization shows, there are three words that are extremely frequent.</a:t>
            </a:r>
          </a:p>
          <a:p>
            <a:r>
              <a:rPr lang="en-US">
                <a:cs typeface="Calibri"/>
              </a:rPr>
              <a:t>Which are phone, reviews, email.</a:t>
            </a:r>
          </a:p>
          <a:p>
            <a:r>
              <a:rPr lang="en-US">
                <a:cs typeface="Calibri"/>
              </a:rPr>
              <a:t>From our perspective, we suggest that customers take those three factors seriously.</a:t>
            </a:r>
          </a:p>
          <a:p>
            <a:r>
              <a:rPr lang="en-US">
                <a:cs typeface="Calibri"/>
              </a:rPr>
              <a:t>For example, customers may decide which </a:t>
            </a:r>
            <a:r>
              <a:rPr lang="en-US" err="1">
                <a:cs typeface="Calibri"/>
              </a:rPr>
              <a:t>airbnb</a:t>
            </a:r>
            <a:r>
              <a:rPr lang="en-US">
                <a:cs typeface="Calibri"/>
              </a:rPr>
              <a:t> to live based on previous reviews</a:t>
            </a:r>
          </a:p>
          <a:p>
            <a:r>
              <a:rPr lang="en-US">
                <a:cs typeface="Calibri"/>
              </a:rPr>
              <a:t>Customers may </a:t>
            </a:r>
            <a:r>
              <a:rPr lang="en-US"/>
              <a:t>take the convenience of contacting with the </a:t>
            </a:r>
            <a:r>
              <a:rPr lang="en-US" err="1"/>
              <a:t>airbnb</a:t>
            </a:r>
            <a:r>
              <a:rPr lang="en-US"/>
              <a:t> owner through phones and email into account, etc.</a:t>
            </a:r>
            <a:endParaRPr lang="zh-CN" altLang="en-US">
              <a:ea typeface="等线"/>
              <a:cs typeface="Calibri"/>
            </a:endParaRPr>
          </a:p>
        </p:txBody>
      </p:sp>
      <p:sp>
        <p:nvSpPr>
          <p:cNvPr id="4" name="Slide Number Placeholder 3"/>
          <p:cNvSpPr>
            <a:spLocks noGrp="1"/>
          </p:cNvSpPr>
          <p:nvPr>
            <p:ph type="sldNum" sz="quarter" idx="5"/>
          </p:nvPr>
        </p:nvSpPr>
        <p:spPr/>
        <p:txBody>
          <a:bodyPr/>
          <a:lstStyle/>
          <a:p>
            <a:fld id="{1ED8096B-D38E-384D-AFC5-E4EA2BEA1C2B}" type="slidenum">
              <a:rPr lang="en-US" smtClean="0"/>
              <a:t>12</a:t>
            </a:fld>
            <a:endParaRPr lang="en-US"/>
          </a:p>
        </p:txBody>
      </p:sp>
    </p:spTree>
    <p:extLst>
      <p:ext uri="{BB962C8B-B14F-4D97-AF65-F5344CB8AC3E}">
        <p14:creationId xmlns:p14="http://schemas.microsoft.com/office/powerpoint/2010/main" val="347931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amenities, we select 10 most frequent words as well</a:t>
            </a:r>
          </a:p>
        </p:txBody>
      </p:sp>
      <p:sp>
        <p:nvSpPr>
          <p:cNvPr id="4" name="Slide Number Placeholder 3"/>
          <p:cNvSpPr>
            <a:spLocks noGrp="1"/>
          </p:cNvSpPr>
          <p:nvPr>
            <p:ph type="sldNum" sz="quarter" idx="5"/>
          </p:nvPr>
        </p:nvSpPr>
        <p:spPr/>
        <p:txBody>
          <a:bodyPr/>
          <a:lstStyle/>
          <a:p>
            <a:fld id="{1ED8096B-D38E-384D-AFC5-E4EA2BEA1C2B}" type="slidenum">
              <a:rPr lang="en-US" smtClean="0"/>
              <a:t>13</a:t>
            </a:fld>
            <a:endParaRPr lang="en-US"/>
          </a:p>
        </p:txBody>
      </p:sp>
    </p:spTree>
    <p:extLst>
      <p:ext uri="{BB962C8B-B14F-4D97-AF65-F5344CB8AC3E}">
        <p14:creationId xmlns:p14="http://schemas.microsoft.com/office/powerpoint/2010/main" val="3234674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Animated w/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5CADE42A-5A79-9F4F-9FA4-033446BDA4A7}"/>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1691640"/>
            <a:ext cx="10363200" cy="1092503"/>
          </a:xfrm>
        </p:spPr>
        <p:txBody>
          <a:bodyPr anchor="t"/>
          <a:lstStyle>
            <a:lvl1pPr>
              <a:lnSpc>
                <a:spcPct val="95000"/>
              </a:lnSpc>
              <a:defRPr sz="6000">
                <a:solidFill>
                  <a:schemeClr val="bg1"/>
                </a:solidFill>
              </a:defRPr>
            </a:lvl1pPr>
          </a:lstStyle>
          <a:p>
            <a:r>
              <a:rPr lang="en-US"/>
              <a:t>Click to edit Master title style</a:t>
            </a:r>
          </a:p>
        </p:txBody>
      </p:sp>
      <p:grpSp>
        <p:nvGrpSpPr>
          <p:cNvPr id="10" name="Group 9">
            <a:extLst>
              <a:ext uri="{FF2B5EF4-FFF2-40B4-BE49-F238E27FC236}">
                <a16:creationId xmlns:a16="http://schemas.microsoft.com/office/drawing/2014/main" id="{0FFD8237-B4E3-AB47-A0B5-8261C7ADE253}"/>
              </a:ext>
            </a:extLst>
          </p:cNvPr>
          <p:cNvGrpSpPr/>
          <p:nvPr userDrawn="1"/>
        </p:nvGrpSpPr>
        <p:grpSpPr>
          <a:xfrm>
            <a:off x="6096000" y="0"/>
            <a:ext cx="0" cy="6858000"/>
            <a:chOff x="4572000" y="0"/>
            <a:chExt cx="0" cy="6858000"/>
          </a:xfrm>
        </p:grpSpPr>
        <p:cxnSp>
          <p:nvCxnSpPr>
            <p:cNvPr id="11" name="Straight Connector 10">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67509" y="5150350"/>
            <a:ext cx="2238509" cy="653204"/>
          </a:xfrm>
          <a:prstGeom prst="rect">
            <a:avLst/>
          </a:prstGeom>
        </p:spPr>
      </p:pic>
    </p:spTree>
    <p:extLst>
      <p:ext uri="{BB962C8B-B14F-4D97-AF65-F5344CB8AC3E}">
        <p14:creationId xmlns:p14="http://schemas.microsoft.com/office/powerpoint/2010/main" val="1803803630"/>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Photo - Full Fram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F7DBA3D-71BF-5B49-BDFA-2FB7BB9887B1}"/>
              </a:ext>
            </a:extLst>
          </p:cNvPr>
          <p:cNvSpPr>
            <a:spLocks noGrp="1"/>
          </p:cNvSpPr>
          <p:nvPr>
            <p:ph type="pic" sz="quarter" idx="10"/>
          </p:nvPr>
        </p:nvSpPr>
        <p:spPr>
          <a:xfrm>
            <a:off x="0" y="0"/>
            <a:ext cx="12192000" cy="6629400"/>
          </a:xfrm>
        </p:spPr>
        <p:txBody>
          <a:bodyPr lIns="0" tIns="0" rIns="0" bIns="0" anchor="ctr"/>
          <a:lstStyle>
            <a:lvl1pPr algn="ctr">
              <a:defRPr sz="1600"/>
            </a:lvl1pPr>
          </a:lstStyle>
          <a:p>
            <a:endParaRPr lang="en-US"/>
          </a:p>
        </p:txBody>
      </p:sp>
      <p:sp>
        <p:nvSpPr>
          <p:cNvPr id="8" name="Content Placeholder 7">
            <a:extLst>
              <a:ext uri="{FF2B5EF4-FFF2-40B4-BE49-F238E27FC236}">
                <a16:creationId xmlns:a16="http://schemas.microsoft.com/office/drawing/2014/main" id="{85F1740A-E473-5146-9B3E-A4562D1184DF}"/>
              </a:ext>
            </a:extLst>
          </p:cNvPr>
          <p:cNvSpPr>
            <a:spLocks noGrp="1"/>
          </p:cNvSpPr>
          <p:nvPr>
            <p:ph sz="quarter" idx="11"/>
          </p:nvPr>
        </p:nvSpPr>
        <p:spPr>
          <a:xfrm>
            <a:off x="8128000" y="3881438"/>
            <a:ext cx="3149600" cy="2252662"/>
          </a:xfrm>
          <a:solidFill>
            <a:schemeClr val="tx2"/>
          </a:solidFill>
        </p:spPr>
        <p:txBody>
          <a:bodyPr lIns="182880" tIns="182880" rIns="137160" bIns="182880"/>
          <a:lstStyle>
            <a:lvl1pPr algn="l">
              <a:defRPr sz="1600">
                <a:solidFill>
                  <a:schemeClr val="bg1"/>
                </a:solidFill>
              </a:defRPr>
            </a:lvl1pPr>
            <a:lvl2pPr algn="l">
              <a:defRPr sz="1600">
                <a:solidFill>
                  <a:schemeClr val="bg1"/>
                </a:solidFill>
              </a:defRPr>
            </a:lvl2pPr>
            <a:lvl3pPr algn="l">
              <a:defRPr sz="1600">
                <a:solidFill>
                  <a:schemeClr val="bg1"/>
                </a:solidFill>
              </a:defRPr>
            </a:lvl3pPr>
            <a:lvl4pPr algn="l">
              <a:defRPr sz="1600">
                <a:solidFill>
                  <a:schemeClr val="bg1"/>
                </a:solidFill>
              </a:defRPr>
            </a:lvl4pPr>
            <a:lvl5pPr algn="l">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04856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Photo - Floa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F7DBA3D-71BF-5B49-BDFA-2FB7BB9887B1}"/>
              </a:ext>
            </a:extLst>
          </p:cNvPr>
          <p:cNvSpPr>
            <a:spLocks noGrp="1"/>
          </p:cNvSpPr>
          <p:nvPr>
            <p:ph type="pic" sz="quarter" idx="10"/>
          </p:nvPr>
        </p:nvSpPr>
        <p:spPr>
          <a:xfrm>
            <a:off x="361951" y="276224"/>
            <a:ext cx="11468100" cy="4867276"/>
          </a:xfrm>
        </p:spPr>
        <p:txBody>
          <a:bodyPr anchor="ctr"/>
          <a:lstStyle/>
          <a:p>
            <a:endParaRPr lang="en-US"/>
          </a:p>
        </p:txBody>
      </p:sp>
      <p:sp>
        <p:nvSpPr>
          <p:cNvPr id="2" name="Title 1">
            <a:extLst>
              <a:ext uri="{FF2B5EF4-FFF2-40B4-BE49-F238E27FC236}">
                <a16:creationId xmlns:a16="http://schemas.microsoft.com/office/drawing/2014/main" id="{EFFC1046-3F25-4443-A1BD-47CD75DC0CB2}"/>
              </a:ext>
            </a:extLst>
          </p:cNvPr>
          <p:cNvSpPr>
            <a:spLocks noGrp="1"/>
          </p:cNvSpPr>
          <p:nvPr>
            <p:ph type="title"/>
          </p:nvPr>
        </p:nvSpPr>
        <p:spPr>
          <a:xfrm>
            <a:off x="355601" y="5257800"/>
            <a:ext cx="11474451" cy="1066800"/>
          </a:xfrm>
        </p:spPr>
        <p:txBody>
          <a:bodyPr anchor="t"/>
          <a:lstStyle>
            <a:lvl1pPr algn="l">
              <a:defRPr/>
            </a:lvl1pPr>
          </a:lstStyle>
          <a:p>
            <a:r>
              <a:rPr lang="en-US"/>
              <a:t>Click to edit Master title style</a:t>
            </a:r>
          </a:p>
        </p:txBody>
      </p:sp>
    </p:spTree>
    <p:extLst>
      <p:ext uri="{BB962C8B-B14F-4D97-AF65-F5344CB8AC3E}">
        <p14:creationId xmlns:p14="http://schemas.microsoft.com/office/powerpoint/2010/main" val="1650112786"/>
      </p:ext>
    </p:extLst>
  </p:cSld>
  <p:clrMapOvr>
    <a:masterClrMapping/>
  </p:clrMapOvr>
  <p:transition spd="slow">
    <p:wipe/>
  </p:transition>
  <p:extLst>
    <p:ext uri="{DCECCB84-F9BA-43D5-87BE-67443E8EF086}">
      <p15:sldGuideLst xmlns:p15="http://schemas.microsoft.com/office/powerpoint/2012/main">
        <p15:guide id="1" orient="horz" pos="16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olor Blank - Base Lin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7763482"/>
      </p:ext>
    </p:extLst>
  </p:cSld>
  <p:clrMapOvr>
    <a:masterClrMapping/>
  </p:clrMapOvr>
  <p:transition spd="slow">
    <p:wipe/>
  </p:transition>
  <p:extLst>
    <p:ext uri="{DCECCB84-F9BA-43D5-87BE-67443E8EF086}">
      <p15:sldGuideLst xmlns:p15="http://schemas.microsoft.com/office/powerpoint/2012/main">
        <p15:guide id="1" pos="3840" userDrawn="1">
          <p15:clr>
            <a:srgbClr val="FBAE40"/>
          </p15:clr>
        </p15:guide>
        <p15:guide id="2" pos="2560"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6" orient="horz" pos="2160" userDrawn="1">
          <p15:clr>
            <a:srgbClr val="FBAE40"/>
          </p15:clr>
        </p15:guide>
        <p15:guide id="7" orient="horz" pos="624"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Color Blank - Side Lin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68D94BBB-607E-B541-8FF0-219DFBAE8A62}"/>
              </a:ext>
            </a:extLst>
          </p:cNvPr>
          <p:cNvSpPr/>
          <p:nvPr userDrawn="1"/>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48565864"/>
      </p:ext>
    </p:extLst>
  </p:cSld>
  <p:clrMapOvr>
    <a:masterClrMapping/>
  </p:clrMapOvr>
  <p:transition spd="slow">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mphasis Centere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3429000"/>
          </a:xfrm>
        </p:spPr>
        <p:txBody>
          <a:bodyPr anchor="b"/>
          <a:lstStyle>
            <a:lvl1pPr>
              <a:lnSpc>
                <a:spcPct val="95000"/>
              </a:lnSpc>
              <a:defRPr sz="6000"/>
            </a:lvl1pPr>
          </a:lstStyle>
          <a:p>
            <a:r>
              <a:rPr lang="en-US"/>
              <a:t>Click to edit Master title style</a:t>
            </a:r>
          </a:p>
        </p:txBody>
      </p:sp>
      <p:sp>
        <p:nvSpPr>
          <p:cNvPr id="3" name="Content Placeholder 2"/>
          <p:cNvSpPr>
            <a:spLocks noGrp="1"/>
          </p:cNvSpPr>
          <p:nvPr>
            <p:ph idx="1"/>
          </p:nvPr>
        </p:nvSpPr>
        <p:spPr>
          <a:xfrm>
            <a:off x="914400" y="3602736"/>
            <a:ext cx="10363200" cy="2112264"/>
          </a:xfrm>
        </p:spPr>
        <p:txBody>
          <a:bodyPr/>
          <a:lstStyle>
            <a:lvl1pPr>
              <a:defRPr sz="1800" spc="0"/>
            </a:lvl1pPr>
            <a:lvl2pPr>
              <a:defRPr sz="1600" spc="0"/>
            </a:lvl2pPr>
            <a:lvl3pPr>
              <a:defRPr sz="1600" spc="0"/>
            </a:lvl3pPr>
            <a:lvl4pPr>
              <a:defRPr sz="1600" spc="0"/>
            </a:lvl4pPr>
            <a:lvl5pPr>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810410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One-Column Forma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1517904"/>
          </a:xfrm>
        </p:spPr>
        <p:txBody>
          <a:bodyPr anchor="b"/>
          <a:lstStyle>
            <a:lvl1pPr algn="l">
              <a:lnSpc>
                <a:spcPct val="95000"/>
              </a:lnSpc>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914400" y="1828800"/>
            <a:ext cx="10363200"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32256240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Column Format">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10363200" cy="1517904"/>
          </a:xfrm>
        </p:spPr>
        <p:txBody>
          <a:bodyPr anchor="b"/>
          <a:lstStyle>
            <a:lvl1pPr algn="l">
              <a:lnSpc>
                <a:spcPct val="95000"/>
              </a:lnSpc>
              <a:defRPr/>
            </a:lvl1pPr>
          </a:lstStyle>
          <a:p>
            <a:r>
              <a:rPr lang="en-US"/>
              <a:t>Click to edit Master title style</a:t>
            </a:r>
          </a:p>
        </p:txBody>
      </p:sp>
      <p:sp>
        <p:nvSpPr>
          <p:cNvPr id="3" name="Content Placeholder 2"/>
          <p:cNvSpPr>
            <a:spLocks noGrp="1"/>
          </p:cNvSpPr>
          <p:nvPr>
            <p:ph sz="half" idx="1"/>
          </p:nvPr>
        </p:nvSpPr>
        <p:spPr>
          <a:xfrm>
            <a:off x="914401" y="1828800"/>
            <a:ext cx="4876800" cy="38862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86285" y="1828803"/>
            <a:ext cx="4876800" cy="3886201"/>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9BE3ADE1-D531-F843-BD5B-CD6AFEDC1F99}"/>
              </a:ext>
            </a:extLst>
          </p:cNvPr>
          <p:cNvCxnSpPr>
            <a:cxnSpLocks/>
          </p:cNvCxnSpPr>
          <p:nvPr userDrawn="1"/>
        </p:nvCxnSpPr>
        <p:spPr>
          <a:xfrm>
            <a:off x="6077527" y="1828802"/>
            <a:ext cx="0" cy="48006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58534179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Column Forma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400" y="1828800"/>
            <a:ext cx="3149600"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4540157" y="1828800"/>
            <a:ext cx="3145536"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p:nvPr>
        </p:nvSpPr>
        <p:spPr>
          <a:xfrm>
            <a:off x="8128000" y="1828800"/>
            <a:ext cx="3145536"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hasCustomPrompt="1"/>
          </p:nvPr>
        </p:nvSpPr>
        <p:spPr>
          <a:xfrm>
            <a:off x="914400" y="990600"/>
            <a:ext cx="10363200" cy="838200"/>
          </a:xfrm>
        </p:spPr>
        <p:txBody>
          <a:bodyPr tIns="0"/>
          <a:lstStyle>
            <a:lvl1pPr algn="l">
              <a:defRPr sz="1800" spc="0" baseline="0"/>
            </a:lvl1pPr>
            <a:lvl2pPr algn="l">
              <a:defRPr/>
            </a:lvl2pPr>
            <a:lvl3pPr algn="l">
              <a:defRPr/>
            </a:lvl3pPr>
            <a:lvl4pPr algn="l">
              <a:defRPr/>
            </a:lvl4pPr>
            <a:lvl5pPr algn="l">
              <a:defRPr/>
            </a:lvl5pPr>
          </a:lstStyle>
          <a:p>
            <a:pPr lvl="0"/>
            <a:r>
              <a:rPr lang="en-US"/>
              <a:t>Three-column format</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783718482"/>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rriculum - 2 Column">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399" y="1828800"/>
            <a:ext cx="4876800" cy="430530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60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6400800" y="1828800"/>
            <a:ext cx="4876800" cy="430530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60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5">
            <a:extLst>
              <a:ext uri="{FF2B5EF4-FFF2-40B4-BE49-F238E27FC236}">
                <a16:creationId xmlns:a16="http://schemas.microsoft.com/office/drawing/2014/main" id="{AC490F67-42A5-F14E-B7F9-37F238A4A5B3}"/>
              </a:ext>
            </a:extLst>
          </p:cNvPr>
          <p:cNvSpPr>
            <a:spLocks noGrp="1"/>
          </p:cNvSpPr>
          <p:nvPr>
            <p:ph type="body" sz="quarter" idx="14"/>
          </p:nvPr>
        </p:nvSpPr>
        <p:spPr>
          <a:xfrm>
            <a:off x="9144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p:txBody>
      </p:sp>
      <p:sp>
        <p:nvSpPr>
          <p:cNvPr id="11" name="Text Placeholder 7">
            <a:extLst>
              <a:ext uri="{FF2B5EF4-FFF2-40B4-BE49-F238E27FC236}">
                <a16:creationId xmlns:a16="http://schemas.microsoft.com/office/drawing/2014/main" id="{C4893F0B-BD33-6246-85BD-3CCCD1838B2B}"/>
              </a:ext>
            </a:extLst>
          </p:cNvPr>
          <p:cNvSpPr>
            <a:spLocks noGrp="1"/>
          </p:cNvSpPr>
          <p:nvPr>
            <p:ph type="body" sz="quarter" idx="15"/>
          </p:nvPr>
        </p:nvSpPr>
        <p:spPr>
          <a:xfrm>
            <a:off x="64008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Tree>
    <p:extLst>
      <p:ext uri="{BB962C8B-B14F-4D97-AF65-F5344CB8AC3E}">
        <p14:creationId xmlns:p14="http://schemas.microsoft.com/office/powerpoint/2010/main" val="228296698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rriculum - 3 Column">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hasCustomPrompt="1"/>
          </p:nvPr>
        </p:nvSpPr>
        <p:spPr>
          <a:xfrm>
            <a:off x="914400"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hasCustomPrompt="1"/>
          </p:nvPr>
        </p:nvSpPr>
        <p:spPr>
          <a:xfrm>
            <a:off x="4462272"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hasCustomPrompt="1"/>
          </p:nvPr>
        </p:nvSpPr>
        <p:spPr>
          <a:xfrm>
            <a:off x="7997952"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5">
            <a:extLst>
              <a:ext uri="{FF2B5EF4-FFF2-40B4-BE49-F238E27FC236}">
                <a16:creationId xmlns:a16="http://schemas.microsoft.com/office/drawing/2014/main" id="{D2F91536-6CD7-214D-AE76-F527E3E9348C}"/>
              </a:ext>
            </a:extLst>
          </p:cNvPr>
          <p:cNvSpPr>
            <a:spLocks noGrp="1"/>
          </p:cNvSpPr>
          <p:nvPr>
            <p:ph type="body" sz="quarter" idx="14"/>
          </p:nvPr>
        </p:nvSpPr>
        <p:spPr>
          <a:xfrm>
            <a:off x="914400" y="1828800"/>
            <a:ext cx="3291840" cy="594360"/>
          </a:xfrm>
          <a:solidFill>
            <a:schemeClr val="tx2"/>
          </a:solidFill>
          <a:ln w="6350">
            <a:noFill/>
          </a:ln>
        </p:spPr>
        <p:txBody>
          <a:bodyPr lIns="137160" tIns="0" rIns="91440" bIns="0" anchor="ctr"/>
          <a:lstStyle>
            <a:lvl1pPr algn="l">
              <a:spcAft>
                <a:spcPts val="0"/>
              </a:spcAft>
              <a:defRPr sz="1600" spc="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p:txBody>
      </p:sp>
      <p:sp>
        <p:nvSpPr>
          <p:cNvPr id="11" name="Text Placeholder 7">
            <a:extLst>
              <a:ext uri="{FF2B5EF4-FFF2-40B4-BE49-F238E27FC236}">
                <a16:creationId xmlns:a16="http://schemas.microsoft.com/office/drawing/2014/main" id="{6D8FC86E-8BC0-974C-A757-0F22C29E272A}"/>
              </a:ext>
            </a:extLst>
          </p:cNvPr>
          <p:cNvSpPr>
            <a:spLocks noGrp="1"/>
          </p:cNvSpPr>
          <p:nvPr>
            <p:ph type="body" sz="quarter" idx="15"/>
          </p:nvPr>
        </p:nvSpPr>
        <p:spPr>
          <a:xfrm>
            <a:off x="4462272" y="1828800"/>
            <a:ext cx="3291840" cy="594360"/>
          </a:xfrm>
          <a:solidFill>
            <a:schemeClr val="tx2"/>
          </a:solidFill>
          <a:ln w="6350">
            <a:noFill/>
          </a:ln>
        </p:spPr>
        <p:txBody>
          <a:bodyPr lIns="137160" tIns="0" rIns="91440" bIns="0" anchor="ctr"/>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
        <p:nvSpPr>
          <p:cNvPr id="12" name="Text Placeholder 9">
            <a:extLst>
              <a:ext uri="{FF2B5EF4-FFF2-40B4-BE49-F238E27FC236}">
                <a16:creationId xmlns:a16="http://schemas.microsoft.com/office/drawing/2014/main" id="{9E8B68C9-BBDD-874F-83CF-39F834126C8D}"/>
              </a:ext>
            </a:extLst>
          </p:cNvPr>
          <p:cNvSpPr>
            <a:spLocks noGrp="1"/>
          </p:cNvSpPr>
          <p:nvPr>
            <p:ph type="body" sz="quarter" idx="16"/>
          </p:nvPr>
        </p:nvSpPr>
        <p:spPr>
          <a:xfrm>
            <a:off x="7997952" y="1828800"/>
            <a:ext cx="3291840" cy="594360"/>
          </a:xfrm>
          <a:solidFill>
            <a:schemeClr val="tx2"/>
          </a:solidFill>
          <a:ln w="6350">
            <a:noFill/>
          </a:ln>
        </p:spPr>
        <p:txBody>
          <a:bodyPr lIns="137160" tIns="0" rIns="91440" bIns="0" anchor="ctr"/>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Tree>
    <p:extLst>
      <p:ext uri="{BB962C8B-B14F-4D97-AF65-F5344CB8AC3E}">
        <p14:creationId xmlns:p14="http://schemas.microsoft.com/office/powerpoint/2010/main" val="284595832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Animated - w/o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5CADE42A-5A79-9F4F-9FA4-033446BDA4A7}"/>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1691640"/>
            <a:ext cx="10363200" cy="4023360"/>
          </a:xfrm>
        </p:spPr>
        <p:txBody>
          <a:bodyPr anchor="t"/>
          <a:lstStyle>
            <a:lvl1pPr>
              <a:lnSpc>
                <a:spcPct val="95000"/>
              </a:lnSpc>
              <a:defRPr sz="6000">
                <a:solidFill>
                  <a:schemeClr val="bg1"/>
                </a:solidFill>
              </a:defRPr>
            </a:lvl1pPr>
          </a:lstStyle>
          <a:p>
            <a:r>
              <a:rPr lang="en-US"/>
              <a:t>Click to edit Master title style</a:t>
            </a:r>
          </a:p>
        </p:txBody>
      </p:sp>
      <p:grpSp>
        <p:nvGrpSpPr>
          <p:cNvPr id="10" name="Group 9">
            <a:extLst>
              <a:ext uri="{FF2B5EF4-FFF2-40B4-BE49-F238E27FC236}">
                <a16:creationId xmlns:a16="http://schemas.microsoft.com/office/drawing/2014/main" id="{0FFD8237-B4E3-AB47-A0B5-8261C7ADE253}"/>
              </a:ext>
            </a:extLst>
          </p:cNvPr>
          <p:cNvGrpSpPr/>
          <p:nvPr userDrawn="1"/>
        </p:nvGrpSpPr>
        <p:grpSpPr>
          <a:xfrm>
            <a:off x="6096000" y="0"/>
            <a:ext cx="0" cy="6858000"/>
            <a:chOff x="4572000" y="0"/>
            <a:chExt cx="0" cy="6858000"/>
          </a:xfrm>
        </p:grpSpPr>
        <p:cxnSp>
          <p:nvCxnSpPr>
            <p:cNvPr id="11" name="Straight Connector 10">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28906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rriculum - 4 Column">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6C90A12-2C1B-5448-8BA5-FE9F002B05DA}"/>
              </a:ext>
            </a:extLst>
          </p:cNvPr>
          <p:cNvSpPr>
            <a:spLocks noGrp="1"/>
          </p:cNvSpPr>
          <p:nvPr>
            <p:ph type="body" sz="quarter" idx="14" hasCustomPrompt="1"/>
          </p:nvPr>
        </p:nvSpPr>
        <p:spPr>
          <a:xfrm>
            <a:off x="8847667"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lvl1pPr>
            <a:lvl2pPr algn="l">
              <a:spcAft>
                <a:spcPts val="600"/>
              </a:spcAft>
              <a:defRPr sz="1400"/>
            </a:lvl2pPr>
            <a:lvl3pPr algn="l">
              <a:spcAft>
                <a:spcPts val="600"/>
              </a:spcAft>
              <a:defRPr sz="1400"/>
            </a:lvl3pPr>
            <a:lvl4pPr algn="l">
              <a:spcAft>
                <a:spcPts val="600"/>
              </a:spcAft>
              <a:defRPr sz="1400"/>
            </a:lvl4pPr>
            <a:lvl5pPr algn="l">
              <a:spcAft>
                <a:spcPts val="600"/>
              </a:spcAft>
              <a:defRPr sz="1400"/>
            </a:lvl5pPr>
          </a:lstStyle>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hasCustomPrompt="1"/>
          </p:nvPr>
        </p:nvSpPr>
        <p:spPr>
          <a:xfrm>
            <a:off x="914400"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hasCustomPrompt="1"/>
          </p:nvPr>
        </p:nvSpPr>
        <p:spPr>
          <a:xfrm>
            <a:off x="3561783"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hasCustomPrompt="1"/>
          </p:nvPr>
        </p:nvSpPr>
        <p:spPr>
          <a:xfrm>
            <a:off x="6215156"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12">
            <a:extLst>
              <a:ext uri="{FF2B5EF4-FFF2-40B4-BE49-F238E27FC236}">
                <a16:creationId xmlns:a16="http://schemas.microsoft.com/office/drawing/2014/main" id="{0B9D93D7-D955-1447-97B6-2BEDC9098835}"/>
              </a:ext>
            </a:extLst>
          </p:cNvPr>
          <p:cNvSpPr>
            <a:spLocks noGrp="1"/>
          </p:cNvSpPr>
          <p:nvPr>
            <p:ph type="body" sz="quarter" idx="15"/>
          </p:nvPr>
        </p:nvSpPr>
        <p:spPr>
          <a:xfrm>
            <a:off x="8851392"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lvl2pPr>
            <a:lvl3pPr algn="l">
              <a:spcAft>
                <a:spcPts val="0"/>
              </a:spcAft>
              <a:defRPr sz="1400"/>
            </a:lvl3pPr>
            <a:lvl4pPr algn="l">
              <a:spcAft>
                <a:spcPts val="0"/>
              </a:spcAft>
              <a:defRPr sz="1400"/>
            </a:lvl4pPr>
            <a:lvl5pPr algn="l">
              <a:spcAft>
                <a:spcPts val="0"/>
              </a:spcAft>
              <a:defRPr sz="1400"/>
            </a:lvl5pPr>
          </a:lstStyle>
          <a:p>
            <a:pPr lvl="0"/>
            <a:r>
              <a:rPr lang="en-US"/>
              <a:t>Edit Master text styles</a:t>
            </a:r>
          </a:p>
        </p:txBody>
      </p:sp>
      <p:sp>
        <p:nvSpPr>
          <p:cNvPr id="11" name="Text Placeholder 5">
            <a:extLst>
              <a:ext uri="{FF2B5EF4-FFF2-40B4-BE49-F238E27FC236}">
                <a16:creationId xmlns:a16="http://schemas.microsoft.com/office/drawing/2014/main" id="{F8BEFF0C-A798-5D4F-9055-A2835E58EC0A}"/>
              </a:ext>
            </a:extLst>
          </p:cNvPr>
          <p:cNvSpPr>
            <a:spLocks noGrp="1"/>
          </p:cNvSpPr>
          <p:nvPr>
            <p:ph type="body" sz="quarter" idx="16"/>
          </p:nvPr>
        </p:nvSpPr>
        <p:spPr>
          <a:xfrm>
            <a:off x="914400"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spc="0">
                <a:solidFill>
                  <a:schemeClr val="tx1"/>
                </a:solidFill>
              </a:defRPr>
            </a:lvl2pPr>
            <a:lvl3pPr algn="l">
              <a:spcAft>
                <a:spcPts val="0"/>
              </a:spcAft>
              <a:defRPr sz="1400" spc="0">
                <a:solidFill>
                  <a:schemeClr val="tx1"/>
                </a:solidFill>
              </a:defRPr>
            </a:lvl3pPr>
            <a:lvl4pPr algn="l">
              <a:spcAft>
                <a:spcPts val="0"/>
              </a:spcAft>
              <a:defRPr sz="1400" spc="0">
                <a:solidFill>
                  <a:schemeClr val="tx1"/>
                </a:solidFill>
              </a:defRPr>
            </a:lvl4pPr>
            <a:lvl5pPr algn="l">
              <a:spcAft>
                <a:spcPts val="0"/>
              </a:spcAft>
              <a:defRPr sz="1400" spc="0">
                <a:solidFill>
                  <a:schemeClr val="tx1"/>
                </a:solidFill>
              </a:defRPr>
            </a:lvl5pPr>
          </a:lstStyle>
          <a:p>
            <a:pPr lvl="0"/>
            <a:r>
              <a:rPr lang="en-US"/>
              <a:t>Edit Master text styles</a:t>
            </a:r>
          </a:p>
        </p:txBody>
      </p:sp>
      <p:sp>
        <p:nvSpPr>
          <p:cNvPr id="12" name="Text Placeholder 7">
            <a:extLst>
              <a:ext uri="{FF2B5EF4-FFF2-40B4-BE49-F238E27FC236}">
                <a16:creationId xmlns:a16="http://schemas.microsoft.com/office/drawing/2014/main" id="{52783B13-B137-1148-9015-7169E9546B02}"/>
              </a:ext>
            </a:extLst>
          </p:cNvPr>
          <p:cNvSpPr>
            <a:spLocks noGrp="1"/>
          </p:cNvSpPr>
          <p:nvPr>
            <p:ph type="body" sz="quarter" idx="17"/>
          </p:nvPr>
        </p:nvSpPr>
        <p:spPr>
          <a:xfrm>
            <a:off x="3560064"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solidFill>
                  <a:schemeClr val="tx1"/>
                </a:solidFill>
              </a:defRPr>
            </a:lvl2pPr>
            <a:lvl3pPr algn="l">
              <a:spcAft>
                <a:spcPts val="0"/>
              </a:spcAft>
              <a:defRPr sz="1400">
                <a:solidFill>
                  <a:schemeClr val="tx1"/>
                </a:solidFill>
              </a:defRPr>
            </a:lvl3pPr>
            <a:lvl4pPr algn="l">
              <a:spcAft>
                <a:spcPts val="0"/>
              </a:spcAft>
              <a:defRPr sz="1400">
                <a:solidFill>
                  <a:schemeClr val="tx1"/>
                </a:solidFill>
              </a:defRPr>
            </a:lvl4pPr>
            <a:lvl5pPr algn="l">
              <a:spcAft>
                <a:spcPts val="0"/>
              </a:spcAft>
              <a:defRPr sz="1400">
                <a:solidFill>
                  <a:schemeClr val="tx1"/>
                </a:solidFill>
              </a:defRPr>
            </a:lvl5pPr>
          </a:lstStyle>
          <a:p>
            <a:pPr lvl="0"/>
            <a:r>
              <a:rPr lang="en-US"/>
              <a:t>Edit Master text styles</a:t>
            </a:r>
          </a:p>
        </p:txBody>
      </p:sp>
      <p:sp>
        <p:nvSpPr>
          <p:cNvPr id="14" name="Text Placeholder 9">
            <a:extLst>
              <a:ext uri="{FF2B5EF4-FFF2-40B4-BE49-F238E27FC236}">
                <a16:creationId xmlns:a16="http://schemas.microsoft.com/office/drawing/2014/main" id="{4FC5DA66-91A5-724C-8386-137900477501}"/>
              </a:ext>
            </a:extLst>
          </p:cNvPr>
          <p:cNvSpPr>
            <a:spLocks noGrp="1"/>
          </p:cNvSpPr>
          <p:nvPr>
            <p:ph type="body" sz="quarter" idx="18"/>
          </p:nvPr>
        </p:nvSpPr>
        <p:spPr>
          <a:xfrm>
            <a:off x="6217920"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solidFill>
                  <a:schemeClr val="tx1"/>
                </a:solidFill>
              </a:defRPr>
            </a:lvl2pPr>
            <a:lvl3pPr algn="l">
              <a:spcAft>
                <a:spcPts val="0"/>
              </a:spcAft>
              <a:defRPr sz="1400">
                <a:solidFill>
                  <a:schemeClr val="tx1"/>
                </a:solidFill>
              </a:defRPr>
            </a:lvl3pPr>
            <a:lvl4pPr algn="l">
              <a:spcAft>
                <a:spcPts val="0"/>
              </a:spcAft>
              <a:defRPr sz="1400">
                <a:solidFill>
                  <a:schemeClr val="tx1"/>
                </a:solidFill>
              </a:defRPr>
            </a:lvl4pPr>
            <a:lvl5pPr algn="l">
              <a:spcAft>
                <a:spcPts val="0"/>
              </a:spcAft>
              <a:defRPr sz="1400">
                <a:solidFill>
                  <a:schemeClr val="tx1"/>
                </a:solidFill>
              </a:defRPr>
            </a:lvl5pPr>
          </a:lstStyle>
          <a:p>
            <a:pPr lvl="0"/>
            <a:r>
              <a:rPr lang="en-US"/>
              <a:t>Edit Master text styles</a:t>
            </a:r>
          </a:p>
        </p:txBody>
      </p:sp>
    </p:spTree>
    <p:extLst>
      <p:ext uri="{BB962C8B-B14F-4D97-AF65-F5344CB8AC3E}">
        <p14:creationId xmlns:p14="http://schemas.microsoft.com/office/powerpoint/2010/main" val="2088615536"/>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rriculum - 4 Box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399" y="1828799"/>
            <a:ext cx="4876800" cy="210312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400" b="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6400800" y="1828800"/>
            <a:ext cx="4876800" cy="210312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400" b="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5">
            <a:extLst>
              <a:ext uri="{FF2B5EF4-FFF2-40B4-BE49-F238E27FC236}">
                <a16:creationId xmlns:a16="http://schemas.microsoft.com/office/drawing/2014/main" id="{AC490F67-42A5-F14E-B7F9-37F238A4A5B3}"/>
              </a:ext>
            </a:extLst>
          </p:cNvPr>
          <p:cNvSpPr>
            <a:spLocks noGrp="1"/>
          </p:cNvSpPr>
          <p:nvPr>
            <p:ph type="body" sz="quarter" idx="14"/>
          </p:nvPr>
        </p:nvSpPr>
        <p:spPr>
          <a:xfrm>
            <a:off x="9144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p:txBody>
      </p:sp>
      <p:sp>
        <p:nvSpPr>
          <p:cNvPr id="11" name="Text Placeholder 7">
            <a:extLst>
              <a:ext uri="{FF2B5EF4-FFF2-40B4-BE49-F238E27FC236}">
                <a16:creationId xmlns:a16="http://schemas.microsoft.com/office/drawing/2014/main" id="{C4893F0B-BD33-6246-85BD-3CCCD1838B2B}"/>
              </a:ext>
            </a:extLst>
          </p:cNvPr>
          <p:cNvSpPr>
            <a:spLocks noGrp="1"/>
          </p:cNvSpPr>
          <p:nvPr>
            <p:ph type="body" sz="quarter" idx="15"/>
          </p:nvPr>
        </p:nvSpPr>
        <p:spPr>
          <a:xfrm>
            <a:off x="64008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
        <p:nvSpPr>
          <p:cNvPr id="4" name="Text Placeholder 3">
            <a:extLst>
              <a:ext uri="{FF2B5EF4-FFF2-40B4-BE49-F238E27FC236}">
                <a16:creationId xmlns:a16="http://schemas.microsoft.com/office/drawing/2014/main" id="{CC0C3536-349E-9740-BCF0-2B6F9D1ACE75}"/>
              </a:ext>
            </a:extLst>
          </p:cNvPr>
          <p:cNvSpPr>
            <a:spLocks noGrp="1"/>
          </p:cNvSpPr>
          <p:nvPr>
            <p:ph type="body" sz="quarter" idx="16"/>
          </p:nvPr>
        </p:nvSpPr>
        <p:spPr>
          <a:xfrm>
            <a:off x="914400" y="4228683"/>
            <a:ext cx="4876800" cy="2103120"/>
          </a:xfrm>
          <a:ln w="6350">
            <a:solidFill>
              <a:schemeClr val="accent4">
                <a:lumMod val="40000"/>
                <a:lumOff val="60000"/>
              </a:schemeClr>
            </a:solidFill>
          </a:ln>
        </p:spPr>
        <p:txBody>
          <a:bodyPr lIns="182880" tIns="685800" rIns="137160" bIns="137160"/>
          <a:lstStyle>
            <a:lvl1pPr algn="l">
              <a:spcAft>
                <a:spcPts val="600"/>
              </a:spcAft>
              <a:defRPr sz="1400" b="0" spc="0"/>
            </a:lvl1pPr>
            <a:lvl2pPr algn="l">
              <a:spcAft>
                <a:spcPts val="600"/>
              </a:spcAft>
              <a:defRPr sz="1400" spc="0"/>
            </a:lvl2pPr>
            <a:lvl3pPr algn="l">
              <a:spcAft>
                <a:spcPts val="600"/>
              </a:spcAft>
              <a:defRPr sz="1400" spc="0"/>
            </a:lvl3pPr>
            <a:lvl4pPr algn="l">
              <a:spcAft>
                <a:spcPts val="600"/>
              </a:spcAft>
              <a:defRPr sz="1400" spc="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EE34436A-2B90-6249-BF91-B7E8C23A8E24}"/>
              </a:ext>
            </a:extLst>
          </p:cNvPr>
          <p:cNvSpPr>
            <a:spLocks noGrp="1"/>
          </p:cNvSpPr>
          <p:nvPr>
            <p:ph type="body" sz="quarter" idx="17"/>
          </p:nvPr>
        </p:nvSpPr>
        <p:spPr>
          <a:xfrm>
            <a:off x="6400800" y="4228683"/>
            <a:ext cx="4876800" cy="2103120"/>
          </a:xfrm>
          <a:ln w="6350">
            <a:solidFill>
              <a:schemeClr val="accent4">
                <a:lumMod val="40000"/>
                <a:lumOff val="60000"/>
              </a:schemeClr>
            </a:solidFill>
          </a:ln>
        </p:spPr>
        <p:txBody>
          <a:bodyPr lIns="182880" tIns="685800" rIns="137160" bIns="137160"/>
          <a:lstStyle>
            <a:lvl1pPr algn="l">
              <a:spcAft>
                <a:spcPts val="600"/>
              </a:spcAft>
              <a:defRPr sz="1400" b="0" spc="0"/>
            </a:lvl1pPr>
            <a:lvl2pPr algn="l">
              <a:spcAft>
                <a:spcPts val="600"/>
              </a:spcAft>
              <a:defRPr sz="1400" spc="0"/>
            </a:lvl2pPr>
            <a:lvl3pPr algn="l">
              <a:spcAft>
                <a:spcPts val="600"/>
              </a:spcAft>
              <a:defRPr sz="1400" spc="0"/>
            </a:lvl3pPr>
            <a:lvl4pPr algn="l">
              <a:spcAft>
                <a:spcPts val="600"/>
              </a:spcAft>
              <a:defRPr sz="1400" spc="0"/>
            </a:lvl4pPr>
            <a:lvl5pPr algn="l">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0F2F14E9-ACF6-ED4D-99A4-AA5EFFA1053D}"/>
              </a:ext>
            </a:extLst>
          </p:cNvPr>
          <p:cNvSpPr>
            <a:spLocks noGrp="1"/>
          </p:cNvSpPr>
          <p:nvPr>
            <p:ph type="body" sz="quarter" idx="18"/>
          </p:nvPr>
        </p:nvSpPr>
        <p:spPr>
          <a:xfrm>
            <a:off x="914400" y="4225635"/>
            <a:ext cx="4876800" cy="594360"/>
          </a:xfrm>
          <a:solidFill>
            <a:schemeClr val="tx2"/>
          </a:solidFill>
        </p:spPr>
        <p:txBody>
          <a:bodyPr lIns="182880" tIns="164592" rIns="137160" bIns="137160" anchor="ctr"/>
          <a:lstStyle>
            <a:lvl1pPr algn="l">
              <a:defRPr sz="1600">
                <a:solidFill>
                  <a:schemeClr val="bg1"/>
                </a:solidFill>
              </a:defRPr>
            </a:lvl1pPr>
          </a:lstStyle>
          <a:p>
            <a:pPr lvl="0"/>
            <a:r>
              <a:rPr lang="en-US"/>
              <a:t>Edit Master text styles</a:t>
            </a:r>
          </a:p>
        </p:txBody>
      </p:sp>
      <p:sp>
        <p:nvSpPr>
          <p:cNvPr id="14" name="Text Placeholder 13">
            <a:extLst>
              <a:ext uri="{FF2B5EF4-FFF2-40B4-BE49-F238E27FC236}">
                <a16:creationId xmlns:a16="http://schemas.microsoft.com/office/drawing/2014/main" id="{ABEC11C2-4C45-8E4D-A60A-30688C0D68CF}"/>
              </a:ext>
            </a:extLst>
          </p:cNvPr>
          <p:cNvSpPr>
            <a:spLocks noGrp="1"/>
          </p:cNvSpPr>
          <p:nvPr>
            <p:ph type="body" sz="quarter" idx="19"/>
          </p:nvPr>
        </p:nvSpPr>
        <p:spPr>
          <a:xfrm>
            <a:off x="6400800" y="4228683"/>
            <a:ext cx="4876800" cy="594360"/>
          </a:xfrm>
          <a:solidFill>
            <a:schemeClr val="tx2"/>
          </a:solidFill>
        </p:spPr>
        <p:txBody>
          <a:bodyPr lIns="182880" tIns="164592" rIns="137160" bIns="137160" anchor="ctr"/>
          <a:lstStyle>
            <a:lvl1pPr algn="l">
              <a:defRPr sz="1600">
                <a:solidFill>
                  <a:schemeClr val="bg1"/>
                </a:solidFill>
              </a:defRPr>
            </a:lvl1pPr>
          </a:lstStyle>
          <a:p>
            <a:pPr lvl="0"/>
            <a:r>
              <a:rPr lang="en-US"/>
              <a:t>Edit Master text styles</a:t>
            </a:r>
          </a:p>
        </p:txBody>
      </p:sp>
    </p:spTree>
    <p:extLst>
      <p:ext uri="{BB962C8B-B14F-4D97-AF65-F5344CB8AC3E}">
        <p14:creationId xmlns:p14="http://schemas.microsoft.com/office/powerpoint/2010/main" val="2583019969"/>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istics - 9 boxes">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C8F69952-DDE8-254A-B98C-29E4A56BCE88}"/>
              </a:ext>
            </a:extLst>
          </p:cNvPr>
          <p:cNvSpPr>
            <a:spLocks noGrp="1"/>
          </p:cNvSpPr>
          <p:nvPr>
            <p:ph type="body" sz="quarter" idx="29"/>
          </p:nvPr>
        </p:nvSpPr>
        <p:spPr>
          <a:xfrm>
            <a:off x="3048000" y="4425696"/>
            <a:ext cx="5486400" cy="2212848"/>
          </a:xfrm>
          <a:solidFill>
            <a:schemeClr val="bg1"/>
          </a:solidFill>
          <a:ln w="3175">
            <a:solidFill>
              <a:schemeClr val="tx1">
                <a:lumMod val="50000"/>
                <a:lumOff val="50000"/>
              </a:schemeClr>
            </a:solidFill>
          </a:ln>
        </p:spPr>
        <p:txBody>
          <a:bodyPr lIns="91440" rIns="91440" anchor="ctr"/>
          <a:lstStyle>
            <a:lvl1pPr algn="ctr">
              <a:lnSpc>
                <a:spcPct val="90000"/>
              </a:lnSpc>
              <a:spcAft>
                <a:spcPts val="0"/>
              </a:spcAft>
              <a:defRPr sz="6000" b="0">
                <a:solidFill>
                  <a:schemeClr val="tx1"/>
                </a:solidFill>
                <a:latin typeface="+mj-lt"/>
              </a:defRPr>
            </a:lvl1pPr>
            <a:lvl2pPr algn="ctr">
              <a:lnSpc>
                <a:spcPct val="90000"/>
              </a:lnSpc>
              <a:spcAft>
                <a:spcPts val="0"/>
              </a:spcAft>
              <a:defRPr sz="2400">
                <a:solidFill>
                  <a:schemeClr val="tx1"/>
                </a:solidFill>
              </a:defRPr>
            </a:lvl2pPr>
            <a:lvl3pPr algn="ctr">
              <a:lnSpc>
                <a:spcPct val="90000"/>
              </a:lnSpc>
              <a:spcAft>
                <a:spcPts val="0"/>
              </a:spcAft>
              <a:defRPr sz="1600">
                <a:solidFill>
                  <a:schemeClr val="tx1"/>
                </a:solidFill>
              </a:defRPr>
            </a:lvl3pPr>
            <a:lvl4pPr>
              <a:defRPr>
                <a:solidFill>
                  <a:schemeClr val="bg1"/>
                </a:solidFill>
              </a:defRPr>
            </a:lvl4pPr>
            <a:lvl5pPr>
              <a:defRPr>
                <a:solidFill>
                  <a:schemeClr val="bg1"/>
                </a:solidFill>
              </a:defRPr>
            </a:lvl5pPr>
          </a:lstStyle>
          <a:p>
            <a:pPr lvl="0"/>
            <a:r>
              <a:rPr lang="en-US"/>
              <a:t>Edit</a:t>
            </a:r>
          </a:p>
          <a:p>
            <a:pPr lvl="1"/>
            <a:r>
              <a:rPr lang="en-US"/>
              <a:t>Second level</a:t>
            </a:r>
          </a:p>
          <a:p>
            <a:pPr lvl="2"/>
            <a:r>
              <a:rPr lang="en-US"/>
              <a:t>Third level</a:t>
            </a:r>
          </a:p>
        </p:txBody>
      </p:sp>
      <p:sp>
        <p:nvSpPr>
          <p:cNvPr id="39" name="Text Placeholder 38">
            <a:extLst>
              <a:ext uri="{FF2B5EF4-FFF2-40B4-BE49-F238E27FC236}">
                <a16:creationId xmlns:a16="http://schemas.microsoft.com/office/drawing/2014/main" id="{D4F13E35-87EC-C24D-92D8-FDBC4ECC1A96}"/>
              </a:ext>
            </a:extLst>
          </p:cNvPr>
          <p:cNvSpPr>
            <a:spLocks noGrp="1"/>
          </p:cNvSpPr>
          <p:nvPr>
            <p:ph type="body" sz="quarter" idx="28"/>
          </p:nvPr>
        </p:nvSpPr>
        <p:spPr>
          <a:xfrm>
            <a:off x="8534400" y="4427538"/>
            <a:ext cx="36576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stStyle>
          <a:p>
            <a:pPr lvl="0"/>
            <a:r>
              <a:rPr lang="en-US"/>
              <a:t>Edit </a:t>
            </a:r>
          </a:p>
          <a:p>
            <a:pPr lvl="1"/>
            <a:r>
              <a:rPr lang="en-US"/>
              <a:t>Second level</a:t>
            </a:r>
          </a:p>
          <a:p>
            <a:pPr lvl="2"/>
            <a:r>
              <a:rPr lang="en-US"/>
              <a:t>Third level</a:t>
            </a:r>
          </a:p>
        </p:txBody>
      </p:sp>
      <p:sp>
        <p:nvSpPr>
          <p:cNvPr id="37" name="Text Placeholder 36">
            <a:extLst>
              <a:ext uri="{FF2B5EF4-FFF2-40B4-BE49-F238E27FC236}">
                <a16:creationId xmlns:a16="http://schemas.microsoft.com/office/drawing/2014/main" id="{7143ECE4-E5E9-9644-9928-0613FBBD4857}"/>
              </a:ext>
            </a:extLst>
          </p:cNvPr>
          <p:cNvSpPr>
            <a:spLocks noGrp="1"/>
          </p:cNvSpPr>
          <p:nvPr>
            <p:ph type="body" sz="quarter" idx="27"/>
          </p:nvPr>
        </p:nvSpPr>
        <p:spPr>
          <a:xfrm>
            <a:off x="9144000" y="-1"/>
            <a:ext cx="3048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stStyle>
          <a:p>
            <a:pPr lvl="0"/>
            <a:r>
              <a:rPr lang="en-US"/>
              <a:t>Edit </a:t>
            </a:r>
          </a:p>
          <a:p>
            <a:pPr lvl="1"/>
            <a:r>
              <a:rPr lang="en-US"/>
              <a:t>Second level</a:t>
            </a:r>
          </a:p>
          <a:p>
            <a:pPr lvl="2"/>
            <a:r>
              <a:rPr lang="en-US"/>
              <a:t>Third level</a:t>
            </a:r>
          </a:p>
        </p:txBody>
      </p:sp>
      <p:sp>
        <p:nvSpPr>
          <p:cNvPr id="35" name="Text Placeholder 34">
            <a:extLst>
              <a:ext uri="{FF2B5EF4-FFF2-40B4-BE49-F238E27FC236}">
                <a16:creationId xmlns:a16="http://schemas.microsoft.com/office/drawing/2014/main" id="{92775517-9FC8-D140-8804-94F2F90E2A08}"/>
              </a:ext>
            </a:extLst>
          </p:cNvPr>
          <p:cNvSpPr>
            <a:spLocks noGrp="1"/>
          </p:cNvSpPr>
          <p:nvPr>
            <p:ph type="body" sz="quarter" idx="26"/>
          </p:nvPr>
        </p:nvSpPr>
        <p:spPr>
          <a:xfrm>
            <a:off x="9144000" y="2212848"/>
            <a:ext cx="3048000" cy="2212848"/>
          </a:xfrm>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tx2"/>
                </a:solidFill>
                <a:latin typeface="+mj-lt"/>
              </a:defRPr>
            </a:lvl1pPr>
            <a:lvl2pPr algn="ctr">
              <a:lnSpc>
                <a:spcPct val="90000"/>
              </a:lnSpc>
              <a:spcAft>
                <a:spcPts val="0"/>
              </a:spcAft>
              <a:defRPr sz="2400"/>
            </a:lvl2pPr>
            <a:lvl3pPr algn="ctr">
              <a:lnSpc>
                <a:spcPct val="90000"/>
              </a:lnSpc>
              <a:spcAft>
                <a:spcPts val="0"/>
              </a:spcAft>
              <a:defRPr sz="1600"/>
            </a:lvl3pPr>
          </a:lstStyle>
          <a:p>
            <a:pPr lvl="0"/>
            <a:r>
              <a:rPr lang="en-US"/>
              <a:t>Edit </a:t>
            </a:r>
          </a:p>
          <a:p>
            <a:pPr lvl="1"/>
            <a:r>
              <a:rPr lang="en-US"/>
              <a:t>Second level</a:t>
            </a:r>
          </a:p>
          <a:p>
            <a:pPr lvl="2"/>
            <a:r>
              <a:rPr lang="en-US"/>
              <a:t>Third level</a:t>
            </a:r>
          </a:p>
        </p:txBody>
      </p:sp>
      <p:sp>
        <p:nvSpPr>
          <p:cNvPr id="33" name="Text Placeholder 32">
            <a:extLst>
              <a:ext uri="{FF2B5EF4-FFF2-40B4-BE49-F238E27FC236}">
                <a16:creationId xmlns:a16="http://schemas.microsoft.com/office/drawing/2014/main" id="{386BDE44-D965-9649-B073-BCADB4EABE89}"/>
              </a:ext>
            </a:extLst>
          </p:cNvPr>
          <p:cNvSpPr>
            <a:spLocks noGrp="1"/>
          </p:cNvSpPr>
          <p:nvPr>
            <p:ph type="body" sz="quarter" idx="25"/>
          </p:nvPr>
        </p:nvSpPr>
        <p:spPr>
          <a:xfrm>
            <a:off x="0" y="2212848"/>
            <a:ext cx="3657600" cy="2212848"/>
          </a:xfrm>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tx2"/>
                </a:solidFill>
                <a:latin typeface="+mj-lt"/>
              </a:defRPr>
            </a:lvl1pPr>
            <a:lvl2pPr algn="ctr">
              <a:lnSpc>
                <a:spcPct val="90000"/>
              </a:lnSpc>
              <a:spcAft>
                <a:spcPts val="0"/>
              </a:spcAft>
              <a:defRPr sz="2400"/>
            </a:lvl2pPr>
            <a:lvl3pPr algn="ctr">
              <a:lnSpc>
                <a:spcPct val="90000"/>
              </a:lnSpc>
              <a:spcAft>
                <a:spcPts val="0"/>
              </a:spcAft>
              <a:defRPr sz="1600"/>
            </a:lvl3pPr>
          </a:lstStyle>
          <a:p>
            <a:pPr lvl="0"/>
            <a:r>
              <a:rPr lang="en-US"/>
              <a:t>Edit </a:t>
            </a:r>
          </a:p>
          <a:p>
            <a:pPr lvl="1"/>
            <a:r>
              <a:rPr lang="en-US"/>
              <a:t>Second level</a:t>
            </a:r>
          </a:p>
          <a:p>
            <a:pPr lvl="2"/>
            <a:r>
              <a:rPr lang="en-US"/>
              <a:t>Third level</a:t>
            </a:r>
          </a:p>
        </p:txBody>
      </p:sp>
      <p:sp>
        <p:nvSpPr>
          <p:cNvPr id="31" name="Text Placeholder 30">
            <a:extLst>
              <a:ext uri="{FF2B5EF4-FFF2-40B4-BE49-F238E27FC236}">
                <a16:creationId xmlns:a16="http://schemas.microsoft.com/office/drawing/2014/main" id="{3D5BC5C6-A862-7A4E-B615-47D24DF9DF7E}"/>
              </a:ext>
            </a:extLst>
          </p:cNvPr>
          <p:cNvSpPr>
            <a:spLocks noGrp="1"/>
          </p:cNvSpPr>
          <p:nvPr>
            <p:ph type="body" sz="quarter" idx="24"/>
          </p:nvPr>
        </p:nvSpPr>
        <p:spPr>
          <a:xfrm>
            <a:off x="0" y="4425696"/>
            <a:ext cx="3048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vl4pPr>
              <a:defRPr>
                <a:solidFill>
                  <a:schemeClr val="bg1"/>
                </a:solidFill>
              </a:defRPr>
            </a:lvl4pPr>
            <a:lvl5pPr>
              <a:defRPr>
                <a:solidFill>
                  <a:schemeClr val="bg1"/>
                </a:solidFill>
              </a:defRPr>
            </a:lvl5pPr>
          </a:lstStyle>
          <a:p>
            <a:pPr lvl="0"/>
            <a:r>
              <a:rPr lang="en-US"/>
              <a:t>Edit </a:t>
            </a:r>
          </a:p>
          <a:p>
            <a:pPr lvl="1"/>
            <a:r>
              <a:rPr lang="en-US"/>
              <a:t>Second level</a:t>
            </a:r>
          </a:p>
          <a:p>
            <a:pPr lvl="2"/>
            <a:r>
              <a:rPr lang="en-US"/>
              <a:t>Third level</a:t>
            </a:r>
          </a:p>
        </p:txBody>
      </p:sp>
      <p:sp>
        <p:nvSpPr>
          <p:cNvPr id="25" name="Text Placeholder 24">
            <a:extLst>
              <a:ext uri="{FF2B5EF4-FFF2-40B4-BE49-F238E27FC236}">
                <a16:creationId xmlns:a16="http://schemas.microsoft.com/office/drawing/2014/main" id="{ADDA8EE8-B029-5B46-81EB-DA7C2FB3D808}"/>
              </a:ext>
            </a:extLst>
          </p:cNvPr>
          <p:cNvSpPr>
            <a:spLocks noGrp="1"/>
          </p:cNvSpPr>
          <p:nvPr>
            <p:ph type="body" sz="quarter" idx="22"/>
          </p:nvPr>
        </p:nvSpPr>
        <p:spPr>
          <a:xfrm>
            <a:off x="3657600" y="2212848"/>
            <a:ext cx="54864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60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vl4pPr>
              <a:defRPr>
                <a:solidFill>
                  <a:schemeClr val="bg1"/>
                </a:solidFill>
              </a:defRPr>
            </a:lvl4pPr>
            <a:lvl5pPr>
              <a:defRPr>
                <a:solidFill>
                  <a:schemeClr val="bg1"/>
                </a:solidFill>
              </a:defRPr>
            </a:lvl5pPr>
          </a:lstStyle>
          <a:p>
            <a:pPr lvl="0"/>
            <a:r>
              <a:rPr lang="en-US"/>
              <a:t>Edit</a:t>
            </a:r>
          </a:p>
          <a:p>
            <a:pPr lvl="1"/>
            <a:r>
              <a:rPr lang="en-US"/>
              <a:t>Second level</a:t>
            </a:r>
          </a:p>
          <a:p>
            <a:pPr lvl="2"/>
            <a:r>
              <a:rPr lang="en-US"/>
              <a:t>Third level</a:t>
            </a:r>
          </a:p>
        </p:txBody>
      </p:sp>
      <p:sp>
        <p:nvSpPr>
          <p:cNvPr id="23" name="Text Placeholder 22">
            <a:extLst>
              <a:ext uri="{FF2B5EF4-FFF2-40B4-BE49-F238E27FC236}">
                <a16:creationId xmlns:a16="http://schemas.microsoft.com/office/drawing/2014/main" id="{73C85F00-3917-CF47-B34F-F5BD0E11697A}"/>
              </a:ext>
            </a:extLst>
          </p:cNvPr>
          <p:cNvSpPr>
            <a:spLocks noGrp="1"/>
          </p:cNvSpPr>
          <p:nvPr>
            <p:ph type="body" sz="quarter" idx="21"/>
          </p:nvPr>
        </p:nvSpPr>
        <p:spPr>
          <a:xfrm>
            <a:off x="0" y="0"/>
            <a:ext cx="6096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60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vl4pPr>
              <a:defRPr>
                <a:solidFill>
                  <a:schemeClr val="bg1"/>
                </a:solidFill>
              </a:defRPr>
            </a:lvl4pPr>
            <a:lvl5pPr>
              <a:defRPr>
                <a:solidFill>
                  <a:schemeClr val="bg1"/>
                </a:solidFill>
              </a:defRPr>
            </a:lvl5pPr>
          </a:lstStyle>
          <a:p>
            <a:pPr lvl="0"/>
            <a:r>
              <a:rPr lang="en-US"/>
              <a:t>Edit </a:t>
            </a:r>
          </a:p>
          <a:p>
            <a:pPr lvl="1"/>
            <a:r>
              <a:rPr lang="en-US"/>
              <a:t>Second level</a:t>
            </a:r>
          </a:p>
          <a:p>
            <a:pPr lvl="2"/>
            <a:r>
              <a:rPr lang="en-US"/>
              <a:t>Third level</a:t>
            </a:r>
          </a:p>
        </p:txBody>
      </p:sp>
      <p:sp>
        <p:nvSpPr>
          <p:cNvPr id="29" name="Text Placeholder 28">
            <a:extLst>
              <a:ext uri="{FF2B5EF4-FFF2-40B4-BE49-F238E27FC236}">
                <a16:creationId xmlns:a16="http://schemas.microsoft.com/office/drawing/2014/main" id="{50C7C18E-35B3-FC4D-B564-E7ED79437B9F}"/>
              </a:ext>
            </a:extLst>
          </p:cNvPr>
          <p:cNvSpPr>
            <a:spLocks noGrp="1"/>
          </p:cNvSpPr>
          <p:nvPr>
            <p:ph type="body" sz="quarter" idx="23" hasCustomPrompt="1"/>
          </p:nvPr>
        </p:nvSpPr>
        <p:spPr>
          <a:xfrm>
            <a:off x="6096000" y="0"/>
            <a:ext cx="3048000" cy="2212848"/>
          </a:xfrm>
          <a:ln w="3175">
            <a:solidFill>
              <a:schemeClr val="tx1">
                <a:lumMod val="50000"/>
                <a:lumOff val="50000"/>
              </a:schemeClr>
            </a:solidFill>
          </a:ln>
        </p:spPr>
        <p:txBody>
          <a:bodyPr lIns="91440" rIns="91440" anchor="ctr"/>
          <a:lstStyle>
            <a:lvl1pPr algn="ctr">
              <a:lnSpc>
                <a:spcPct val="90000"/>
              </a:lnSpc>
              <a:spcAft>
                <a:spcPts val="0"/>
              </a:spcAft>
              <a:defRPr sz="5400" b="0">
                <a:latin typeface="+mj-lt"/>
              </a:defRPr>
            </a:lvl1pPr>
            <a:lvl2pPr algn="ctr">
              <a:lnSpc>
                <a:spcPct val="90000"/>
              </a:lnSpc>
              <a:spcAft>
                <a:spcPts val="0"/>
              </a:spcAft>
              <a:defRPr sz="2400"/>
            </a:lvl2pPr>
            <a:lvl3pPr algn="ctr">
              <a:lnSpc>
                <a:spcPct val="90000"/>
              </a:lnSpc>
              <a:spcAft>
                <a:spcPts val="0"/>
              </a:spcAft>
              <a:defRPr sz="1600"/>
            </a:lvl3pPr>
          </a:lstStyle>
          <a:p>
            <a:pPr lvl="0"/>
            <a:r>
              <a:rPr lang="en-US"/>
              <a:t>Edit  </a:t>
            </a:r>
          </a:p>
          <a:p>
            <a:pPr lvl="1"/>
            <a:r>
              <a:rPr lang="en-US"/>
              <a:t>Second level</a:t>
            </a:r>
          </a:p>
          <a:p>
            <a:pPr lvl="2"/>
            <a:r>
              <a:rPr lang="en-US"/>
              <a:t>Third level</a:t>
            </a:r>
          </a:p>
        </p:txBody>
      </p:sp>
    </p:spTree>
    <p:extLst>
      <p:ext uri="{BB962C8B-B14F-4D97-AF65-F5344CB8AC3E}">
        <p14:creationId xmlns:p14="http://schemas.microsoft.com/office/powerpoint/2010/main" val="2268095126"/>
      </p:ext>
    </p:extLst>
  </p:cSld>
  <p:clrMapOvr>
    <a:masterClrMapping/>
  </p:clrMapOvr>
  <p:transition spd="slow">
    <p:wipe/>
  </p:transition>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 Whit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1" y="1005840"/>
            <a:ext cx="3708400" cy="470916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ctrTitle"/>
          </p:nvPr>
        </p:nvSpPr>
        <p:spPr>
          <a:xfrm>
            <a:off x="914400" y="0"/>
            <a:ext cx="6278880" cy="3456432"/>
          </a:xfrm>
        </p:spPr>
        <p:txBody>
          <a:bodyPr anchor="b"/>
          <a:lstStyle>
            <a:lvl1pPr algn="l">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914400" y="3602038"/>
            <a:ext cx="6278880" cy="2724912"/>
          </a:xfrm>
        </p:spPr>
        <p:txBody>
          <a:bodyPr/>
          <a:lstStyle>
            <a:lvl1pPr marL="0" indent="0" algn="l">
              <a:spcBef>
                <a:spcPts val="0"/>
              </a:spcBef>
              <a:spcAft>
                <a:spcPts val="1200"/>
              </a:spcAft>
              <a:buNone/>
              <a:defRPr sz="18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7" name="Straight Connector 6">
            <a:extLst>
              <a:ext uri="{FF2B5EF4-FFF2-40B4-BE49-F238E27FC236}">
                <a16:creationId xmlns:a16="http://schemas.microsoft.com/office/drawing/2014/main" id="{703D4A63-CCD7-CF49-B3D4-76FCDDEE316A}"/>
              </a:ext>
            </a:extLst>
          </p:cNvPr>
          <p:cNvCxnSpPr>
            <a:cxnSpLocks/>
          </p:cNvCxnSpPr>
          <p:nvPr userDrawn="1"/>
        </p:nvCxnSpPr>
        <p:spPr>
          <a:xfrm>
            <a:off x="7616613" y="0"/>
            <a:ext cx="0" cy="685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211424089"/>
      </p:ext>
    </p:extLst>
  </p:cSld>
  <p:clrMapOvr>
    <a:masterClrMapping/>
  </p:clrMapOvr>
  <p:transition spd="slow">
    <p:wipe/>
  </p:transition>
  <p:extLst>
    <p:ext uri="{DCECCB84-F9BA-43D5-87BE-67443E8EF086}">
      <p15:sldGuideLst xmlns:p15="http://schemas.microsoft.com/office/powerpoint/2012/main">
        <p15:guide id="1" pos="3840" userDrawn="1">
          <p15:clr>
            <a:srgbClr val="FBAE40"/>
          </p15:clr>
        </p15:guide>
        <p15:guide id="2" pos="2560"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6" orient="horz" pos="2256"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Headlin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1517904"/>
          </a:xfrm>
        </p:spPr>
        <p:txBody>
          <a:bodyPr anchor="b"/>
          <a:lstStyle>
            <a:lvl1pPr algn="l">
              <a:lnSpc>
                <a:spcPct val="95000"/>
              </a:lnSpc>
              <a:defRPr/>
            </a:lvl1pPr>
          </a:lstStyle>
          <a:p>
            <a:r>
              <a:rPr lang="en-US"/>
              <a:t>Click to edit Master title style</a:t>
            </a:r>
          </a:p>
        </p:txBody>
      </p:sp>
    </p:spTree>
    <p:extLst>
      <p:ext uri="{BB962C8B-B14F-4D97-AF65-F5344CB8AC3E}">
        <p14:creationId xmlns:p14="http://schemas.microsoft.com/office/powerpoint/2010/main" val="4214530095"/>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 Base 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347093"/>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Side 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D5C17-222B-B041-B8CC-506EE956DBE0}"/>
              </a:ext>
            </a:extLst>
          </p:cNvPr>
          <p:cNvSpPr/>
          <p:nvPr userDrawn="1"/>
        </p:nvSpPr>
        <p:spPr>
          <a:xfrm>
            <a:off x="0" y="6629400"/>
            <a:ext cx="12192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E40F96D7-E1A8-844A-80A0-F03B8FD3FFE9}"/>
              </a:ext>
            </a:extLst>
          </p:cNvPr>
          <p:cNvSpPr/>
          <p:nvPr userDrawn="1"/>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80093855"/>
      </p:ext>
    </p:extLst>
  </p:cSld>
  <p:clrMapOvr>
    <a:masterClrMapping/>
  </p:clrMapOvr>
  <p:transition spd="slow">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ntro - Animated w/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5CADE42A-5A79-9F4F-9FA4-033446BDA4A7}"/>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1691640"/>
            <a:ext cx="10363200" cy="4023360"/>
          </a:xfrm>
        </p:spPr>
        <p:txBody>
          <a:bodyPr anchor="t"/>
          <a:lstStyle>
            <a:lvl1pPr>
              <a:lnSpc>
                <a:spcPct val="95000"/>
              </a:lnSpc>
              <a:defRPr sz="6000">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B8B40D0F-4C35-E442-860F-5B5388FCF912}"/>
              </a:ext>
            </a:extLst>
          </p:cNvPr>
          <p:cNvPicPr>
            <a:picLocks noChangeAspect="1"/>
          </p:cNvPicPr>
          <p:nvPr/>
        </p:nvPicPr>
        <p:blipFill>
          <a:blip r:embed="rId2"/>
          <a:stretch>
            <a:fillRect/>
          </a:stretch>
        </p:blipFill>
        <p:spPr>
          <a:xfrm>
            <a:off x="4589387" y="5146045"/>
            <a:ext cx="3048000" cy="670976"/>
          </a:xfrm>
          <a:prstGeom prst="rect">
            <a:avLst/>
          </a:prstGeom>
        </p:spPr>
      </p:pic>
      <p:grpSp>
        <p:nvGrpSpPr>
          <p:cNvPr id="10" name="Group 9">
            <a:extLst>
              <a:ext uri="{FF2B5EF4-FFF2-40B4-BE49-F238E27FC236}">
                <a16:creationId xmlns:a16="http://schemas.microsoft.com/office/drawing/2014/main" id="{0FFD8237-B4E3-AB47-A0B5-8261C7ADE253}"/>
              </a:ext>
            </a:extLst>
          </p:cNvPr>
          <p:cNvGrpSpPr/>
          <p:nvPr/>
        </p:nvGrpSpPr>
        <p:grpSpPr>
          <a:xfrm>
            <a:off x="6096000" y="0"/>
            <a:ext cx="0" cy="6858000"/>
            <a:chOff x="4572000" y="0"/>
            <a:chExt cx="0" cy="6858000"/>
          </a:xfrm>
        </p:grpSpPr>
        <p:cxnSp>
          <p:nvCxnSpPr>
            <p:cNvPr id="11" name="Straight Connector 10">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a:extLst>
              <a:ext uri="{FF2B5EF4-FFF2-40B4-BE49-F238E27FC236}">
                <a16:creationId xmlns:a16="http://schemas.microsoft.com/office/drawing/2014/main" id="{5CADE42A-5A79-9F4F-9FA4-033446BDA4A7}"/>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7" name="Straight Connector 16">
            <a:extLst>
              <a:ext uri="{FF2B5EF4-FFF2-40B4-BE49-F238E27FC236}">
                <a16:creationId xmlns:a16="http://schemas.microsoft.com/office/drawing/2014/main" id="{74936B40-4EE6-F94E-9BF6-AFD0E25481D3}"/>
              </a:ext>
            </a:extLst>
          </p:cNvPr>
          <p:cNvCxnSpPr>
            <a:cxnSpLocks/>
          </p:cNvCxnSpPr>
          <p:nvPr/>
        </p:nvCxnSpPr>
        <p:spPr>
          <a:xfrm>
            <a:off x="6096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64EF24-72E2-8E47-B821-F94DA9D444D2}"/>
              </a:ext>
            </a:extLst>
          </p:cNvPr>
          <p:cNvCxnSpPr>
            <a:cxnSpLocks/>
          </p:cNvCxnSpPr>
          <p:nvPr/>
        </p:nvCxnSpPr>
        <p:spPr>
          <a:xfrm>
            <a:off x="6096000" y="6169618"/>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67509" y="5150350"/>
            <a:ext cx="2238509" cy="653204"/>
          </a:xfrm>
          <a:prstGeom prst="rect">
            <a:avLst/>
          </a:prstGeom>
        </p:spPr>
      </p:pic>
    </p:spTree>
    <p:extLst>
      <p:ext uri="{BB962C8B-B14F-4D97-AF65-F5344CB8AC3E}">
        <p14:creationId xmlns:p14="http://schemas.microsoft.com/office/powerpoint/2010/main" val="603918886"/>
      </p:ext>
    </p:extLst>
  </p:cSld>
  <p:clrMapOvr>
    <a:masterClrMapping/>
  </p:clrMapOvr>
  <p:transition spd="slow">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tro - Animated - w/o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5CADE42A-5A79-9F4F-9FA4-033446BDA4A7}"/>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1691640"/>
            <a:ext cx="10363200" cy="4023360"/>
          </a:xfrm>
        </p:spPr>
        <p:txBody>
          <a:bodyPr anchor="t"/>
          <a:lstStyle>
            <a:lvl1pPr>
              <a:lnSpc>
                <a:spcPct val="95000"/>
              </a:lnSpc>
              <a:defRPr sz="6000">
                <a:solidFill>
                  <a:schemeClr val="bg1"/>
                </a:solidFill>
              </a:defRPr>
            </a:lvl1pPr>
          </a:lstStyle>
          <a:p>
            <a:r>
              <a:rPr lang="en-US"/>
              <a:t>Click to edit Master title style</a:t>
            </a:r>
          </a:p>
        </p:txBody>
      </p:sp>
      <p:grpSp>
        <p:nvGrpSpPr>
          <p:cNvPr id="10" name="Group 9">
            <a:extLst>
              <a:ext uri="{FF2B5EF4-FFF2-40B4-BE49-F238E27FC236}">
                <a16:creationId xmlns:a16="http://schemas.microsoft.com/office/drawing/2014/main" id="{0FFD8237-B4E3-AB47-A0B5-8261C7ADE253}"/>
              </a:ext>
            </a:extLst>
          </p:cNvPr>
          <p:cNvGrpSpPr/>
          <p:nvPr/>
        </p:nvGrpSpPr>
        <p:grpSpPr>
          <a:xfrm>
            <a:off x="6096000" y="0"/>
            <a:ext cx="0" cy="6858000"/>
            <a:chOff x="4572000" y="0"/>
            <a:chExt cx="0" cy="6858000"/>
          </a:xfrm>
        </p:grpSpPr>
        <p:cxnSp>
          <p:nvCxnSpPr>
            <p:cNvPr id="11" name="Straight Connector 10">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5CADE42A-5A79-9F4F-9FA4-033446BDA4A7}"/>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4" name="Group 13">
            <a:extLst>
              <a:ext uri="{FF2B5EF4-FFF2-40B4-BE49-F238E27FC236}">
                <a16:creationId xmlns:a16="http://schemas.microsoft.com/office/drawing/2014/main" id="{0FFD8237-B4E3-AB47-A0B5-8261C7ADE253}"/>
              </a:ext>
            </a:extLst>
          </p:cNvPr>
          <p:cNvGrpSpPr/>
          <p:nvPr userDrawn="1"/>
        </p:nvGrpSpPr>
        <p:grpSpPr>
          <a:xfrm>
            <a:off x="6096000" y="0"/>
            <a:ext cx="0" cy="6858000"/>
            <a:chOff x="4572000" y="0"/>
            <a:chExt cx="0" cy="6858000"/>
          </a:xfrm>
        </p:grpSpPr>
        <p:cxnSp>
          <p:nvCxnSpPr>
            <p:cNvPr id="15" name="Straight Connector 14">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001280"/>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a:extLst>
              <a:ext uri="{FF2B5EF4-FFF2-40B4-BE49-F238E27FC236}">
                <a16:creationId xmlns:a16="http://schemas.microsoft.com/office/drawing/2014/main" id="{CA8D26B0-1CD4-FB41-A78C-F557F7B05A57}"/>
              </a:ext>
            </a:extLst>
          </p:cNvPr>
          <p:cNvPicPr>
            <a:picLocks noChangeAspect="1"/>
          </p:cNvPicPr>
          <p:nvPr/>
        </p:nvPicPr>
        <p:blipFill rotWithShape="1">
          <a:blip r:embed="rId2"/>
          <a:srcRect r="35139" b="-565"/>
          <a:stretch/>
        </p:blipFill>
        <p:spPr>
          <a:xfrm>
            <a:off x="8006109" y="1124712"/>
            <a:ext cx="4168641" cy="5546044"/>
          </a:xfrm>
          <a:prstGeom prst="rect">
            <a:avLst/>
          </a:prstGeom>
        </p:spPr>
      </p:pic>
      <p:sp>
        <p:nvSpPr>
          <p:cNvPr id="4" name="Rectangle 3">
            <a:extLst>
              <a:ext uri="{FF2B5EF4-FFF2-40B4-BE49-F238E27FC236}">
                <a16:creationId xmlns:a16="http://schemas.microsoft.com/office/drawing/2014/main" id="{C14E431E-825A-294E-B7AD-2D288C1A213F}"/>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4967509" y="3"/>
            <a:ext cx="6868891" cy="3605349"/>
          </a:xfrm>
        </p:spPr>
        <p:txBody>
          <a:bodyPr anchor="b"/>
          <a:lstStyle>
            <a:lvl1pPr algn="l">
              <a:lnSpc>
                <a:spcPct val="90000"/>
              </a:lnSpc>
              <a:defRPr sz="6000">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D356820B-1C15-F043-9777-053D813A7C9B}"/>
              </a:ext>
            </a:extLst>
          </p:cNvPr>
          <p:cNvSpPr>
            <a:spLocks noGrp="1"/>
          </p:cNvSpPr>
          <p:nvPr>
            <p:ph type="body" sz="quarter" idx="10"/>
          </p:nvPr>
        </p:nvSpPr>
        <p:spPr>
          <a:xfrm>
            <a:off x="4967509" y="3696871"/>
            <a:ext cx="6868891" cy="1169042"/>
          </a:xfrm>
        </p:spPr>
        <p:txBody>
          <a:bodyPr/>
          <a:lstStyle>
            <a:lvl1pPr algn="l">
              <a:defRPr sz="2200" spc="0">
                <a:solidFill>
                  <a:schemeClr val="bg1"/>
                </a:solidFill>
              </a:defRPr>
            </a:lvl1pPr>
          </a:lstStyle>
          <a:p>
            <a:pPr lvl="0"/>
            <a:r>
              <a:rPr lang="en-US"/>
              <a:t>Click to edit Master text styles</a:t>
            </a:r>
          </a:p>
        </p:txBody>
      </p:sp>
      <p:sp>
        <p:nvSpPr>
          <p:cNvPr id="9" name="Picture Placeholder 8">
            <a:extLst>
              <a:ext uri="{FF2B5EF4-FFF2-40B4-BE49-F238E27FC236}">
                <a16:creationId xmlns:a16="http://schemas.microsoft.com/office/drawing/2014/main" id="{2883E360-0D8E-1045-B3EE-D3202095FEEC}"/>
              </a:ext>
            </a:extLst>
          </p:cNvPr>
          <p:cNvSpPr>
            <a:spLocks noGrp="1"/>
          </p:cNvSpPr>
          <p:nvPr>
            <p:ph type="pic" sz="quarter" idx="11"/>
          </p:nvPr>
        </p:nvSpPr>
        <p:spPr>
          <a:xfrm>
            <a:off x="940868" y="1835333"/>
            <a:ext cx="3149600" cy="3030583"/>
          </a:xfrm>
          <a:solidFill>
            <a:schemeClr val="bg1"/>
          </a:solidFill>
        </p:spPr>
        <p:txBody>
          <a:bodyPr anchor="ctr"/>
          <a:lstStyle>
            <a:lvl1pPr>
              <a:defRPr>
                <a:solidFill>
                  <a:schemeClr val="tx1"/>
                </a:solidFill>
              </a:defRPr>
            </a:lvl1pPr>
          </a:lstStyle>
          <a:p>
            <a:r>
              <a:rPr lang="en-US"/>
              <a:t>Drag picture to placeholder or click icon to add</a:t>
            </a:r>
          </a:p>
        </p:txBody>
      </p:sp>
      <p:pic>
        <p:nvPicPr>
          <p:cNvPr id="12" name="Picture 11">
            <a:extLst>
              <a:ext uri="{FF2B5EF4-FFF2-40B4-BE49-F238E27FC236}">
                <a16:creationId xmlns:a16="http://schemas.microsoft.com/office/drawing/2014/main" id="{95E9BD04-78AF-FB4A-A7D6-ED6612D5536F}"/>
              </a:ext>
            </a:extLst>
          </p:cNvPr>
          <p:cNvPicPr>
            <a:picLocks noChangeAspect="1"/>
          </p:cNvPicPr>
          <p:nvPr/>
        </p:nvPicPr>
        <p:blipFill>
          <a:blip r:embed="rId3"/>
          <a:stretch>
            <a:fillRect/>
          </a:stretch>
        </p:blipFill>
        <p:spPr>
          <a:xfrm>
            <a:off x="4963009" y="5146045"/>
            <a:ext cx="3048000" cy="670976"/>
          </a:xfrm>
          <a:prstGeom prst="rect">
            <a:avLst/>
          </a:prstGeom>
        </p:spPr>
      </p:pic>
      <p:cxnSp>
        <p:nvCxnSpPr>
          <p:cNvPr id="13" name="Straight Connector 12">
            <a:extLst>
              <a:ext uri="{FF2B5EF4-FFF2-40B4-BE49-F238E27FC236}">
                <a16:creationId xmlns:a16="http://schemas.microsoft.com/office/drawing/2014/main" id="{148CB17A-54A6-254C-9F79-7FE2B05CBCC5}"/>
              </a:ext>
            </a:extLst>
          </p:cNvPr>
          <p:cNvCxnSpPr>
            <a:cxnSpLocks/>
          </p:cNvCxnSpPr>
          <p:nvPr/>
        </p:nvCxnSpPr>
        <p:spPr>
          <a:xfrm>
            <a:off x="4534887" y="5150350"/>
            <a:ext cx="0" cy="1707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C14E431E-825A-294E-B7AD-2D288C1A213F}"/>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7" name="Straight Connector 16">
            <a:extLst>
              <a:ext uri="{FF2B5EF4-FFF2-40B4-BE49-F238E27FC236}">
                <a16:creationId xmlns:a16="http://schemas.microsoft.com/office/drawing/2014/main" id="{148CB17A-54A6-254C-9F79-7FE2B05CBCC5}"/>
              </a:ext>
            </a:extLst>
          </p:cNvPr>
          <p:cNvCxnSpPr>
            <a:cxnSpLocks/>
          </p:cNvCxnSpPr>
          <p:nvPr userDrawn="1"/>
        </p:nvCxnSpPr>
        <p:spPr>
          <a:xfrm>
            <a:off x="4534887" y="5150350"/>
            <a:ext cx="0" cy="1707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67509" y="5150350"/>
            <a:ext cx="2238509" cy="653204"/>
          </a:xfrm>
          <a:prstGeom prst="rect">
            <a:avLst/>
          </a:prstGeom>
        </p:spPr>
      </p:pic>
      <p:pic>
        <p:nvPicPr>
          <p:cNvPr id="20" name="Picture 19">
            <a:extLst>
              <a:ext uri="{FF2B5EF4-FFF2-40B4-BE49-F238E27FC236}">
                <a16:creationId xmlns:a16="http://schemas.microsoft.com/office/drawing/2014/main" id="{CA8D26B0-1CD4-FB41-A78C-F557F7B05A57}"/>
              </a:ext>
            </a:extLst>
          </p:cNvPr>
          <p:cNvPicPr>
            <a:picLocks noChangeAspect="1"/>
          </p:cNvPicPr>
          <p:nvPr userDrawn="1"/>
        </p:nvPicPr>
        <p:blipFill rotWithShape="1">
          <a:blip r:embed="rId2"/>
          <a:srcRect r="35139" b="-565"/>
          <a:stretch/>
        </p:blipFill>
        <p:spPr>
          <a:xfrm>
            <a:off x="8006109" y="-3"/>
            <a:ext cx="4168641" cy="6670759"/>
          </a:xfrm>
          <a:prstGeom prst="rect">
            <a:avLst/>
          </a:prstGeom>
        </p:spPr>
      </p:pic>
    </p:spTree>
    <p:extLst>
      <p:ext uri="{BB962C8B-B14F-4D97-AF65-F5344CB8AC3E}">
        <p14:creationId xmlns:p14="http://schemas.microsoft.com/office/powerpoint/2010/main" val="103578497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extLst>
    <p:ext uri="{DCECCB84-F9BA-43D5-87BE-67443E8EF086}">
      <p15:sldGuideLst xmlns:p15="http://schemas.microsoft.com/office/powerpoint/2012/main">
        <p15:guide id="1" pos="2880">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a:extLst>
              <a:ext uri="{FF2B5EF4-FFF2-40B4-BE49-F238E27FC236}">
                <a16:creationId xmlns:a16="http://schemas.microsoft.com/office/drawing/2014/main" id="{CA8D26B0-1CD4-FB41-A78C-F557F7B05A57}"/>
              </a:ext>
            </a:extLst>
          </p:cNvPr>
          <p:cNvPicPr>
            <a:picLocks noChangeAspect="1"/>
          </p:cNvPicPr>
          <p:nvPr userDrawn="1"/>
        </p:nvPicPr>
        <p:blipFill rotWithShape="1">
          <a:blip r:embed="rId2"/>
          <a:srcRect r="35139" b="-565"/>
          <a:stretch/>
        </p:blipFill>
        <p:spPr>
          <a:xfrm>
            <a:off x="8006109" y="1124712"/>
            <a:ext cx="4168641" cy="5546044"/>
          </a:xfrm>
          <a:prstGeom prst="rect">
            <a:avLst/>
          </a:prstGeom>
        </p:spPr>
      </p:pic>
      <p:sp>
        <p:nvSpPr>
          <p:cNvPr id="4" name="Rectangle 3">
            <a:extLst>
              <a:ext uri="{FF2B5EF4-FFF2-40B4-BE49-F238E27FC236}">
                <a16:creationId xmlns:a16="http://schemas.microsoft.com/office/drawing/2014/main" id="{C14E431E-825A-294E-B7AD-2D288C1A213F}"/>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4967509" y="3"/>
            <a:ext cx="6868891" cy="3605349"/>
          </a:xfrm>
        </p:spPr>
        <p:txBody>
          <a:bodyPr anchor="b"/>
          <a:lstStyle>
            <a:lvl1pPr algn="l">
              <a:lnSpc>
                <a:spcPct val="90000"/>
              </a:lnSpc>
              <a:defRPr sz="6000">
                <a:solidFill>
                  <a:schemeClr val="bg1"/>
                </a:solidFill>
              </a:defRPr>
            </a:lvl1pPr>
          </a:lstStyle>
          <a:p>
            <a:r>
              <a:rPr lang="en-US"/>
              <a:t>Click to edit Master title</a:t>
            </a:r>
          </a:p>
        </p:txBody>
      </p:sp>
      <p:sp>
        <p:nvSpPr>
          <p:cNvPr id="7" name="Text Placeholder 6">
            <a:extLst>
              <a:ext uri="{FF2B5EF4-FFF2-40B4-BE49-F238E27FC236}">
                <a16:creationId xmlns:a16="http://schemas.microsoft.com/office/drawing/2014/main" id="{D356820B-1C15-F043-9777-053D813A7C9B}"/>
              </a:ext>
            </a:extLst>
          </p:cNvPr>
          <p:cNvSpPr>
            <a:spLocks noGrp="1"/>
          </p:cNvSpPr>
          <p:nvPr>
            <p:ph type="body" sz="quarter" idx="10"/>
          </p:nvPr>
        </p:nvSpPr>
        <p:spPr>
          <a:xfrm>
            <a:off x="4967509" y="3696871"/>
            <a:ext cx="6868891" cy="1169042"/>
          </a:xfrm>
        </p:spPr>
        <p:txBody>
          <a:bodyPr/>
          <a:lstStyle>
            <a:lvl1pPr algn="l">
              <a:defRPr sz="2200" spc="0">
                <a:solidFill>
                  <a:schemeClr val="bg1"/>
                </a:solidFill>
              </a:defRPr>
            </a:lvl1pPr>
          </a:lstStyle>
          <a:p>
            <a:pPr lvl="0"/>
            <a:r>
              <a:rPr lang="en-US"/>
              <a:t>Edit Master text styles</a:t>
            </a:r>
          </a:p>
        </p:txBody>
      </p:sp>
      <p:sp>
        <p:nvSpPr>
          <p:cNvPr id="9" name="Picture Placeholder 8">
            <a:extLst>
              <a:ext uri="{FF2B5EF4-FFF2-40B4-BE49-F238E27FC236}">
                <a16:creationId xmlns:a16="http://schemas.microsoft.com/office/drawing/2014/main" id="{2883E360-0D8E-1045-B3EE-D3202095FEEC}"/>
              </a:ext>
            </a:extLst>
          </p:cNvPr>
          <p:cNvSpPr>
            <a:spLocks noGrp="1"/>
          </p:cNvSpPr>
          <p:nvPr>
            <p:ph type="pic" sz="quarter" idx="11"/>
          </p:nvPr>
        </p:nvSpPr>
        <p:spPr>
          <a:xfrm>
            <a:off x="940868" y="1835333"/>
            <a:ext cx="3149600" cy="3030583"/>
          </a:xfrm>
          <a:solidFill>
            <a:schemeClr val="bg1"/>
          </a:solidFill>
        </p:spPr>
        <p:txBody>
          <a:bodyPr anchor="ctr"/>
          <a:lstStyle>
            <a:lvl1pPr>
              <a:defRPr>
                <a:solidFill>
                  <a:schemeClr val="tx1"/>
                </a:solidFill>
              </a:defRPr>
            </a:lvl1pPr>
          </a:lstStyle>
          <a:p>
            <a:endParaRPr lang="en-US"/>
          </a:p>
        </p:txBody>
      </p:sp>
      <p:cxnSp>
        <p:nvCxnSpPr>
          <p:cNvPr id="13" name="Straight Connector 12">
            <a:extLst>
              <a:ext uri="{FF2B5EF4-FFF2-40B4-BE49-F238E27FC236}">
                <a16:creationId xmlns:a16="http://schemas.microsoft.com/office/drawing/2014/main" id="{148CB17A-54A6-254C-9F79-7FE2B05CBCC5}"/>
              </a:ext>
            </a:extLst>
          </p:cNvPr>
          <p:cNvCxnSpPr>
            <a:cxnSpLocks/>
          </p:cNvCxnSpPr>
          <p:nvPr userDrawn="1"/>
        </p:nvCxnSpPr>
        <p:spPr>
          <a:xfrm>
            <a:off x="4534887" y="5150350"/>
            <a:ext cx="0" cy="1707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67509" y="5150350"/>
            <a:ext cx="2238509" cy="653204"/>
          </a:xfrm>
          <a:prstGeom prst="rect">
            <a:avLst/>
          </a:prstGeom>
        </p:spPr>
      </p:pic>
    </p:spTree>
    <p:extLst>
      <p:ext uri="{BB962C8B-B14F-4D97-AF65-F5344CB8AC3E}">
        <p14:creationId xmlns:p14="http://schemas.microsoft.com/office/powerpoint/2010/main" val="679716078"/>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extLst>
    <p:ext uri="{DCECCB84-F9BA-43D5-87BE-67443E8EF086}">
      <p15:sldGuideLst xmlns:p15="http://schemas.microsoft.com/office/powerpoint/2012/main">
        <p15:guide id="1" pos="3840" userDrawn="1">
          <p15:clr>
            <a:srgbClr val="FBAE40"/>
          </p15:clr>
        </p15:guide>
        <p15:guide id="2" pos="313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 Full Colo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0"/>
            <a:ext cx="5963920" cy="3456432"/>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914400" y="3602736"/>
            <a:ext cx="5959061" cy="2724912"/>
          </a:xfrm>
        </p:spPr>
        <p:txBody>
          <a:bodyPr/>
          <a:lstStyle>
            <a:lvl1pPr marL="0" indent="0" algn="l">
              <a:buNone/>
              <a:defRPr sz="18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2" y="990600"/>
            <a:ext cx="3714751" cy="4724400"/>
          </a:xfrm>
        </p:spPr>
        <p:txBody>
          <a:bodyPr/>
          <a:lstStyle>
            <a:lvl1pPr algn="l">
              <a:defRPr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70D96E04-16AF-724B-8CBD-635DF39EC370}"/>
              </a:ext>
            </a:extLst>
          </p:cNvPr>
          <p:cNvPicPr>
            <a:picLocks noChangeAspect="1"/>
          </p:cNvPicPr>
          <p:nvPr/>
        </p:nvPicPr>
        <p:blipFill>
          <a:blip r:embed="rId2"/>
          <a:stretch>
            <a:fillRect/>
          </a:stretch>
        </p:blipFill>
        <p:spPr>
          <a:xfrm>
            <a:off x="9338733" y="5911644"/>
            <a:ext cx="2438400" cy="536780"/>
          </a:xfrm>
          <a:prstGeom prst="rect">
            <a:avLst/>
          </a:prstGeom>
        </p:spPr>
      </p:pic>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9" name="Straight Connector 8">
            <a:extLst>
              <a:ext uri="{FF2B5EF4-FFF2-40B4-BE49-F238E27FC236}">
                <a16:creationId xmlns:a16="http://schemas.microsoft.com/office/drawing/2014/main" id="{EC02027D-4FBC-6148-86D2-BF4C61EF660E}"/>
              </a:ext>
            </a:extLst>
          </p:cNvPr>
          <p:cNvCxnSpPr>
            <a:cxnSpLocks/>
          </p:cNvCxnSpPr>
          <p:nvPr/>
        </p:nvCxnSpPr>
        <p:spPr>
          <a:xfrm>
            <a:off x="7616613"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EE557C2-FB7C-1643-A6B5-56D90E9B046E}"/>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EC02027D-4FBC-6148-86D2-BF4C61EF660E}"/>
              </a:ext>
            </a:extLst>
          </p:cNvPr>
          <p:cNvCxnSpPr>
            <a:cxnSpLocks/>
          </p:cNvCxnSpPr>
          <p:nvPr userDrawn="1"/>
        </p:nvCxnSpPr>
        <p:spPr>
          <a:xfrm>
            <a:off x="7616613"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95296" y="5853432"/>
            <a:ext cx="2238509" cy="653204"/>
          </a:xfrm>
          <a:prstGeom prst="rect">
            <a:avLst/>
          </a:prstGeom>
        </p:spPr>
      </p:pic>
    </p:spTree>
    <p:extLst>
      <p:ext uri="{BB962C8B-B14F-4D97-AF65-F5344CB8AC3E}">
        <p14:creationId xmlns:p14="http://schemas.microsoft.com/office/powerpoint/2010/main" val="935649050"/>
      </p:ext>
    </p:extLst>
  </p:cSld>
  <p:clrMapOvr>
    <a:masterClrMapping/>
  </p:clrMapOvr>
  <p:transition spd="slow">
    <p:wipe/>
  </p:transition>
  <p:extLst>
    <p:ext uri="{DCECCB84-F9BA-43D5-87BE-67443E8EF086}">
      <p15:sldGuideLst xmlns:p15="http://schemas.microsoft.com/office/powerpoint/2012/main">
        <p15:guide id="1" pos="2880">
          <p15:clr>
            <a:srgbClr val="FBAE40"/>
          </p15:clr>
        </p15:guide>
        <p15:guide id="2" pos="1920">
          <p15:clr>
            <a:srgbClr val="FBAE40"/>
          </p15:clr>
        </p15:guide>
        <p15:guide id="3" pos="3840">
          <p15:clr>
            <a:srgbClr val="FBAE40"/>
          </p15:clr>
        </p15:guide>
        <p15:guide id="4" pos="432">
          <p15:clr>
            <a:srgbClr val="FBAE40"/>
          </p15:clr>
        </p15:guide>
        <p15:guide id="5" pos="5328">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guide id="12" pos="360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 - Split Colo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BE4281-5740-0A43-A585-9F0DF1530C89}"/>
              </a:ext>
            </a:extLst>
          </p:cNvPr>
          <p:cNvSpPr/>
          <p:nvPr/>
        </p:nvSpPr>
        <p:spPr>
          <a:xfrm>
            <a:off x="0" y="0"/>
            <a:ext cx="7620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122F2419-0A6D-B449-B699-13B3994AE2F6}"/>
              </a:ext>
            </a:extLst>
          </p:cNvPr>
          <p:cNvSpPr/>
          <p:nvPr/>
        </p:nvSpPr>
        <p:spPr>
          <a:xfrm>
            <a:off x="7620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2"/>
            <a:ext cx="5963920" cy="3456432"/>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914400" y="3602736"/>
            <a:ext cx="5963920" cy="2724912"/>
          </a:xfrm>
        </p:spPr>
        <p:txBody>
          <a:bodyPr/>
          <a:lstStyle>
            <a:lvl1pPr marL="0" indent="0" algn="l">
              <a:buNone/>
              <a:defRPr sz="20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2" y="1005840"/>
            <a:ext cx="3714751" cy="4709160"/>
          </a:xfrm>
        </p:spPr>
        <p:txBody>
          <a:bodyPr/>
          <a:lstStyle>
            <a:lvl1pPr algn="l">
              <a:defRPr spc="0"/>
            </a:lvl1pPr>
            <a:lvl2pPr algn="l">
              <a:defRPr spc="0"/>
            </a:lvl2pPr>
            <a:lvl3pPr algn="l">
              <a:defRPr spc="0"/>
            </a:lvl3pPr>
            <a:lvl4pPr algn="l">
              <a:defRPr spc="0"/>
            </a:lvl4pPr>
            <a:lvl5pPr algn="l">
              <a:defRPr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18FC882F-B4B0-224E-904D-98B0B93D985D}"/>
              </a:ext>
            </a:extLst>
          </p:cNvPr>
          <p:cNvSpPr/>
          <p:nvPr/>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326AB7F9-1D4A-CF41-A096-A4423E70A189}"/>
              </a:ext>
            </a:extLst>
          </p:cNvPr>
          <p:cNvPicPr>
            <a:picLocks noChangeAspect="1"/>
          </p:cNvPicPr>
          <p:nvPr/>
        </p:nvPicPr>
        <p:blipFill>
          <a:blip r:embed="rId2"/>
          <a:stretch>
            <a:fillRect/>
          </a:stretch>
        </p:blipFill>
        <p:spPr>
          <a:xfrm>
            <a:off x="9338733" y="5911644"/>
            <a:ext cx="2438400" cy="536780"/>
          </a:xfrm>
          <a:prstGeom prst="rect">
            <a:avLst/>
          </a:prstGeom>
        </p:spPr>
      </p:pic>
      <p:sp>
        <p:nvSpPr>
          <p:cNvPr id="10" name="Rectangle 9">
            <a:extLst>
              <a:ext uri="{FF2B5EF4-FFF2-40B4-BE49-F238E27FC236}">
                <a16:creationId xmlns:a16="http://schemas.microsoft.com/office/drawing/2014/main" id="{27BE4281-5740-0A43-A585-9F0DF1530C89}"/>
              </a:ext>
            </a:extLst>
          </p:cNvPr>
          <p:cNvSpPr/>
          <p:nvPr userDrawn="1"/>
        </p:nvSpPr>
        <p:spPr>
          <a:xfrm>
            <a:off x="0" y="0"/>
            <a:ext cx="7620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122F2419-0A6D-B449-B699-13B3994AE2F6}"/>
              </a:ext>
            </a:extLst>
          </p:cNvPr>
          <p:cNvSpPr/>
          <p:nvPr userDrawn="1"/>
        </p:nvSpPr>
        <p:spPr>
          <a:xfrm>
            <a:off x="7620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18FC882F-B4B0-224E-904D-98B0B93D985D}"/>
              </a:ext>
            </a:extLst>
          </p:cNvPr>
          <p:cNvSpPr/>
          <p:nvPr userDrawn="1"/>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578320016"/>
      </p:ext>
    </p:extLst>
  </p:cSld>
  <p:clrMapOvr>
    <a:masterClrMapping/>
  </p:clrMapOvr>
  <p:transition spd="slow">
    <p:wipe dir="d"/>
  </p:transition>
  <p:extLst>
    <p:ext uri="{DCECCB84-F9BA-43D5-87BE-67443E8EF086}">
      <p15:sldGuideLst xmlns:p15="http://schemas.microsoft.com/office/powerpoint/2012/main">
        <p15:guide id="1" pos="2880">
          <p15:clr>
            <a:srgbClr val="FBAE40"/>
          </p15:clr>
        </p15:guide>
        <p15:guide id="2" pos="1920">
          <p15:clr>
            <a:srgbClr val="FBAE40"/>
          </p15:clr>
        </p15:guide>
        <p15:guide id="3" pos="3840">
          <p15:clr>
            <a:srgbClr val="FBAE40"/>
          </p15:clr>
        </p15:guide>
        <p15:guide id="4" pos="432">
          <p15:clr>
            <a:srgbClr val="FBAE40"/>
          </p15:clr>
        </p15:guide>
        <p15:guide id="5" pos="5328">
          <p15:clr>
            <a:srgbClr val="FBAE40"/>
          </p15:clr>
        </p15:guide>
        <p15:guide id="6" orient="horz" pos="2256">
          <p15:clr>
            <a:srgbClr val="FBAE40"/>
          </p15:clr>
        </p15:guide>
        <p15:guide id="7" orient="horz" pos="624">
          <p15:clr>
            <a:srgbClr val="FBAE40"/>
          </p15:clr>
        </p15:guide>
        <p15:guide id="10" pos="5592">
          <p15:clr>
            <a:srgbClr val="FBAE40"/>
          </p15:clr>
        </p15:guide>
        <p15:guide id="11" pos="168">
          <p15:clr>
            <a:srgbClr val="FBAE40"/>
          </p15:clr>
        </p15:guide>
        <p15:guide id="12" pos="360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 - Spli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914401" y="0"/>
            <a:ext cx="4572001" cy="3456432"/>
          </a:xfrm>
        </p:spPr>
        <p:txBody>
          <a:bodyPr anchor="b"/>
          <a:lstStyle>
            <a:lvl1pPr algn="l">
              <a:defRPr sz="6000">
                <a:solidFill>
                  <a:schemeClr val="bg1"/>
                </a:solidFill>
              </a:defRPr>
            </a:lvl1pPr>
          </a:lstStyle>
          <a:p>
            <a:r>
              <a:rPr lang="en-US"/>
              <a:t>Click </a:t>
            </a:r>
            <a:br>
              <a:rPr lang="en-US"/>
            </a:br>
            <a:r>
              <a:rPr lang="en-US"/>
              <a:t>to edit Master </a:t>
            </a:r>
          </a:p>
        </p:txBody>
      </p:sp>
      <p:sp>
        <p:nvSpPr>
          <p:cNvPr id="3" name="Subtitle 2"/>
          <p:cNvSpPr>
            <a:spLocks noGrp="1"/>
          </p:cNvSpPr>
          <p:nvPr>
            <p:ph type="subTitle" idx="1"/>
          </p:nvPr>
        </p:nvSpPr>
        <p:spPr>
          <a:xfrm>
            <a:off x="914402" y="3602038"/>
            <a:ext cx="4572001" cy="2722562"/>
          </a:xfrm>
        </p:spPr>
        <p:txBody>
          <a:bodyPr/>
          <a:lstStyle>
            <a:lvl1pPr marL="0" indent="0" algn="l">
              <a:buNone/>
              <a:defRPr sz="18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6705601" y="990600"/>
            <a:ext cx="5130800" cy="4724400"/>
          </a:xfrm>
        </p:spPr>
        <p:txBody>
          <a:bodyPr/>
          <a:lstStyle>
            <a:lvl1pPr algn="l">
              <a:defRPr spc="0">
                <a:solidFill>
                  <a:schemeClr val="tx1"/>
                </a:solidFill>
              </a:defRPr>
            </a:lvl1pPr>
            <a:lvl2pPr algn="l">
              <a:defRPr spc="0">
                <a:solidFill>
                  <a:schemeClr val="tx1"/>
                </a:solidFill>
              </a:defRPr>
            </a:lvl2pPr>
            <a:lvl3pPr algn="l">
              <a:defRPr spc="0">
                <a:solidFill>
                  <a:schemeClr val="tx1"/>
                </a:solidFill>
              </a:defRPr>
            </a:lvl3pPr>
            <a:lvl4pPr algn="l">
              <a:defRPr spc="0">
                <a:solidFill>
                  <a:schemeClr val="tx1"/>
                </a:solidFill>
              </a:defRPr>
            </a:lvl4pPr>
            <a:lvl5pPr algn="l">
              <a:defRPr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AEE557C2-FB7C-1643-A6B5-56D90E9B046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106501168"/>
      </p:ext>
    </p:extLst>
  </p:cSld>
  <p:clrMapOvr>
    <a:masterClrMapping/>
  </p:clrMapOvr>
  <p:transition spd="slow">
    <p:wipe dir="r"/>
  </p:transition>
  <p:extLst>
    <p:ext uri="{DCECCB84-F9BA-43D5-87BE-67443E8EF086}">
      <p15:sldGuideLst xmlns:p15="http://schemas.microsoft.com/office/powerpoint/2012/main">
        <p15:guide id="1" pos="2880">
          <p15:clr>
            <a:srgbClr val="FBAE40"/>
          </p15:clr>
        </p15:guide>
        <p15:guide id="2" pos="1920">
          <p15:clr>
            <a:srgbClr val="FBAE40"/>
          </p15:clr>
        </p15:guide>
        <p15:guide id="3" pos="3840">
          <p15:clr>
            <a:srgbClr val="FBAE40"/>
          </p15:clr>
        </p15:guide>
        <p15:guide id="4" pos="432">
          <p15:clr>
            <a:srgbClr val="FBAE40"/>
          </p15:clr>
        </p15:guide>
        <p15:guide id="5" pos="5328">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One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990600"/>
            <a:ext cx="6603997"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z="1600" spc="0">
                <a:solidFill>
                  <a:schemeClr val="bg1"/>
                </a:solidFill>
              </a:defRPr>
            </a:lvl2pPr>
            <a:lvl3pPr algn="l">
              <a:defRPr sz="1600" spc="0">
                <a:solidFill>
                  <a:schemeClr val="bg1"/>
                </a:solidFill>
              </a:defRPr>
            </a:lvl3pPr>
            <a:lvl4pPr algn="l">
              <a:defRPr sz="1600" spc="0">
                <a:solidFill>
                  <a:schemeClr val="bg1"/>
                </a:solidFill>
              </a:defRPr>
            </a:lvl4pPr>
            <a:lvl5pPr algn="l">
              <a:defRPr sz="1600" spc="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58246F02-0852-F144-9705-6D4DB5A53C67}"/>
              </a:ext>
            </a:extLst>
          </p:cNvPr>
          <p:cNvPicPr>
            <a:picLocks noChangeAspect="1"/>
          </p:cNvPicPr>
          <p:nvPr/>
        </p:nvPicPr>
        <p:blipFill>
          <a:blip r:embed="rId2"/>
          <a:stretch>
            <a:fillRect/>
          </a:stretch>
        </p:blipFill>
        <p:spPr>
          <a:xfrm>
            <a:off x="9338737" y="5911644"/>
            <a:ext cx="2438395" cy="536780"/>
          </a:xfrm>
          <a:prstGeom prst="rect">
            <a:avLst/>
          </a:prstGeom>
        </p:spPr>
      </p:pic>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401" y="1828800"/>
            <a:ext cx="6603999"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97893" y="5730668"/>
            <a:ext cx="2238509" cy="653204"/>
          </a:xfrm>
          <a:prstGeom prst="rect">
            <a:avLst/>
          </a:prstGeom>
        </p:spPr>
      </p:pic>
    </p:spTree>
    <p:extLst>
      <p:ext uri="{BB962C8B-B14F-4D97-AF65-F5344CB8AC3E}">
        <p14:creationId xmlns:p14="http://schemas.microsoft.com/office/powerpoint/2010/main" val="1904231203"/>
      </p:ext>
    </p:extLst>
  </p:cSld>
  <p:clrMapOvr>
    <a:masterClrMapping/>
  </p:clrMapOvr>
  <p:transition spd="slow">
    <p:wipe/>
  </p:transition>
  <p:extLst>
    <p:ext uri="{DCECCB84-F9BA-43D5-87BE-67443E8EF086}">
      <p15:sldGuideLst xmlns:p15="http://schemas.microsoft.com/office/powerpoint/2012/main">
        <p15:guide id="3" pos="3840">
          <p15:clr>
            <a:srgbClr val="FBAE40"/>
          </p15:clr>
        </p15:guide>
        <p15:guide id="4" pos="432">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guide id="12" pos="3552">
          <p15:clr>
            <a:srgbClr val="FBAE40"/>
          </p15:clr>
        </p15:guide>
        <p15:guide id="13" pos="403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2" y="990600"/>
            <a:ext cx="6788319"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58246F02-0852-F144-9705-6D4DB5A53C67}"/>
              </a:ext>
            </a:extLst>
          </p:cNvPr>
          <p:cNvPicPr>
            <a:picLocks noChangeAspect="1"/>
          </p:cNvPicPr>
          <p:nvPr/>
        </p:nvPicPr>
        <p:blipFill>
          <a:blip r:embed="rId2"/>
          <a:stretch>
            <a:fillRect/>
          </a:stretch>
        </p:blipFill>
        <p:spPr>
          <a:xfrm>
            <a:off x="9338737" y="5911644"/>
            <a:ext cx="2438395" cy="536780"/>
          </a:xfrm>
          <a:prstGeom prst="rect">
            <a:avLst/>
          </a:prstGeom>
        </p:spPr>
      </p:pic>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397" y="1828800"/>
            <a:ext cx="3149603"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8D1FC-0CEB-0245-8F07-CBB6F3C4CBFA}"/>
              </a:ext>
            </a:extLst>
          </p:cNvPr>
          <p:cNvSpPr>
            <a:spLocks noGrp="1"/>
          </p:cNvSpPr>
          <p:nvPr>
            <p:ph sz="quarter" idx="12"/>
          </p:nvPr>
        </p:nvSpPr>
        <p:spPr>
          <a:xfrm>
            <a:off x="4557183" y="1828800"/>
            <a:ext cx="3145536"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97893" y="5730668"/>
            <a:ext cx="2238509" cy="653204"/>
          </a:xfrm>
          <a:prstGeom prst="rect">
            <a:avLst/>
          </a:prstGeom>
        </p:spPr>
      </p:pic>
    </p:spTree>
    <p:extLst>
      <p:ext uri="{BB962C8B-B14F-4D97-AF65-F5344CB8AC3E}">
        <p14:creationId xmlns:p14="http://schemas.microsoft.com/office/powerpoint/2010/main" val="465037580"/>
      </p:ext>
    </p:extLst>
  </p:cSld>
  <p:clrMapOvr>
    <a:masterClrMapping/>
  </p:clrMapOvr>
  <p:transition spd="slow">
    <p:wipe/>
  </p:transition>
  <p:extLst>
    <p:ext uri="{DCECCB84-F9BA-43D5-87BE-67443E8EF086}">
      <p15:sldGuideLst xmlns:p15="http://schemas.microsoft.com/office/powerpoint/2012/main">
        <p15:guide id="1" pos="3648">
          <p15:clr>
            <a:srgbClr val="FBAE40"/>
          </p15:clr>
        </p15:guide>
        <p15:guide id="3" pos="3840">
          <p15:clr>
            <a:srgbClr val="FBAE40"/>
          </p15:clr>
        </p15:guide>
        <p15:guide id="4" pos="432">
          <p15:clr>
            <a:srgbClr val="FBAE40"/>
          </p15:clr>
        </p15:guide>
        <p15:guide id="5" pos="5328">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guide id="12" pos="2136">
          <p15:clr>
            <a:srgbClr val="FBAE40"/>
          </p15:clr>
        </p15:guide>
        <p15:guide id="13" pos="40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 Sideba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9915828-8B97-0D41-A0B7-33EA569D7A27}"/>
              </a:ext>
            </a:extLst>
          </p:cNvPr>
          <p:cNvSpPr>
            <a:spLocks noGrp="1"/>
          </p:cNvSpPr>
          <p:nvPr>
            <p:ph type="pic" sz="quarter" idx="11"/>
          </p:nvPr>
        </p:nvSpPr>
        <p:spPr>
          <a:xfrm>
            <a:off x="2" y="0"/>
            <a:ext cx="8127999" cy="6629400"/>
          </a:xfrm>
          <a:ln>
            <a:noFill/>
          </a:ln>
        </p:spPr>
        <p:txBody>
          <a:bodyPr anchor="ctr"/>
          <a:lstStyle/>
          <a:p>
            <a:r>
              <a:rPr lang="en-US"/>
              <a:t>Drag picture to placeholder or click icon to add</a:t>
            </a:r>
          </a:p>
        </p:txBody>
      </p:sp>
      <p:sp>
        <p:nvSpPr>
          <p:cNvPr id="7" name="Rectangle 6">
            <a:extLst>
              <a:ext uri="{FF2B5EF4-FFF2-40B4-BE49-F238E27FC236}">
                <a16:creationId xmlns:a16="http://schemas.microsoft.com/office/drawing/2014/main" id="{AEE557C2-FB7C-1643-A6B5-56D90E9B046E}"/>
              </a:ext>
            </a:extLst>
          </p:cNvPr>
          <p:cNvSpPr/>
          <p:nvPr/>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3"/>
            <a:ext cx="3288303" cy="4392561"/>
          </a:xfrm>
        </p:spPr>
        <p:txBody>
          <a:bodyPr tIns="0"/>
          <a:lstStyle>
            <a:lvl1pPr algn="l">
              <a:defRPr sz="1600"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58246F02-0852-F144-9705-6D4DB5A53C67}"/>
              </a:ext>
            </a:extLst>
          </p:cNvPr>
          <p:cNvPicPr>
            <a:picLocks noChangeAspect="1"/>
          </p:cNvPicPr>
          <p:nvPr/>
        </p:nvPicPr>
        <p:blipFill>
          <a:blip r:embed="rId2"/>
          <a:stretch>
            <a:fillRect/>
          </a:stretch>
        </p:blipFill>
        <p:spPr>
          <a:xfrm>
            <a:off x="9338737" y="5911644"/>
            <a:ext cx="2438395" cy="536780"/>
          </a:xfrm>
          <a:prstGeom prst="rect">
            <a:avLst/>
          </a:prstGeom>
        </p:spPr>
      </p:pic>
      <p:sp>
        <p:nvSpPr>
          <p:cNvPr id="11" name="Rectangle 10">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97893" y="5730668"/>
            <a:ext cx="2238509" cy="653204"/>
          </a:xfrm>
          <a:prstGeom prst="rect">
            <a:avLst/>
          </a:prstGeom>
        </p:spPr>
      </p:pic>
    </p:spTree>
    <p:extLst>
      <p:ext uri="{BB962C8B-B14F-4D97-AF65-F5344CB8AC3E}">
        <p14:creationId xmlns:p14="http://schemas.microsoft.com/office/powerpoint/2010/main" val="1193615627"/>
      </p:ext>
    </p:extLst>
  </p:cSld>
  <p:clrMapOvr>
    <a:masterClrMapping/>
  </p:clrMapOvr>
  <p:transition spd="slow">
    <p:wipe/>
  </p:transition>
  <p:extLst>
    <p:ext uri="{DCECCB84-F9BA-43D5-87BE-67443E8EF086}">
      <p15:sldGuideLst xmlns:p15="http://schemas.microsoft.com/office/powerpoint/2012/main">
        <p15:guide id="1" pos="3648">
          <p15:clr>
            <a:srgbClr val="FBAE40"/>
          </p15:clr>
        </p15:guide>
        <p15:guide id="3" pos="3840">
          <p15:clr>
            <a:srgbClr val="FBAE40"/>
          </p15:clr>
        </p15:guide>
        <p15:guide id="4" pos="432">
          <p15:clr>
            <a:srgbClr val="FBAE40"/>
          </p15:clr>
        </p15:guide>
        <p15:guide id="5" pos="5328">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guide id="12" pos="2136">
          <p15:clr>
            <a:srgbClr val="FBAE40"/>
          </p15:clr>
        </p15:guide>
        <p15:guide id="13" pos="40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One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990600"/>
            <a:ext cx="6603997"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z="1600" spc="0">
                <a:solidFill>
                  <a:schemeClr val="bg1"/>
                </a:solidFill>
              </a:defRPr>
            </a:lvl2pPr>
            <a:lvl3pPr algn="l">
              <a:defRPr sz="1600" spc="0">
                <a:solidFill>
                  <a:schemeClr val="bg1"/>
                </a:solidFill>
              </a:defRPr>
            </a:lvl3pPr>
            <a:lvl4pPr algn="l">
              <a:defRPr sz="1600" spc="0">
                <a:solidFill>
                  <a:schemeClr val="bg1"/>
                </a:solidFill>
              </a:defRPr>
            </a:lvl4pPr>
            <a:lvl5pPr algn="l">
              <a:defRPr sz="1600" spc="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58246F02-0852-F144-9705-6D4DB5A53C67}"/>
              </a:ext>
            </a:extLst>
          </p:cNvPr>
          <p:cNvPicPr>
            <a:picLocks noChangeAspect="1"/>
          </p:cNvPicPr>
          <p:nvPr/>
        </p:nvPicPr>
        <p:blipFill>
          <a:blip r:embed="rId2"/>
          <a:stretch>
            <a:fillRect/>
          </a:stretch>
        </p:blipFill>
        <p:spPr>
          <a:xfrm>
            <a:off x="9338737" y="5911644"/>
            <a:ext cx="2438395" cy="536780"/>
          </a:xfrm>
          <a:prstGeom prst="rect">
            <a:avLst/>
          </a:prstGeom>
        </p:spPr>
      </p:pic>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401" y="1828800"/>
            <a:ext cx="6603999"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76784520"/>
      </p:ext>
    </p:extLst>
  </p:cSld>
  <p:clrMapOvr>
    <a:masterClrMapping/>
  </p:clrMapOvr>
  <p:transition spd="slow">
    <p:wipe/>
  </p:transition>
  <p:extLst>
    <p:ext uri="{DCECCB84-F9BA-43D5-87BE-67443E8EF086}">
      <p15:sldGuideLst xmlns:p15="http://schemas.microsoft.com/office/powerpoint/2012/main">
        <p15:guide id="3" pos="3840">
          <p15:clr>
            <a:srgbClr val="FBAE40"/>
          </p15:clr>
        </p15:guide>
        <p15:guide id="4" pos="432">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guide id="12" pos="3552">
          <p15:clr>
            <a:srgbClr val="FBAE40"/>
          </p15:clr>
        </p15:guide>
        <p15:guide id="13" pos="40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orizontal Photo - Full Fram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F7DBA3D-71BF-5B49-BDFA-2FB7BB9887B1}"/>
              </a:ext>
            </a:extLst>
          </p:cNvPr>
          <p:cNvSpPr>
            <a:spLocks noGrp="1"/>
          </p:cNvSpPr>
          <p:nvPr>
            <p:ph type="pic" sz="quarter" idx="10"/>
          </p:nvPr>
        </p:nvSpPr>
        <p:spPr>
          <a:xfrm>
            <a:off x="0" y="0"/>
            <a:ext cx="12192000" cy="6629400"/>
          </a:xfrm>
        </p:spPr>
        <p:txBody>
          <a:bodyPr lIns="0" tIns="0" rIns="0" bIns="0" anchor="ctr"/>
          <a:lstStyle>
            <a:lvl1pPr algn="ctr">
              <a:defRPr sz="1600"/>
            </a:lvl1pPr>
          </a:lstStyle>
          <a:p>
            <a:r>
              <a:rPr lang="en-US"/>
              <a:t>Drag picture to placeholder or click icon to add</a:t>
            </a:r>
          </a:p>
        </p:txBody>
      </p:sp>
      <p:sp>
        <p:nvSpPr>
          <p:cNvPr id="8" name="Content Placeholder 7">
            <a:extLst>
              <a:ext uri="{FF2B5EF4-FFF2-40B4-BE49-F238E27FC236}">
                <a16:creationId xmlns:a16="http://schemas.microsoft.com/office/drawing/2014/main" id="{85F1740A-E473-5146-9B3E-A4562D1184DF}"/>
              </a:ext>
            </a:extLst>
          </p:cNvPr>
          <p:cNvSpPr>
            <a:spLocks noGrp="1"/>
          </p:cNvSpPr>
          <p:nvPr>
            <p:ph sz="quarter" idx="11"/>
          </p:nvPr>
        </p:nvSpPr>
        <p:spPr>
          <a:xfrm>
            <a:off x="8128000" y="3881438"/>
            <a:ext cx="3149600" cy="2252662"/>
          </a:xfrm>
          <a:solidFill>
            <a:schemeClr val="tx2"/>
          </a:solidFill>
        </p:spPr>
        <p:txBody>
          <a:bodyPr lIns="182880" tIns="182880" rIns="137160" bIns="182880"/>
          <a:lstStyle>
            <a:lvl1pPr algn="l">
              <a:defRPr sz="1600">
                <a:solidFill>
                  <a:schemeClr val="bg1"/>
                </a:solidFill>
              </a:defRPr>
            </a:lvl1pPr>
            <a:lvl2pPr algn="l">
              <a:defRPr sz="1600">
                <a:solidFill>
                  <a:schemeClr val="bg1"/>
                </a:solidFill>
              </a:defRPr>
            </a:lvl2pPr>
            <a:lvl3pPr algn="l">
              <a:defRPr sz="1600">
                <a:solidFill>
                  <a:schemeClr val="bg1"/>
                </a:solidFill>
              </a:defRPr>
            </a:lvl3pPr>
            <a:lvl4pPr algn="l">
              <a:defRPr sz="1600">
                <a:solidFill>
                  <a:schemeClr val="bg1"/>
                </a:solidFill>
              </a:defRPr>
            </a:lvl4pPr>
            <a:lvl5pPr algn="l">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096362"/>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orizontal Photo - Floa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F7DBA3D-71BF-5B49-BDFA-2FB7BB9887B1}"/>
              </a:ext>
            </a:extLst>
          </p:cNvPr>
          <p:cNvSpPr>
            <a:spLocks noGrp="1"/>
          </p:cNvSpPr>
          <p:nvPr>
            <p:ph type="pic" sz="quarter" idx="10"/>
          </p:nvPr>
        </p:nvSpPr>
        <p:spPr>
          <a:xfrm>
            <a:off x="361951" y="276224"/>
            <a:ext cx="11468100" cy="4867276"/>
          </a:xfrm>
        </p:spPr>
        <p:txBody>
          <a:bodyPr anchor="ctr"/>
          <a:lstStyle/>
          <a:p>
            <a:r>
              <a:rPr lang="en-US"/>
              <a:t>Drag picture to placeholder or click icon to add</a:t>
            </a:r>
          </a:p>
        </p:txBody>
      </p:sp>
      <p:sp>
        <p:nvSpPr>
          <p:cNvPr id="2" name="Title 1">
            <a:extLst>
              <a:ext uri="{FF2B5EF4-FFF2-40B4-BE49-F238E27FC236}">
                <a16:creationId xmlns:a16="http://schemas.microsoft.com/office/drawing/2014/main" id="{EFFC1046-3F25-4443-A1BD-47CD75DC0CB2}"/>
              </a:ext>
            </a:extLst>
          </p:cNvPr>
          <p:cNvSpPr>
            <a:spLocks noGrp="1"/>
          </p:cNvSpPr>
          <p:nvPr>
            <p:ph type="title"/>
          </p:nvPr>
        </p:nvSpPr>
        <p:spPr>
          <a:xfrm>
            <a:off x="355601" y="5257800"/>
            <a:ext cx="11474451" cy="1066800"/>
          </a:xfrm>
        </p:spPr>
        <p:txBody>
          <a:bodyPr anchor="t"/>
          <a:lstStyle>
            <a:lvl1pPr algn="l">
              <a:defRPr/>
            </a:lvl1pPr>
          </a:lstStyle>
          <a:p>
            <a:r>
              <a:rPr lang="en-US"/>
              <a:t>Click to edit Master title style</a:t>
            </a:r>
          </a:p>
        </p:txBody>
      </p:sp>
    </p:spTree>
    <p:extLst>
      <p:ext uri="{BB962C8B-B14F-4D97-AF65-F5344CB8AC3E}">
        <p14:creationId xmlns:p14="http://schemas.microsoft.com/office/powerpoint/2010/main" val="1006522450"/>
      </p:ext>
    </p:extLst>
  </p:cSld>
  <p:clrMapOvr>
    <a:masterClrMapping/>
  </p:clrMapOvr>
  <p:transition spd="slow">
    <p:wipe/>
  </p:transition>
  <p:extLst>
    <p:ext uri="{DCECCB84-F9BA-43D5-87BE-67443E8EF086}">
      <p15:sldGuideLst xmlns:p15="http://schemas.microsoft.com/office/powerpoint/2012/main">
        <p15:guide id="1" orient="horz" pos="16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ull Color Blank - Base Lin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94129731"/>
      </p:ext>
    </p:extLst>
  </p:cSld>
  <p:clrMapOvr>
    <a:masterClrMapping/>
  </p:clrMapOvr>
  <p:transition spd="slow">
    <p:wipe/>
  </p:transition>
  <p:hf sldNum="0" hdr="0" ftr="0" dt="0"/>
  <p:extLst>
    <p:ext uri="{DCECCB84-F9BA-43D5-87BE-67443E8EF086}">
      <p15:sldGuideLst xmlns:p15="http://schemas.microsoft.com/office/powerpoint/2012/main">
        <p15:guide id="1" pos="2880">
          <p15:clr>
            <a:srgbClr val="FBAE40"/>
          </p15:clr>
        </p15:guide>
        <p15:guide id="2" pos="1920">
          <p15:clr>
            <a:srgbClr val="FBAE40"/>
          </p15:clr>
        </p15:guide>
        <p15:guide id="3" pos="3840">
          <p15:clr>
            <a:srgbClr val="FBAE40"/>
          </p15:clr>
        </p15:guide>
        <p15:guide id="4" pos="432">
          <p15:clr>
            <a:srgbClr val="FBAE40"/>
          </p15:clr>
        </p15:guide>
        <p15:guide id="5" pos="5328">
          <p15:clr>
            <a:srgbClr val="FBAE40"/>
          </p15:clr>
        </p15:guide>
        <p15:guide id="6" orient="horz" pos="2160">
          <p15:clr>
            <a:srgbClr val="FBAE40"/>
          </p15:clr>
        </p15:guide>
        <p15:guide id="7" orient="horz" pos="624">
          <p15:clr>
            <a:srgbClr val="FBAE40"/>
          </p15:clr>
        </p15:guide>
        <p15:guide id="9" orient="horz" pos="3984">
          <p15:clr>
            <a:srgbClr val="FBAE40"/>
          </p15:clr>
        </p15:guide>
        <p15:guide id="10" pos="5592">
          <p15:clr>
            <a:srgbClr val="FBAE40"/>
          </p15:clr>
        </p15:guide>
        <p15:guide id="11" pos="1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Full Colo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0"/>
            <a:ext cx="5963920" cy="3456432"/>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914400" y="3602736"/>
            <a:ext cx="5959061" cy="2724912"/>
          </a:xfrm>
        </p:spPr>
        <p:txBody>
          <a:bodyPr/>
          <a:lstStyle>
            <a:lvl1pPr marL="0" indent="0" algn="l">
              <a:buNone/>
              <a:defRPr sz="18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2" y="990600"/>
            <a:ext cx="3714751" cy="4724400"/>
          </a:xfrm>
        </p:spPr>
        <p:txBody>
          <a:bodyPr/>
          <a:lstStyle>
            <a:lvl1pPr algn="l">
              <a:defRPr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9" name="Straight Connector 8">
            <a:extLst>
              <a:ext uri="{FF2B5EF4-FFF2-40B4-BE49-F238E27FC236}">
                <a16:creationId xmlns:a16="http://schemas.microsoft.com/office/drawing/2014/main" id="{EC02027D-4FBC-6148-86D2-BF4C61EF660E}"/>
              </a:ext>
            </a:extLst>
          </p:cNvPr>
          <p:cNvCxnSpPr>
            <a:cxnSpLocks/>
          </p:cNvCxnSpPr>
          <p:nvPr userDrawn="1"/>
        </p:nvCxnSpPr>
        <p:spPr>
          <a:xfrm>
            <a:off x="7616613"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7873" y="5845598"/>
            <a:ext cx="2238509" cy="653204"/>
          </a:xfrm>
          <a:prstGeom prst="rect">
            <a:avLst/>
          </a:prstGeom>
        </p:spPr>
      </p:pic>
    </p:spTree>
    <p:extLst>
      <p:ext uri="{BB962C8B-B14F-4D97-AF65-F5344CB8AC3E}">
        <p14:creationId xmlns:p14="http://schemas.microsoft.com/office/powerpoint/2010/main" val="61404042"/>
      </p:ext>
    </p:extLst>
  </p:cSld>
  <p:clrMapOvr>
    <a:masterClrMapping/>
  </p:clrMapOvr>
  <p:transition spd="slow">
    <p:wipe/>
  </p:transition>
  <p:extLst>
    <p:ext uri="{DCECCB84-F9BA-43D5-87BE-67443E8EF086}">
      <p15:sldGuideLst xmlns:p15="http://schemas.microsoft.com/office/powerpoint/2012/main">
        <p15:guide id="1" pos="3840" userDrawn="1">
          <p15:clr>
            <a:srgbClr val="FBAE40"/>
          </p15:clr>
        </p15:guide>
        <p15:guide id="2" pos="2560"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6" orient="horz" pos="2256" userDrawn="1">
          <p15:clr>
            <a:srgbClr val="FBAE40"/>
          </p15:clr>
        </p15:guide>
        <p15:guide id="7" orient="horz" pos="624"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guide id="12" pos="480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ull Color Blank - Side Lin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68D94BBB-607E-B541-8FF0-219DFBAE8A62}"/>
              </a:ext>
            </a:extLst>
          </p:cNvPr>
          <p:cNvSpPr/>
          <p:nvPr/>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95310858"/>
      </p:ext>
    </p:extLst>
  </p:cSld>
  <p:clrMapOvr>
    <a:masterClrMapping/>
  </p:clrMapOvr>
  <p:transition spd="slow">
    <p:wipe dir="d"/>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Emphasis Centere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3429000"/>
          </a:xfrm>
        </p:spPr>
        <p:txBody>
          <a:bodyPr anchor="b"/>
          <a:lstStyle>
            <a:lvl1pPr>
              <a:lnSpc>
                <a:spcPct val="95000"/>
              </a:lnSpc>
              <a:defRPr sz="6000"/>
            </a:lvl1pPr>
          </a:lstStyle>
          <a:p>
            <a:r>
              <a:rPr lang="en-US"/>
              <a:t>Click to edit Master title style</a:t>
            </a:r>
          </a:p>
        </p:txBody>
      </p:sp>
      <p:sp>
        <p:nvSpPr>
          <p:cNvPr id="3" name="Content Placeholder 2"/>
          <p:cNvSpPr>
            <a:spLocks noGrp="1"/>
          </p:cNvSpPr>
          <p:nvPr>
            <p:ph idx="1"/>
          </p:nvPr>
        </p:nvSpPr>
        <p:spPr>
          <a:xfrm>
            <a:off x="914400" y="3602736"/>
            <a:ext cx="10363200" cy="2112264"/>
          </a:xfrm>
        </p:spPr>
        <p:txBody>
          <a:bodyPr/>
          <a:lstStyle>
            <a:lvl1pPr>
              <a:defRPr sz="1800" spc="0"/>
            </a:lvl1pPr>
            <a:lvl2pPr>
              <a:defRPr sz="1600" spc="0"/>
            </a:lvl2pPr>
            <a:lvl3pPr>
              <a:defRPr sz="1600" spc="0"/>
            </a:lvl3pPr>
            <a:lvl4pPr>
              <a:defRPr sz="1600" spc="0"/>
            </a:lvl4pPr>
            <a:lvl5pPr>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562010"/>
      </p:ext>
    </p:extLst>
  </p:cSld>
  <p:clrMapOvr>
    <a:masterClrMapping/>
  </p:clrMapOvr>
  <p:transition spd="slow">
    <p:wip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One-Column Forma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1517904"/>
          </a:xfrm>
        </p:spPr>
        <p:txBody>
          <a:bodyPr anchor="b"/>
          <a:lstStyle>
            <a:lvl1pPr algn="l">
              <a:lnSpc>
                <a:spcPct val="95000"/>
              </a:lnSpc>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914400" y="1828800"/>
            <a:ext cx="10363200"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023089962"/>
      </p:ext>
    </p:extLst>
  </p:cSld>
  <p:clrMapOvr>
    <a:masterClrMapping/>
  </p:clrMapOvr>
  <p:transition spd="slow">
    <p:wip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Column Format">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10363200" cy="1517904"/>
          </a:xfrm>
        </p:spPr>
        <p:txBody>
          <a:bodyPr anchor="b"/>
          <a:lstStyle>
            <a:lvl1pPr algn="l">
              <a:lnSpc>
                <a:spcPct val="95000"/>
              </a:lnSpc>
              <a:defRPr/>
            </a:lvl1pPr>
          </a:lstStyle>
          <a:p>
            <a:r>
              <a:rPr lang="en-US"/>
              <a:t>Click to edit Master title style</a:t>
            </a:r>
          </a:p>
        </p:txBody>
      </p:sp>
      <p:sp>
        <p:nvSpPr>
          <p:cNvPr id="3" name="Content Placeholder 2"/>
          <p:cNvSpPr>
            <a:spLocks noGrp="1"/>
          </p:cNvSpPr>
          <p:nvPr>
            <p:ph sz="half" idx="1"/>
          </p:nvPr>
        </p:nvSpPr>
        <p:spPr>
          <a:xfrm>
            <a:off x="914401" y="1828800"/>
            <a:ext cx="4876800" cy="38862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86285" y="1828803"/>
            <a:ext cx="4876800" cy="3886201"/>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9BE3ADE1-D531-F843-BD5B-CD6AFEDC1F99}"/>
              </a:ext>
            </a:extLst>
          </p:cNvPr>
          <p:cNvCxnSpPr>
            <a:cxnSpLocks/>
          </p:cNvCxnSpPr>
          <p:nvPr/>
        </p:nvCxnSpPr>
        <p:spPr>
          <a:xfrm>
            <a:off x="6077527" y="1828802"/>
            <a:ext cx="0" cy="48006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71429805"/>
      </p:ext>
    </p:extLst>
  </p:cSld>
  <p:clrMapOvr>
    <a:masterClrMapping/>
  </p:clrMapOvr>
  <p:transition spd="slow">
    <p:wip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Column Forma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400" y="1828800"/>
            <a:ext cx="3149600"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4540157" y="1828800"/>
            <a:ext cx="3145536"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p:nvPr>
        </p:nvSpPr>
        <p:spPr>
          <a:xfrm>
            <a:off x="8128000" y="1828800"/>
            <a:ext cx="3145536"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hasCustomPrompt="1"/>
          </p:nvPr>
        </p:nvSpPr>
        <p:spPr>
          <a:xfrm>
            <a:off x="914400" y="990600"/>
            <a:ext cx="10363200" cy="838200"/>
          </a:xfrm>
        </p:spPr>
        <p:txBody>
          <a:bodyPr tIns="0"/>
          <a:lstStyle>
            <a:lvl1pPr algn="l">
              <a:defRPr sz="1800" spc="0" baseline="0"/>
            </a:lvl1pPr>
            <a:lvl2pPr algn="l">
              <a:defRPr/>
            </a:lvl2pPr>
            <a:lvl3pPr algn="l">
              <a:defRPr/>
            </a:lvl3pPr>
            <a:lvl4pPr algn="l">
              <a:defRPr/>
            </a:lvl4pPr>
            <a:lvl5pPr algn="l">
              <a:defRPr/>
            </a:lvl5pPr>
          </a:lstStyle>
          <a:p>
            <a:pPr lvl="0"/>
            <a:r>
              <a:rPr lang="en-US"/>
              <a:t>Three-column format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445162008"/>
      </p:ext>
    </p:extLst>
  </p:cSld>
  <p:clrMapOvr>
    <a:masterClrMapping/>
  </p:clrMapOvr>
  <p:transition spd="slow">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urriculum - 2 Column">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399" y="1828800"/>
            <a:ext cx="4876800" cy="430530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60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6400800" y="1828800"/>
            <a:ext cx="4876800" cy="430530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60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Click to edit Master text styles</a:t>
            </a:r>
          </a:p>
        </p:txBody>
      </p:sp>
      <p:sp>
        <p:nvSpPr>
          <p:cNvPr id="9" name="Text Placeholder 5">
            <a:extLst>
              <a:ext uri="{FF2B5EF4-FFF2-40B4-BE49-F238E27FC236}">
                <a16:creationId xmlns:a16="http://schemas.microsoft.com/office/drawing/2014/main" id="{AC490F67-42A5-F14E-B7F9-37F238A4A5B3}"/>
              </a:ext>
            </a:extLst>
          </p:cNvPr>
          <p:cNvSpPr>
            <a:spLocks noGrp="1"/>
          </p:cNvSpPr>
          <p:nvPr>
            <p:ph type="body" sz="quarter" idx="14"/>
          </p:nvPr>
        </p:nvSpPr>
        <p:spPr>
          <a:xfrm>
            <a:off x="9144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Click to edit Master text styles</a:t>
            </a:r>
          </a:p>
        </p:txBody>
      </p:sp>
      <p:sp>
        <p:nvSpPr>
          <p:cNvPr id="11" name="Text Placeholder 7">
            <a:extLst>
              <a:ext uri="{FF2B5EF4-FFF2-40B4-BE49-F238E27FC236}">
                <a16:creationId xmlns:a16="http://schemas.microsoft.com/office/drawing/2014/main" id="{C4893F0B-BD33-6246-85BD-3CCCD1838B2B}"/>
              </a:ext>
            </a:extLst>
          </p:cNvPr>
          <p:cNvSpPr>
            <a:spLocks noGrp="1"/>
          </p:cNvSpPr>
          <p:nvPr>
            <p:ph type="body" sz="quarter" idx="15"/>
          </p:nvPr>
        </p:nvSpPr>
        <p:spPr>
          <a:xfrm>
            <a:off x="64008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797820886"/>
      </p:ext>
    </p:extLst>
  </p:cSld>
  <p:clrMapOvr>
    <a:masterClrMapping/>
  </p:clrMapOvr>
  <p:transition spd="slow">
    <p:wip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rriculum - 3 Column">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hasCustomPrompt="1"/>
          </p:nvPr>
        </p:nvSpPr>
        <p:spPr>
          <a:xfrm>
            <a:off x="914400"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hasCustomPrompt="1"/>
          </p:nvPr>
        </p:nvSpPr>
        <p:spPr>
          <a:xfrm>
            <a:off x="4462272"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hasCustomPrompt="1"/>
          </p:nvPr>
        </p:nvSpPr>
        <p:spPr>
          <a:xfrm>
            <a:off x="7997952"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Click to edit Master text styles</a:t>
            </a:r>
          </a:p>
        </p:txBody>
      </p:sp>
      <p:sp>
        <p:nvSpPr>
          <p:cNvPr id="9" name="Text Placeholder 5">
            <a:extLst>
              <a:ext uri="{FF2B5EF4-FFF2-40B4-BE49-F238E27FC236}">
                <a16:creationId xmlns:a16="http://schemas.microsoft.com/office/drawing/2014/main" id="{D2F91536-6CD7-214D-AE76-F527E3E9348C}"/>
              </a:ext>
            </a:extLst>
          </p:cNvPr>
          <p:cNvSpPr>
            <a:spLocks noGrp="1"/>
          </p:cNvSpPr>
          <p:nvPr>
            <p:ph type="body" sz="quarter" idx="14"/>
          </p:nvPr>
        </p:nvSpPr>
        <p:spPr>
          <a:xfrm>
            <a:off x="914400" y="1828800"/>
            <a:ext cx="3291840" cy="594360"/>
          </a:xfrm>
          <a:solidFill>
            <a:schemeClr val="tx2"/>
          </a:solidFill>
          <a:ln w="6350">
            <a:noFill/>
          </a:ln>
        </p:spPr>
        <p:txBody>
          <a:bodyPr lIns="137160" tIns="0" rIns="91440" bIns="0" anchor="ctr"/>
          <a:lstStyle>
            <a:lvl1pPr algn="l">
              <a:spcAft>
                <a:spcPts val="0"/>
              </a:spcAft>
              <a:defRPr sz="1600" spc="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Click to edit Master text styles</a:t>
            </a:r>
          </a:p>
        </p:txBody>
      </p:sp>
      <p:sp>
        <p:nvSpPr>
          <p:cNvPr id="11" name="Text Placeholder 7">
            <a:extLst>
              <a:ext uri="{FF2B5EF4-FFF2-40B4-BE49-F238E27FC236}">
                <a16:creationId xmlns:a16="http://schemas.microsoft.com/office/drawing/2014/main" id="{6D8FC86E-8BC0-974C-A757-0F22C29E272A}"/>
              </a:ext>
            </a:extLst>
          </p:cNvPr>
          <p:cNvSpPr>
            <a:spLocks noGrp="1"/>
          </p:cNvSpPr>
          <p:nvPr>
            <p:ph type="body" sz="quarter" idx="15"/>
          </p:nvPr>
        </p:nvSpPr>
        <p:spPr>
          <a:xfrm>
            <a:off x="4462272" y="1828800"/>
            <a:ext cx="3291840" cy="594360"/>
          </a:xfrm>
          <a:solidFill>
            <a:schemeClr val="tx2"/>
          </a:solidFill>
          <a:ln w="6350">
            <a:noFill/>
          </a:ln>
        </p:spPr>
        <p:txBody>
          <a:bodyPr lIns="137160" tIns="0" rIns="91440" bIns="0" anchor="ctr"/>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Click to edit Master text styles</a:t>
            </a:r>
          </a:p>
        </p:txBody>
      </p:sp>
      <p:sp>
        <p:nvSpPr>
          <p:cNvPr id="12" name="Text Placeholder 9">
            <a:extLst>
              <a:ext uri="{FF2B5EF4-FFF2-40B4-BE49-F238E27FC236}">
                <a16:creationId xmlns:a16="http://schemas.microsoft.com/office/drawing/2014/main" id="{9E8B68C9-BBDD-874F-83CF-39F834126C8D}"/>
              </a:ext>
            </a:extLst>
          </p:cNvPr>
          <p:cNvSpPr>
            <a:spLocks noGrp="1"/>
          </p:cNvSpPr>
          <p:nvPr>
            <p:ph type="body" sz="quarter" idx="16"/>
          </p:nvPr>
        </p:nvSpPr>
        <p:spPr>
          <a:xfrm>
            <a:off x="7997952" y="1828800"/>
            <a:ext cx="3291840" cy="594360"/>
          </a:xfrm>
          <a:solidFill>
            <a:schemeClr val="tx2"/>
          </a:solidFill>
          <a:ln w="6350">
            <a:noFill/>
          </a:ln>
        </p:spPr>
        <p:txBody>
          <a:bodyPr lIns="137160" tIns="0" rIns="91440" bIns="0" anchor="ctr"/>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87739134"/>
      </p:ext>
    </p:extLst>
  </p:cSld>
  <p:clrMapOvr>
    <a:masterClrMapping/>
  </p:clrMapOvr>
  <p:transition spd="slow">
    <p:wip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Curriculum - 4 Column">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6C90A12-2C1B-5448-8BA5-FE9F002B05DA}"/>
              </a:ext>
            </a:extLst>
          </p:cNvPr>
          <p:cNvSpPr>
            <a:spLocks noGrp="1"/>
          </p:cNvSpPr>
          <p:nvPr>
            <p:ph type="body" sz="quarter" idx="14" hasCustomPrompt="1"/>
          </p:nvPr>
        </p:nvSpPr>
        <p:spPr>
          <a:xfrm>
            <a:off x="8847667"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lvl1pPr>
            <a:lvl2pPr algn="l">
              <a:spcAft>
                <a:spcPts val="600"/>
              </a:spcAft>
              <a:defRPr sz="1400"/>
            </a:lvl2pPr>
            <a:lvl3pPr algn="l">
              <a:spcAft>
                <a:spcPts val="600"/>
              </a:spcAft>
              <a:defRPr sz="1400"/>
            </a:lvl3pPr>
            <a:lvl4pPr algn="l">
              <a:spcAft>
                <a:spcPts val="600"/>
              </a:spcAft>
              <a:defRPr sz="1400"/>
            </a:lvl4pPr>
            <a:lvl5pPr algn="l">
              <a:spcAft>
                <a:spcPts val="600"/>
              </a:spcAft>
              <a:defRPr sz="1400"/>
            </a:lvl5pPr>
          </a:lstStyle>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hasCustomPrompt="1"/>
          </p:nvPr>
        </p:nvSpPr>
        <p:spPr>
          <a:xfrm>
            <a:off x="914400"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hasCustomPrompt="1"/>
          </p:nvPr>
        </p:nvSpPr>
        <p:spPr>
          <a:xfrm>
            <a:off x="3561783"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hasCustomPrompt="1"/>
          </p:nvPr>
        </p:nvSpPr>
        <p:spPr>
          <a:xfrm>
            <a:off x="6215156"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Click to edit Master text styles</a:t>
            </a:r>
          </a:p>
        </p:txBody>
      </p:sp>
      <p:sp>
        <p:nvSpPr>
          <p:cNvPr id="9" name="Text Placeholder 12">
            <a:extLst>
              <a:ext uri="{FF2B5EF4-FFF2-40B4-BE49-F238E27FC236}">
                <a16:creationId xmlns:a16="http://schemas.microsoft.com/office/drawing/2014/main" id="{0B9D93D7-D955-1447-97B6-2BEDC9098835}"/>
              </a:ext>
            </a:extLst>
          </p:cNvPr>
          <p:cNvSpPr>
            <a:spLocks noGrp="1"/>
          </p:cNvSpPr>
          <p:nvPr>
            <p:ph type="body" sz="quarter" idx="15"/>
          </p:nvPr>
        </p:nvSpPr>
        <p:spPr>
          <a:xfrm>
            <a:off x="8851392"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lvl2pPr>
            <a:lvl3pPr algn="l">
              <a:spcAft>
                <a:spcPts val="0"/>
              </a:spcAft>
              <a:defRPr sz="1400"/>
            </a:lvl3pPr>
            <a:lvl4pPr algn="l">
              <a:spcAft>
                <a:spcPts val="0"/>
              </a:spcAft>
              <a:defRPr sz="1400"/>
            </a:lvl4pPr>
            <a:lvl5pPr algn="l">
              <a:spcAft>
                <a:spcPts val="0"/>
              </a:spcAft>
              <a:defRPr sz="1400"/>
            </a:lvl5pPr>
          </a:lstStyle>
          <a:p>
            <a:pPr lvl="0"/>
            <a:r>
              <a:rPr lang="en-US"/>
              <a:t>Click to edit Master text styles</a:t>
            </a:r>
          </a:p>
        </p:txBody>
      </p:sp>
      <p:sp>
        <p:nvSpPr>
          <p:cNvPr id="11" name="Text Placeholder 5">
            <a:extLst>
              <a:ext uri="{FF2B5EF4-FFF2-40B4-BE49-F238E27FC236}">
                <a16:creationId xmlns:a16="http://schemas.microsoft.com/office/drawing/2014/main" id="{F8BEFF0C-A798-5D4F-9055-A2835E58EC0A}"/>
              </a:ext>
            </a:extLst>
          </p:cNvPr>
          <p:cNvSpPr>
            <a:spLocks noGrp="1"/>
          </p:cNvSpPr>
          <p:nvPr>
            <p:ph type="body" sz="quarter" idx="16"/>
          </p:nvPr>
        </p:nvSpPr>
        <p:spPr>
          <a:xfrm>
            <a:off x="914400"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spc="0">
                <a:solidFill>
                  <a:schemeClr val="tx1"/>
                </a:solidFill>
              </a:defRPr>
            </a:lvl2pPr>
            <a:lvl3pPr algn="l">
              <a:spcAft>
                <a:spcPts val="0"/>
              </a:spcAft>
              <a:defRPr sz="1400" spc="0">
                <a:solidFill>
                  <a:schemeClr val="tx1"/>
                </a:solidFill>
              </a:defRPr>
            </a:lvl3pPr>
            <a:lvl4pPr algn="l">
              <a:spcAft>
                <a:spcPts val="0"/>
              </a:spcAft>
              <a:defRPr sz="1400" spc="0">
                <a:solidFill>
                  <a:schemeClr val="tx1"/>
                </a:solidFill>
              </a:defRPr>
            </a:lvl4pPr>
            <a:lvl5pPr algn="l">
              <a:spcAft>
                <a:spcPts val="0"/>
              </a:spcAft>
              <a:defRPr sz="1400" spc="0">
                <a:solidFill>
                  <a:schemeClr val="tx1"/>
                </a:solidFill>
              </a:defRPr>
            </a:lvl5pPr>
          </a:lstStyle>
          <a:p>
            <a:pPr lvl="0"/>
            <a:r>
              <a:rPr lang="en-US"/>
              <a:t>Click to edit Master text styles</a:t>
            </a:r>
          </a:p>
        </p:txBody>
      </p:sp>
      <p:sp>
        <p:nvSpPr>
          <p:cNvPr id="12" name="Text Placeholder 7">
            <a:extLst>
              <a:ext uri="{FF2B5EF4-FFF2-40B4-BE49-F238E27FC236}">
                <a16:creationId xmlns:a16="http://schemas.microsoft.com/office/drawing/2014/main" id="{52783B13-B137-1148-9015-7169E9546B02}"/>
              </a:ext>
            </a:extLst>
          </p:cNvPr>
          <p:cNvSpPr>
            <a:spLocks noGrp="1"/>
          </p:cNvSpPr>
          <p:nvPr>
            <p:ph type="body" sz="quarter" idx="17"/>
          </p:nvPr>
        </p:nvSpPr>
        <p:spPr>
          <a:xfrm>
            <a:off x="3560064"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solidFill>
                  <a:schemeClr val="tx1"/>
                </a:solidFill>
              </a:defRPr>
            </a:lvl2pPr>
            <a:lvl3pPr algn="l">
              <a:spcAft>
                <a:spcPts val="0"/>
              </a:spcAft>
              <a:defRPr sz="1400">
                <a:solidFill>
                  <a:schemeClr val="tx1"/>
                </a:solidFill>
              </a:defRPr>
            </a:lvl3pPr>
            <a:lvl4pPr algn="l">
              <a:spcAft>
                <a:spcPts val="0"/>
              </a:spcAft>
              <a:defRPr sz="1400">
                <a:solidFill>
                  <a:schemeClr val="tx1"/>
                </a:solidFill>
              </a:defRPr>
            </a:lvl4pPr>
            <a:lvl5pPr algn="l">
              <a:spcAft>
                <a:spcPts val="0"/>
              </a:spcAft>
              <a:defRPr sz="1400">
                <a:solidFill>
                  <a:schemeClr val="tx1"/>
                </a:solidFill>
              </a:defRPr>
            </a:lvl5pPr>
          </a:lstStyle>
          <a:p>
            <a:pPr lvl="0"/>
            <a:r>
              <a:rPr lang="en-US"/>
              <a:t>Click to edit Master text styles</a:t>
            </a:r>
          </a:p>
        </p:txBody>
      </p:sp>
      <p:sp>
        <p:nvSpPr>
          <p:cNvPr id="14" name="Text Placeholder 9">
            <a:extLst>
              <a:ext uri="{FF2B5EF4-FFF2-40B4-BE49-F238E27FC236}">
                <a16:creationId xmlns:a16="http://schemas.microsoft.com/office/drawing/2014/main" id="{4FC5DA66-91A5-724C-8386-137900477501}"/>
              </a:ext>
            </a:extLst>
          </p:cNvPr>
          <p:cNvSpPr>
            <a:spLocks noGrp="1"/>
          </p:cNvSpPr>
          <p:nvPr>
            <p:ph type="body" sz="quarter" idx="18"/>
          </p:nvPr>
        </p:nvSpPr>
        <p:spPr>
          <a:xfrm>
            <a:off x="6217920"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solidFill>
                  <a:schemeClr val="tx1"/>
                </a:solidFill>
              </a:defRPr>
            </a:lvl2pPr>
            <a:lvl3pPr algn="l">
              <a:spcAft>
                <a:spcPts val="0"/>
              </a:spcAft>
              <a:defRPr sz="1400">
                <a:solidFill>
                  <a:schemeClr val="tx1"/>
                </a:solidFill>
              </a:defRPr>
            </a:lvl3pPr>
            <a:lvl4pPr algn="l">
              <a:spcAft>
                <a:spcPts val="0"/>
              </a:spcAft>
              <a:defRPr sz="1400">
                <a:solidFill>
                  <a:schemeClr val="tx1"/>
                </a:solidFill>
              </a:defRPr>
            </a:lvl4pPr>
            <a:lvl5pPr algn="l">
              <a:spcAft>
                <a:spcPts val="0"/>
              </a:spcAft>
              <a:defRPr sz="14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457843296"/>
      </p:ext>
    </p:extLst>
  </p:cSld>
  <p:clrMapOvr>
    <a:masterClrMapping/>
  </p:clrMapOvr>
  <p:transition spd="slow">
    <p:wip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rriculum - 4 Box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399" y="1828799"/>
            <a:ext cx="4876800" cy="210312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400" b="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6400800" y="1828800"/>
            <a:ext cx="4876800" cy="210312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400" b="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Click to edit Master text styles</a:t>
            </a:r>
          </a:p>
        </p:txBody>
      </p:sp>
      <p:sp>
        <p:nvSpPr>
          <p:cNvPr id="9" name="Text Placeholder 5">
            <a:extLst>
              <a:ext uri="{FF2B5EF4-FFF2-40B4-BE49-F238E27FC236}">
                <a16:creationId xmlns:a16="http://schemas.microsoft.com/office/drawing/2014/main" id="{AC490F67-42A5-F14E-B7F9-37F238A4A5B3}"/>
              </a:ext>
            </a:extLst>
          </p:cNvPr>
          <p:cNvSpPr>
            <a:spLocks noGrp="1"/>
          </p:cNvSpPr>
          <p:nvPr>
            <p:ph type="body" sz="quarter" idx="14"/>
          </p:nvPr>
        </p:nvSpPr>
        <p:spPr>
          <a:xfrm>
            <a:off x="9144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Click to edit Master text styles</a:t>
            </a:r>
          </a:p>
        </p:txBody>
      </p:sp>
      <p:sp>
        <p:nvSpPr>
          <p:cNvPr id="11" name="Text Placeholder 7">
            <a:extLst>
              <a:ext uri="{FF2B5EF4-FFF2-40B4-BE49-F238E27FC236}">
                <a16:creationId xmlns:a16="http://schemas.microsoft.com/office/drawing/2014/main" id="{C4893F0B-BD33-6246-85BD-3CCCD1838B2B}"/>
              </a:ext>
            </a:extLst>
          </p:cNvPr>
          <p:cNvSpPr>
            <a:spLocks noGrp="1"/>
          </p:cNvSpPr>
          <p:nvPr>
            <p:ph type="body" sz="quarter" idx="15"/>
          </p:nvPr>
        </p:nvSpPr>
        <p:spPr>
          <a:xfrm>
            <a:off x="64008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Click to edit Master text styles</a:t>
            </a:r>
          </a:p>
        </p:txBody>
      </p:sp>
      <p:sp>
        <p:nvSpPr>
          <p:cNvPr id="4" name="Text Placeholder 3">
            <a:extLst>
              <a:ext uri="{FF2B5EF4-FFF2-40B4-BE49-F238E27FC236}">
                <a16:creationId xmlns:a16="http://schemas.microsoft.com/office/drawing/2014/main" id="{CC0C3536-349E-9740-BCF0-2B6F9D1ACE75}"/>
              </a:ext>
            </a:extLst>
          </p:cNvPr>
          <p:cNvSpPr>
            <a:spLocks noGrp="1"/>
          </p:cNvSpPr>
          <p:nvPr>
            <p:ph type="body" sz="quarter" idx="16"/>
          </p:nvPr>
        </p:nvSpPr>
        <p:spPr>
          <a:xfrm>
            <a:off x="914400" y="4228683"/>
            <a:ext cx="4876800" cy="2103120"/>
          </a:xfrm>
          <a:ln w="6350">
            <a:solidFill>
              <a:schemeClr val="accent4">
                <a:lumMod val="40000"/>
                <a:lumOff val="60000"/>
              </a:schemeClr>
            </a:solidFill>
          </a:ln>
        </p:spPr>
        <p:txBody>
          <a:bodyPr lIns="182880" tIns="685800" rIns="137160" bIns="137160"/>
          <a:lstStyle>
            <a:lvl1pPr algn="l">
              <a:spcAft>
                <a:spcPts val="600"/>
              </a:spcAft>
              <a:defRPr sz="1400" b="0" spc="0"/>
            </a:lvl1pPr>
            <a:lvl2pPr algn="l">
              <a:spcAft>
                <a:spcPts val="600"/>
              </a:spcAft>
              <a:defRPr sz="1400" spc="0"/>
            </a:lvl2pPr>
            <a:lvl3pPr algn="l">
              <a:spcAft>
                <a:spcPts val="600"/>
              </a:spcAft>
              <a:defRPr sz="1400" spc="0"/>
            </a:lvl3pPr>
            <a:lvl4pPr algn="l">
              <a:spcAft>
                <a:spcPts val="600"/>
              </a:spcAft>
              <a:defRPr sz="1400" spc="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EE34436A-2B90-6249-BF91-B7E8C23A8E24}"/>
              </a:ext>
            </a:extLst>
          </p:cNvPr>
          <p:cNvSpPr>
            <a:spLocks noGrp="1"/>
          </p:cNvSpPr>
          <p:nvPr>
            <p:ph type="body" sz="quarter" idx="17"/>
          </p:nvPr>
        </p:nvSpPr>
        <p:spPr>
          <a:xfrm>
            <a:off x="6400800" y="4228683"/>
            <a:ext cx="4876800" cy="2103120"/>
          </a:xfrm>
          <a:ln w="6350">
            <a:solidFill>
              <a:schemeClr val="accent4">
                <a:lumMod val="40000"/>
                <a:lumOff val="60000"/>
              </a:schemeClr>
            </a:solidFill>
          </a:ln>
        </p:spPr>
        <p:txBody>
          <a:bodyPr lIns="182880" tIns="685800" rIns="137160" bIns="137160"/>
          <a:lstStyle>
            <a:lvl1pPr algn="l">
              <a:spcAft>
                <a:spcPts val="600"/>
              </a:spcAft>
              <a:defRPr sz="1400" b="0" spc="0"/>
            </a:lvl1pPr>
            <a:lvl2pPr algn="l">
              <a:spcAft>
                <a:spcPts val="600"/>
              </a:spcAft>
              <a:defRPr sz="1400" spc="0"/>
            </a:lvl2pPr>
            <a:lvl3pPr algn="l">
              <a:spcAft>
                <a:spcPts val="600"/>
              </a:spcAft>
              <a:defRPr sz="1400" spc="0"/>
            </a:lvl3pPr>
            <a:lvl4pPr algn="l">
              <a:spcAft>
                <a:spcPts val="600"/>
              </a:spcAft>
              <a:defRPr sz="1400" spc="0"/>
            </a:lvl4pPr>
            <a:lvl5pPr algn="l">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0F2F14E9-ACF6-ED4D-99A4-AA5EFFA1053D}"/>
              </a:ext>
            </a:extLst>
          </p:cNvPr>
          <p:cNvSpPr>
            <a:spLocks noGrp="1"/>
          </p:cNvSpPr>
          <p:nvPr>
            <p:ph type="body" sz="quarter" idx="18"/>
          </p:nvPr>
        </p:nvSpPr>
        <p:spPr>
          <a:xfrm>
            <a:off x="914400" y="4225635"/>
            <a:ext cx="4876800" cy="594360"/>
          </a:xfrm>
          <a:solidFill>
            <a:schemeClr val="tx2"/>
          </a:solidFill>
        </p:spPr>
        <p:txBody>
          <a:bodyPr lIns="182880" tIns="164592" rIns="137160" bIns="137160" anchor="ctr"/>
          <a:lstStyle>
            <a:lvl1pPr algn="l">
              <a:defRPr sz="1600">
                <a:solidFill>
                  <a:schemeClr val="bg1"/>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ABEC11C2-4C45-8E4D-A60A-30688C0D68CF}"/>
              </a:ext>
            </a:extLst>
          </p:cNvPr>
          <p:cNvSpPr>
            <a:spLocks noGrp="1"/>
          </p:cNvSpPr>
          <p:nvPr>
            <p:ph type="body" sz="quarter" idx="19"/>
          </p:nvPr>
        </p:nvSpPr>
        <p:spPr>
          <a:xfrm>
            <a:off x="6400800" y="4228683"/>
            <a:ext cx="4876800" cy="594360"/>
          </a:xfrm>
          <a:solidFill>
            <a:schemeClr val="tx2"/>
          </a:solidFill>
        </p:spPr>
        <p:txBody>
          <a:bodyPr lIns="182880" tIns="164592" rIns="137160" bIns="137160" anchor="ctr"/>
          <a:lstStyle>
            <a:lvl1pPr algn="l">
              <a:defRPr sz="16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31347249"/>
      </p:ext>
    </p:extLst>
  </p:cSld>
  <p:clrMapOvr>
    <a:masterClrMapping/>
  </p:clrMapOvr>
  <p:transition spd="slow">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tatistics - 9 boxes">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C8F69952-DDE8-254A-B98C-29E4A56BCE88}"/>
              </a:ext>
            </a:extLst>
          </p:cNvPr>
          <p:cNvSpPr>
            <a:spLocks noGrp="1"/>
          </p:cNvSpPr>
          <p:nvPr>
            <p:ph type="body" sz="quarter" idx="29"/>
          </p:nvPr>
        </p:nvSpPr>
        <p:spPr>
          <a:xfrm>
            <a:off x="3048000" y="4425696"/>
            <a:ext cx="5486400" cy="2212848"/>
          </a:xfrm>
          <a:solidFill>
            <a:schemeClr val="bg1"/>
          </a:solidFill>
          <a:ln w="3175">
            <a:solidFill>
              <a:schemeClr val="tx1">
                <a:lumMod val="50000"/>
                <a:lumOff val="50000"/>
              </a:schemeClr>
            </a:solidFill>
          </a:ln>
        </p:spPr>
        <p:txBody>
          <a:bodyPr lIns="91440" rIns="91440" anchor="ctr"/>
          <a:lstStyle>
            <a:lvl1pPr algn="ctr">
              <a:lnSpc>
                <a:spcPct val="90000"/>
              </a:lnSpc>
              <a:spcAft>
                <a:spcPts val="0"/>
              </a:spcAft>
              <a:defRPr sz="4000" b="0">
                <a:solidFill>
                  <a:schemeClr val="tx1"/>
                </a:solidFill>
                <a:latin typeface="+mj-lt"/>
              </a:defRPr>
            </a:lvl1pPr>
            <a:lvl2pPr algn="ctr">
              <a:lnSpc>
                <a:spcPct val="90000"/>
              </a:lnSpc>
              <a:spcAft>
                <a:spcPts val="0"/>
              </a:spcAft>
              <a:defRPr sz="2000">
                <a:solidFill>
                  <a:schemeClr val="tx1"/>
                </a:solidFill>
              </a:defRPr>
            </a:lvl2pPr>
            <a:lvl3pPr algn="ctr">
              <a:lnSpc>
                <a:spcPct val="90000"/>
              </a:lnSpc>
              <a:spcAft>
                <a:spcPts val="0"/>
              </a:spcAft>
              <a:defRPr sz="1400">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39" name="Text Placeholder 38">
            <a:extLst>
              <a:ext uri="{FF2B5EF4-FFF2-40B4-BE49-F238E27FC236}">
                <a16:creationId xmlns:a16="http://schemas.microsoft.com/office/drawing/2014/main" id="{D4F13E35-87EC-C24D-92D8-FDBC4ECC1A96}"/>
              </a:ext>
            </a:extLst>
          </p:cNvPr>
          <p:cNvSpPr>
            <a:spLocks noGrp="1"/>
          </p:cNvSpPr>
          <p:nvPr>
            <p:ph type="body" sz="quarter" idx="28"/>
          </p:nvPr>
        </p:nvSpPr>
        <p:spPr>
          <a:xfrm>
            <a:off x="8534400" y="4427538"/>
            <a:ext cx="36576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3200" b="0">
                <a:solidFill>
                  <a:schemeClr val="bg1"/>
                </a:solidFill>
                <a:latin typeface="+mj-lt"/>
              </a:defRPr>
            </a:lvl1pPr>
            <a:lvl2pPr algn="ctr">
              <a:lnSpc>
                <a:spcPct val="90000"/>
              </a:lnSpc>
              <a:spcAft>
                <a:spcPts val="0"/>
              </a:spcAft>
              <a:defRPr sz="1800">
                <a:solidFill>
                  <a:schemeClr val="bg1"/>
                </a:solidFill>
              </a:defRPr>
            </a:lvl2pPr>
            <a:lvl3pPr algn="ctr">
              <a:lnSpc>
                <a:spcPct val="90000"/>
              </a:lnSpc>
              <a:spcAft>
                <a:spcPts val="0"/>
              </a:spcAft>
              <a:defRPr sz="12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7" name="Text Placeholder 36">
            <a:extLst>
              <a:ext uri="{FF2B5EF4-FFF2-40B4-BE49-F238E27FC236}">
                <a16:creationId xmlns:a16="http://schemas.microsoft.com/office/drawing/2014/main" id="{7143ECE4-E5E9-9644-9928-0613FBBD4857}"/>
              </a:ext>
            </a:extLst>
          </p:cNvPr>
          <p:cNvSpPr>
            <a:spLocks noGrp="1"/>
          </p:cNvSpPr>
          <p:nvPr>
            <p:ph type="body" sz="quarter" idx="27"/>
          </p:nvPr>
        </p:nvSpPr>
        <p:spPr>
          <a:xfrm>
            <a:off x="9144000" y="-1"/>
            <a:ext cx="3048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2800" b="0">
                <a:solidFill>
                  <a:schemeClr val="bg1"/>
                </a:solidFill>
                <a:latin typeface="+mj-lt"/>
              </a:defRPr>
            </a:lvl1pPr>
            <a:lvl2pPr algn="ctr">
              <a:lnSpc>
                <a:spcPct val="90000"/>
              </a:lnSpc>
              <a:spcAft>
                <a:spcPts val="0"/>
              </a:spcAft>
              <a:defRPr sz="1800">
                <a:solidFill>
                  <a:schemeClr val="bg1"/>
                </a:solidFill>
              </a:defRPr>
            </a:lvl2pPr>
            <a:lvl3pPr algn="ctr">
              <a:lnSpc>
                <a:spcPct val="90000"/>
              </a:lnSpc>
              <a:spcAft>
                <a:spcPts val="0"/>
              </a:spcAft>
              <a:defRPr sz="12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5" name="Text Placeholder 34">
            <a:extLst>
              <a:ext uri="{FF2B5EF4-FFF2-40B4-BE49-F238E27FC236}">
                <a16:creationId xmlns:a16="http://schemas.microsoft.com/office/drawing/2014/main" id="{92775517-9FC8-D140-8804-94F2F90E2A08}"/>
              </a:ext>
            </a:extLst>
          </p:cNvPr>
          <p:cNvSpPr>
            <a:spLocks noGrp="1"/>
          </p:cNvSpPr>
          <p:nvPr>
            <p:ph type="body" sz="quarter" idx="26"/>
          </p:nvPr>
        </p:nvSpPr>
        <p:spPr>
          <a:xfrm>
            <a:off x="9144000" y="2212848"/>
            <a:ext cx="3048000" cy="2212848"/>
          </a:xfrm>
          <a:ln w="3175">
            <a:solidFill>
              <a:schemeClr val="tx1">
                <a:lumMod val="50000"/>
                <a:lumOff val="50000"/>
              </a:schemeClr>
            </a:solidFill>
          </a:ln>
        </p:spPr>
        <p:txBody>
          <a:bodyPr lIns="91440" rIns="91440" anchor="ctr"/>
          <a:lstStyle>
            <a:lvl1pPr algn="ctr">
              <a:lnSpc>
                <a:spcPct val="90000"/>
              </a:lnSpc>
              <a:spcAft>
                <a:spcPts val="0"/>
              </a:spcAft>
              <a:defRPr sz="3200" b="0">
                <a:solidFill>
                  <a:schemeClr val="tx2"/>
                </a:solidFill>
                <a:latin typeface="+mj-lt"/>
              </a:defRPr>
            </a:lvl1pPr>
            <a:lvl2pPr algn="ctr">
              <a:lnSpc>
                <a:spcPct val="90000"/>
              </a:lnSpc>
              <a:spcAft>
                <a:spcPts val="0"/>
              </a:spcAft>
              <a:defRPr sz="1800"/>
            </a:lvl2pPr>
            <a:lvl3pPr algn="ctr">
              <a:lnSpc>
                <a:spcPct val="90000"/>
              </a:lnSpc>
              <a:spcAft>
                <a:spcPts val="0"/>
              </a:spcAft>
              <a:defRPr sz="1200"/>
            </a:lvl3pPr>
          </a:lstStyle>
          <a:p>
            <a:pPr lvl="0"/>
            <a:r>
              <a:rPr lang="en-US"/>
              <a:t>Click to edit Master text styles</a:t>
            </a:r>
          </a:p>
          <a:p>
            <a:pPr lvl="1"/>
            <a:r>
              <a:rPr lang="en-US"/>
              <a:t>Second level</a:t>
            </a:r>
          </a:p>
          <a:p>
            <a:pPr lvl="2"/>
            <a:r>
              <a:rPr lang="en-US"/>
              <a:t>Third level</a:t>
            </a:r>
          </a:p>
        </p:txBody>
      </p:sp>
      <p:sp>
        <p:nvSpPr>
          <p:cNvPr id="33" name="Text Placeholder 32">
            <a:extLst>
              <a:ext uri="{FF2B5EF4-FFF2-40B4-BE49-F238E27FC236}">
                <a16:creationId xmlns:a16="http://schemas.microsoft.com/office/drawing/2014/main" id="{386BDE44-D965-9649-B073-BCADB4EABE89}"/>
              </a:ext>
            </a:extLst>
          </p:cNvPr>
          <p:cNvSpPr>
            <a:spLocks noGrp="1"/>
          </p:cNvSpPr>
          <p:nvPr>
            <p:ph type="body" sz="quarter" idx="25"/>
          </p:nvPr>
        </p:nvSpPr>
        <p:spPr>
          <a:xfrm>
            <a:off x="0" y="2212848"/>
            <a:ext cx="3657600" cy="2212848"/>
          </a:xfrm>
          <a:ln w="3175">
            <a:solidFill>
              <a:schemeClr val="tx1">
                <a:lumMod val="50000"/>
                <a:lumOff val="50000"/>
              </a:schemeClr>
            </a:solidFill>
          </a:ln>
        </p:spPr>
        <p:txBody>
          <a:bodyPr lIns="91440" rIns="91440" anchor="ctr"/>
          <a:lstStyle>
            <a:lvl1pPr algn="ctr">
              <a:lnSpc>
                <a:spcPct val="90000"/>
              </a:lnSpc>
              <a:spcAft>
                <a:spcPts val="0"/>
              </a:spcAft>
              <a:defRPr sz="3200" b="0">
                <a:solidFill>
                  <a:schemeClr val="tx2"/>
                </a:solidFill>
                <a:latin typeface="+mj-lt"/>
              </a:defRPr>
            </a:lvl1pPr>
            <a:lvl2pPr algn="ctr">
              <a:lnSpc>
                <a:spcPct val="90000"/>
              </a:lnSpc>
              <a:spcAft>
                <a:spcPts val="0"/>
              </a:spcAft>
              <a:defRPr sz="2000"/>
            </a:lvl2pPr>
            <a:lvl3pPr algn="ctr">
              <a:lnSpc>
                <a:spcPct val="90000"/>
              </a:lnSpc>
              <a:spcAft>
                <a:spcPts val="0"/>
              </a:spcAft>
              <a:defRPr sz="1400"/>
            </a:lvl3pPr>
          </a:lstStyle>
          <a:p>
            <a:pPr lvl="0"/>
            <a:r>
              <a:rPr lang="en-US"/>
              <a:t>Click to edit Master text styles</a:t>
            </a:r>
          </a:p>
          <a:p>
            <a:pPr lvl="1"/>
            <a:r>
              <a:rPr lang="en-US"/>
              <a:t>Second level</a:t>
            </a:r>
          </a:p>
          <a:p>
            <a:pPr lvl="2"/>
            <a:r>
              <a:rPr lang="en-US"/>
              <a:t>Third level</a:t>
            </a:r>
          </a:p>
        </p:txBody>
      </p:sp>
      <p:sp>
        <p:nvSpPr>
          <p:cNvPr id="31" name="Text Placeholder 30">
            <a:extLst>
              <a:ext uri="{FF2B5EF4-FFF2-40B4-BE49-F238E27FC236}">
                <a16:creationId xmlns:a16="http://schemas.microsoft.com/office/drawing/2014/main" id="{3D5BC5C6-A862-7A4E-B615-47D24DF9DF7E}"/>
              </a:ext>
            </a:extLst>
          </p:cNvPr>
          <p:cNvSpPr>
            <a:spLocks noGrp="1"/>
          </p:cNvSpPr>
          <p:nvPr>
            <p:ph type="body" sz="quarter" idx="24"/>
          </p:nvPr>
        </p:nvSpPr>
        <p:spPr>
          <a:xfrm>
            <a:off x="0" y="4425696"/>
            <a:ext cx="3048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2800" b="0">
                <a:solidFill>
                  <a:schemeClr val="bg1"/>
                </a:solidFill>
                <a:latin typeface="+mj-lt"/>
              </a:defRPr>
            </a:lvl1pPr>
            <a:lvl2pPr algn="ctr">
              <a:lnSpc>
                <a:spcPct val="90000"/>
              </a:lnSpc>
              <a:spcAft>
                <a:spcPts val="0"/>
              </a:spcAft>
              <a:defRPr sz="1800">
                <a:solidFill>
                  <a:schemeClr val="bg1"/>
                </a:solidFill>
              </a:defRPr>
            </a:lvl2pPr>
            <a:lvl3pPr algn="ctr">
              <a:lnSpc>
                <a:spcPct val="90000"/>
              </a:lnSpc>
              <a:spcAft>
                <a:spcPts val="0"/>
              </a:spcAft>
              <a:defRPr sz="1200">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4">
            <a:extLst>
              <a:ext uri="{FF2B5EF4-FFF2-40B4-BE49-F238E27FC236}">
                <a16:creationId xmlns:a16="http://schemas.microsoft.com/office/drawing/2014/main" id="{ADDA8EE8-B029-5B46-81EB-DA7C2FB3D808}"/>
              </a:ext>
            </a:extLst>
          </p:cNvPr>
          <p:cNvSpPr>
            <a:spLocks noGrp="1"/>
          </p:cNvSpPr>
          <p:nvPr>
            <p:ph type="body" sz="quarter" idx="22"/>
          </p:nvPr>
        </p:nvSpPr>
        <p:spPr>
          <a:xfrm>
            <a:off x="3657600" y="2212848"/>
            <a:ext cx="54864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4000" b="0">
                <a:solidFill>
                  <a:schemeClr val="bg1"/>
                </a:solidFill>
                <a:latin typeface="+mj-lt"/>
              </a:defRPr>
            </a:lvl1pPr>
            <a:lvl2pPr algn="ctr">
              <a:lnSpc>
                <a:spcPct val="90000"/>
              </a:lnSpc>
              <a:spcAft>
                <a:spcPts val="0"/>
              </a:spcAft>
              <a:defRPr sz="2000">
                <a:solidFill>
                  <a:schemeClr val="bg1"/>
                </a:solidFill>
              </a:defRPr>
            </a:lvl2pPr>
            <a:lvl3pPr algn="ctr">
              <a:lnSpc>
                <a:spcPct val="90000"/>
              </a:lnSpc>
              <a:spcAft>
                <a:spcPts val="0"/>
              </a:spcAft>
              <a:defRPr sz="1400">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3" name="Text Placeholder 22">
            <a:extLst>
              <a:ext uri="{FF2B5EF4-FFF2-40B4-BE49-F238E27FC236}">
                <a16:creationId xmlns:a16="http://schemas.microsoft.com/office/drawing/2014/main" id="{73C85F00-3917-CF47-B34F-F5BD0E11697A}"/>
              </a:ext>
            </a:extLst>
          </p:cNvPr>
          <p:cNvSpPr>
            <a:spLocks noGrp="1"/>
          </p:cNvSpPr>
          <p:nvPr>
            <p:ph type="body" sz="quarter" idx="21"/>
          </p:nvPr>
        </p:nvSpPr>
        <p:spPr>
          <a:xfrm>
            <a:off x="0" y="0"/>
            <a:ext cx="6096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4000" b="0">
                <a:solidFill>
                  <a:schemeClr val="bg1"/>
                </a:solidFill>
                <a:latin typeface="+mj-lt"/>
              </a:defRPr>
            </a:lvl1pPr>
            <a:lvl2pPr algn="ctr">
              <a:lnSpc>
                <a:spcPct val="90000"/>
              </a:lnSpc>
              <a:spcAft>
                <a:spcPts val="0"/>
              </a:spcAft>
              <a:defRPr sz="2000">
                <a:solidFill>
                  <a:schemeClr val="bg1"/>
                </a:solidFill>
              </a:defRPr>
            </a:lvl2pPr>
            <a:lvl3pPr algn="ctr">
              <a:lnSpc>
                <a:spcPct val="90000"/>
              </a:lnSpc>
              <a:spcAft>
                <a:spcPts val="0"/>
              </a:spcAft>
              <a:defRPr sz="1400">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9" name="Text Placeholder 28">
            <a:extLst>
              <a:ext uri="{FF2B5EF4-FFF2-40B4-BE49-F238E27FC236}">
                <a16:creationId xmlns:a16="http://schemas.microsoft.com/office/drawing/2014/main" id="{50C7C18E-35B3-FC4D-B564-E7ED79437B9F}"/>
              </a:ext>
            </a:extLst>
          </p:cNvPr>
          <p:cNvSpPr>
            <a:spLocks noGrp="1"/>
          </p:cNvSpPr>
          <p:nvPr>
            <p:ph type="body" sz="quarter" idx="23" hasCustomPrompt="1"/>
          </p:nvPr>
        </p:nvSpPr>
        <p:spPr>
          <a:xfrm>
            <a:off x="6096000" y="0"/>
            <a:ext cx="3048000" cy="2212848"/>
          </a:xfrm>
          <a:ln w="3175">
            <a:solidFill>
              <a:schemeClr val="tx1">
                <a:lumMod val="50000"/>
                <a:lumOff val="50000"/>
              </a:schemeClr>
            </a:solidFill>
          </a:ln>
        </p:spPr>
        <p:txBody>
          <a:bodyPr lIns="91440" rIns="91440" anchor="ctr"/>
          <a:lstStyle>
            <a:lvl1pPr algn="ctr">
              <a:lnSpc>
                <a:spcPct val="90000"/>
              </a:lnSpc>
              <a:spcAft>
                <a:spcPts val="0"/>
              </a:spcAft>
              <a:defRPr sz="4800" b="0">
                <a:latin typeface="+mj-lt"/>
              </a:defRPr>
            </a:lvl1pPr>
            <a:lvl2pPr algn="ctr">
              <a:lnSpc>
                <a:spcPct val="90000"/>
              </a:lnSpc>
              <a:spcAft>
                <a:spcPts val="0"/>
              </a:spcAft>
              <a:defRPr sz="2000"/>
            </a:lvl2pPr>
            <a:lvl3pPr algn="ctr">
              <a:lnSpc>
                <a:spcPct val="90000"/>
              </a:lnSpc>
              <a:spcAft>
                <a:spcPts val="0"/>
              </a:spcAft>
              <a:defRPr sz="1400"/>
            </a:lvl3pPr>
          </a:lstStyle>
          <a:p>
            <a:pPr lvl="0"/>
            <a:r>
              <a:rPr lang="en-US"/>
              <a:t>Edit  </a:t>
            </a:r>
          </a:p>
          <a:p>
            <a:pPr lvl="1"/>
            <a:r>
              <a:rPr lang="en-US"/>
              <a:t>Second level</a:t>
            </a:r>
          </a:p>
          <a:p>
            <a:pPr lvl="2"/>
            <a:r>
              <a:rPr lang="en-US"/>
              <a:t>Third level</a:t>
            </a:r>
          </a:p>
        </p:txBody>
      </p:sp>
    </p:spTree>
    <p:extLst>
      <p:ext uri="{BB962C8B-B14F-4D97-AF65-F5344CB8AC3E}">
        <p14:creationId xmlns:p14="http://schemas.microsoft.com/office/powerpoint/2010/main" val="1321095850"/>
      </p:ext>
    </p:extLst>
  </p:cSld>
  <p:clrMapOvr>
    <a:masterClrMapping/>
  </p:clrMapOvr>
  <p:transition spd="slow">
    <p:wipe/>
  </p:transition>
  <p:extLst>
    <p:ext uri="{DCECCB84-F9BA-43D5-87BE-67443E8EF086}">
      <p15:sldGuideLst xmlns:p15="http://schemas.microsoft.com/office/powerpoint/2012/main">
        <p15:guide id="1" orient="horz" pos="1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Split Colo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BE4281-5740-0A43-A585-9F0DF1530C89}"/>
              </a:ext>
            </a:extLst>
          </p:cNvPr>
          <p:cNvSpPr/>
          <p:nvPr userDrawn="1"/>
        </p:nvSpPr>
        <p:spPr>
          <a:xfrm>
            <a:off x="0" y="0"/>
            <a:ext cx="7620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122F2419-0A6D-B449-B699-13B3994AE2F6}"/>
              </a:ext>
            </a:extLst>
          </p:cNvPr>
          <p:cNvSpPr/>
          <p:nvPr userDrawn="1"/>
        </p:nvSpPr>
        <p:spPr>
          <a:xfrm>
            <a:off x="7620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2"/>
            <a:ext cx="5963920" cy="3456432"/>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914400" y="3602736"/>
            <a:ext cx="5963920" cy="2724912"/>
          </a:xfrm>
        </p:spPr>
        <p:txBody>
          <a:bodyPr/>
          <a:lstStyle>
            <a:lvl1pPr marL="0" indent="0" algn="l">
              <a:buNone/>
              <a:defRPr sz="20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2" y="1005840"/>
            <a:ext cx="3714751" cy="4709160"/>
          </a:xfrm>
        </p:spPr>
        <p:txBody>
          <a:bodyPr/>
          <a:lstStyle>
            <a:lvl1pPr algn="l">
              <a:defRPr spc="0"/>
            </a:lvl1pPr>
            <a:lvl2pPr algn="l">
              <a:defRPr spc="0"/>
            </a:lvl2pPr>
            <a:lvl3pPr algn="l">
              <a:defRPr spc="0"/>
            </a:lvl3pPr>
            <a:lvl4pPr algn="l">
              <a:defRPr spc="0"/>
            </a:lvl4pPr>
            <a:lvl5pPr algn="l">
              <a:defRPr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18FC882F-B4B0-224E-904D-98B0B93D985D}"/>
              </a:ext>
            </a:extLst>
          </p:cNvPr>
          <p:cNvSpPr/>
          <p:nvPr userDrawn="1"/>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517749028"/>
      </p:ext>
    </p:extLst>
  </p:cSld>
  <p:clrMapOvr>
    <a:masterClrMapping/>
  </p:clrMapOvr>
  <p:transition spd="slow">
    <p:wipe dir="d"/>
  </p:transition>
  <p:extLst>
    <p:ext uri="{DCECCB84-F9BA-43D5-87BE-67443E8EF086}">
      <p15:sldGuideLst xmlns:p15="http://schemas.microsoft.com/office/powerpoint/2012/main">
        <p15:guide id="1" pos="3840" userDrawn="1">
          <p15:clr>
            <a:srgbClr val="FBAE40"/>
          </p15:clr>
        </p15:guide>
        <p15:guide id="2" pos="2560"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6" orient="horz" pos="2256" userDrawn="1">
          <p15:clr>
            <a:srgbClr val="FBAE40"/>
          </p15:clr>
        </p15:guide>
        <p15:guide id="7" orient="horz" pos="624" userDrawn="1">
          <p15:clr>
            <a:srgbClr val="FBAE40"/>
          </p15:clr>
        </p15:guide>
        <p15:guide id="10" pos="7456" userDrawn="1">
          <p15:clr>
            <a:srgbClr val="FBAE40"/>
          </p15:clr>
        </p15:guide>
        <p15:guide id="11" pos="224" userDrawn="1">
          <p15:clr>
            <a:srgbClr val="FBAE40"/>
          </p15:clr>
        </p15:guide>
        <p15:guide id="12" pos="480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 Whit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1" y="1005840"/>
            <a:ext cx="3708400" cy="470916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ctrTitle"/>
          </p:nvPr>
        </p:nvSpPr>
        <p:spPr>
          <a:xfrm>
            <a:off x="914400" y="0"/>
            <a:ext cx="6278880" cy="3456432"/>
          </a:xfrm>
        </p:spPr>
        <p:txBody>
          <a:bodyPr anchor="b"/>
          <a:lstStyle>
            <a:lvl1pPr algn="l">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914400" y="3602038"/>
            <a:ext cx="6278880" cy="2724912"/>
          </a:xfrm>
        </p:spPr>
        <p:txBody>
          <a:bodyPr/>
          <a:lstStyle>
            <a:lvl1pPr marL="0" indent="0" algn="l">
              <a:spcBef>
                <a:spcPts val="0"/>
              </a:spcBef>
              <a:spcAft>
                <a:spcPts val="1200"/>
              </a:spcAft>
              <a:buNone/>
              <a:defRPr sz="18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7" name="Straight Connector 6">
            <a:extLst>
              <a:ext uri="{FF2B5EF4-FFF2-40B4-BE49-F238E27FC236}">
                <a16:creationId xmlns:a16="http://schemas.microsoft.com/office/drawing/2014/main" id="{703D4A63-CCD7-CF49-B3D4-76FCDDEE316A}"/>
              </a:ext>
            </a:extLst>
          </p:cNvPr>
          <p:cNvCxnSpPr>
            <a:cxnSpLocks/>
          </p:cNvCxnSpPr>
          <p:nvPr/>
        </p:nvCxnSpPr>
        <p:spPr>
          <a:xfrm>
            <a:off x="7616613" y="0"/>
            <a:ext cx="0" cy="685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824524617"/>
      </p:ext>
    </p:extLst>
  </p:cSld>
  <p:clrMapOvr>
    <a:masterClrMapping/>
  </p:clrMapOvr>
  <p:transition spd="slow">
    <p:wipe/>
  </p:transition>
  <p:hf sldNum="0" hdr="0" ftr="0" dt="0"/>
  <p:extLst>
    <p:ext uri="{DCECCB84-F9BA-43D5-87BE-67443E8EF086}">
      <p15:sldGuideLst xmlns:p15="http://schemas.microsoft.com/office/powerpoint/2012/main">
        <p15:guide id="1" pos="2880">
          <p15:clr>
            <a:srgbClr val="FBAE40"/>
          </p15:clr>
        </p15:guide>
        <p15:guide id="2" pos="1920">
          <p15:clr>
            <a:srgbClr val="FBAE40"/>
          </p15:clr>
        </p15:guide>
        <p15:guide id="3" pos="3840">
          <p15:clr>
            <a:srgbClr val="FBAE40"/>
          </p15:clr>
        </p15:guide>
        <p15:guide id="4" pos="432">
          <p15:clr>
            <a:srgbClr val="FBAE40"/>
          </p15:clr>
        </p15:guide>
        <p15:guide id="5" pos="5328">
          <p15:clr>
            <a:srgbClr val="FBAE40"/>
          </p15:clr>
        </p15:guide>
        <p15:guide id="6" orient="horz" pos="2256">
          <p15:clr>
            <a:srgbClr val="FBAE40"/>
          </p15:clr>
        </p15:guide>
        <p15:guide id="9" orient="horz" pos="3984">
          <p15:clr>
            <a:srgbClr val="FBAE40"/>
          </p15:clr>
        </p15:guide>
        <p15:guide id="10" pos="5592">
          <p15:clr>
            <a:srgbClr val="FBAE40"/>
          </p15:clr>
        </p15:guide>
        <p15:guide id="11" pos="16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Headlin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1517904"/>
          </a:xfrm>
        </p:spPr>
        <p:txBody>
          <a:bodyPr anchor="b"/>
          <a:lstStyle>
            <a:lvl1pPr algn="l">
              <a:lnSpc>
                <a:spcPct val="95000"/>
              </a:lnSpc>
              <a:defRPr/>
            </a:lvl1pPr>
          </a:lstStyle>
          <a:p>
            <a:r>
              <a:rPr lang="en-US"/>
              <a:t>Click to edit Master title style</a:t>
            </a:r>
          </a:p>
        </p:txBody>
      </p:sp>
    </p:spTree>
    <p:extLst>
      <p:ext uri="{BB962C8B-B14F-4D97-AF65-F5344CB8AC3E}">
        <p14:creationId xmlns:p14="http://schemas.microsoft.com/office/powerpoint/2010/main" val="73263828"/>
      </p:ext>
    </p:extLst>
  </p:cSld>
  <p:clrMapOvr>
    <a:masterClrMapping/>
  </p:clrMapOvr>
  <p:transition spd="slow">
    <p:wip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 Base 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027465"/>
      </p:ext>
    </p:extLst>
  </p:cSld>
  <p:clrMapOvr>
    <a:masterClrMapping/>
  </p:clrMapOvr>
  <p:transition spd="slow">
    <p:wip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 Side 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D5C17-222B-B041-B8CC-506EE956DBE0}"/>
              </a:ext>
            </a:extLst>
          </p:cNvPr>
          <p:cNvSpPr/>
          <p:nvPr/>
        </p:nvSpPr>
        <p:spPr>
          <a:xfrm>
            <a:off x="0" y="6629400"/>
            <a:ext cx="12192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E40F96D7-E1A8-844A-80A0-F03B8FD3FFE9}"/>
              </a:ext>
            </a:extLst>
          </p:cNvPr>
          <p:cNvSpPr/>
          <p:nvPr/>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02716405"/>
      </p:ext>
    </p:extLst>
  </p:cSld>
  <p:clrMapOvr>
    <a:masterClrMapping/>
  </p:clrMapOvr>
  <p:transition spd="slow">
    <p:wipe dir="d"/>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ntro - Animated w/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5CADE42A-5A79-9F4F-9FA4-033446BDA4A7}"/>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1691640"/>
            <a:ext cx="10363200" cy="4023360"/>
          </a:xfrm>
        </p:spPr>
        <p:txBody>
          <a:bodyPr anchor="t"/>
          <a:lstStyle>
            <a:lvl1pPr>
              <a:lnSpc>
                <a:spcPct val="95000"/>
              </a:lnSpc>
              <a:defRPr sz="6000">
                <a:solidFill>
                  <a:schemeClr val="bg1"/>
                </a:solidFill>
              </a:defRPr>
            </a:lvl1pPr>
          </a:lstStyle>
          <a:p>
            <a:r>
              <a:rPr lang="en-US"/>
              <a:t>Click to edit Master title style</a:t>
            </a:r>
          </a:p>
        </p:txBody>
      </p:sp>
      <p:grpSp>
        <p:nvGrpSpPr>
          <p:cNvPr id="10" name="Group 9">
            <a:extLst>
              <a:ext uri="{FF2B5EF4-FFF2-40B4-BE49-F238E27FC236}">
                <a16:creationId xmlns:a16="http://schemas.microsoft.com/office/drawing/2014/main" id="{0FFD8237-B4E3-AB47-A0B5-8261C7ADE253}"/>
              </a:ext>
            </a:extLst>
          </p:cNvPr>
          <p:cNvGrpSpPr/>
          <p:nvPr userDrawn="1"/>
        </p:nvGrpSpPr>
        <p:grpSpPr>
          <a:xfrm>
            <a:off x="6096000" y="0"/>
            <a:ext cx="0" cy="6858000"/>
            <a:chOff x="4572000" y="0"/>
            <a:chExt cx="0" cy="6858000"/>
          </a:xfrm>
        </p:grpSpPr>
        <p:cxnSp>
          <p:nvCxnSpPr>
            <p:cNvPr id="11" name="Straight Connector 10">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0299" y="5401944"/>
            <a:ext cx="2238509" cy="653204"/>
          </a:xfrm>
          <a:prstGeom prst="rect">
            <a:avLst/>
          </a:prstGeom>
        </p:spPr>
      </p:pic>
    </p:spTree>
    <p:extLst>
      <p:ext uri="{BB962C8B-B14F-4D97-AF65-F5344CB8AC3E}">
        <p14:creationId xmlns:p14="http://schemas.microsoft.com/office/powerpoint/2010/main" val="2017830410"/>
      </p:ext>
    </p:extLst>
  </p:cSld>
  <p:clrMapOvr>
    <a:masterClrMapping/>
  </p:clrMapOvr>
  <p:transition spd="slow">
    <p:wipe dir="d"/>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a:extLst>
              <a:ext uri="{FF2B5EF4-FFF2-40B4-BE49-F238E27FC236}">
                <a16:creationId xmlns:a16="http://schemas.microsoft.com/office/drawing/2014/main" id="{CA8D26B0-1CD4-FB41-A78C-F557F7B05A57}"/>
              </a:ext>
            </a:extLst>
          </p:cNvPr>
          <p:cNvPicPr>
            <a:picLocks noChangeAspect="1"/>
          </p:cNvPicPr>
          <p:nvPr userDrawn="1"/>
        </p:nvPicPr>
        <p:blipFill rotWithShape="1">
          <a:blip r:embed="rId2"/>
          <a:srcRect r="35139" b="-565"/>
          <a:stretch/>
        </p:blipFill>
        <p:spPr>
          <a:xfrm>
            <a:off x="8006109" y="1124712"/>
            <a:ext cx="4168641" cy="5546044"/>
          </a:xfrm>
          <a:prstGeom prst="rect">
            <a:avLst/>
          </a:prstGeom>
        </p:spPr>
      </p:pic>
      <p:sp>
        <p:nvSpPr>
          <p:cNvPr id="4" name="Rectangle 3">
            <a:extLst>
              <a:ext uri="{FF2B5EF4-FFF2-40B4-BE49-F238E27FC236}">
                <a16:creationId xmlns:a16="http://schemas.microsoft.com/office/drawing/2014/main" id="{C14E431E-825A-294E-B7AD-2D288C1A213F}"/>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4967509" y="3"/>
            <a:ext cx="6868891" cy="3605349"/>
          </a:xfrm>
        </p:spPr>
        <p:txBody>
          <a:bodyPr anchor="b"/>
          <a:lstStyle>
            <a:lvl1pPr algn="l">
              <a:lnSpc>
                <a:spcPct val="90000"/>
              </a:lnSpc>
              <a:defRPr sz="6000">
                <a:solidFill>
                  <a:schemeClr val="bg1"/>
                </a:solidFill>
              </a:defRPr>
            </a:lvl1pPr>
          </a:lstStyle>
          <a:p>
            <a:r>
              <a:rPr lang="en-US"/>
              <a:t>Click to edit Master title</a:t>
            </a:r>
          </a:p>
        </p:txBody>
      </p:sp>
      <p:sp>
        <p:nvSpPr>
          <p:cNvPr id="7" name="Text Placeholder 6">
            <a:extLst>
              <a:ext uri="{FF2B5EF4-FFF2-40B4-BE49-F238E27FC236}">
                <a16:creationId xmlns:a16="http://schemas.microsoft.com/office/drawing/2014/main" id="{D356820B-1C15-F043-9777-053D813A7C9B}"/>
              </a:ext>
            </a:extLst>
          </p:cNvPr>
          <p:cNvSpPr>
            <a:spLocks noGrp="1"/>
          </p:cNvSpPr>
          <p:nvPr>
            <p:ph type="body" sz="quarter" idx="10"/>
          </p:nvPr>
        </p:nvSpPr>
        <p:spPr>
          <a:xfrm>
            <a:off x="4967509" y="3696871"/>
            <a:ext cx="6868891" cy="1169042"/>
          </a:xfrm>
        </p:spPr>
        <p:txBody>
          <a:bodyPr/>
          <a:lstStyle>
            <a:lvl1pPr algn="l">
              <a:defRPr sz="2200" spc="0">
                <a:solidFill>
                  <a:schemeClr val="bg1"/>
                </a:solidFill>
              </a:defRPr>
            </a:lvl1pPr>
          </a:lstStyle>
          <a:p>
            <a:pPr lvl="0"/>
            <a:r>
              <a:rPr lang="en-US"/>
              <a:t>Edit Master text styles</a:t>
            </a:r>
          </a:p>
        </p:txBody>
      </p:sp>
      <p:sp>
        <p:nvSpPr>
          <p:cNvPr id="9" name="Picture Placeholder 8">
            <a:extLst>
              <a:ext uri="{FF2B5EF4-FFF2-40B4-BE49-F238E27FC236}">
                <a16:creationId xmlns:a16="http://schemas.microsoft.com/office/drawing/2014/main" id="{2883E360-0D8E-1045-B3EE-D3202095FEEC}"/>
              </a:ext>
            </a:extLst>
          </p:cNvPr>
          <p:cNvSpPr>
            <a:spLocks noGrp="1"/>
          </p:cNvSpPr>
          <p:nvPr>
            <p:ph type="pic" sz="quarter" idx="11"/>
          </p:nvPr>
        </p:nvSpPr>
        <p:spPr>
          <a:xfrm>
            <a:off x="940868" y="1835333"/>
            <a:ext cx="3149600" cy="3030583"/>
          </a:xfrm>
          <a:solidFill>
            <a:schemeClr val="bg1"/>
          </a:solidFill>
        </p:spPr>
        <p:txBody>
          <a:bodyPr anchor="ctr"/>
          <a:lstStyle>
            <a:lvl1pPr>
              <a:defRPr>
                <a:solidFill>
                  <a:schemeClr val="tx1"/>
                </a:solidFill>
              </a:defRPr>
            </a:lvl1pPr>
          </a:lstStyle>
          <a:p>
            <a:endParaRPr lang="en-US"/>
          </a:p>
        </p:txBody>
      </p:sp>
      <p:cxnSp>
        <p:nvCxnSpPr>
          <p:cNvPr id="13" name="Straight Connector 12">
            <a:extLst>
              <a:ext uri="{FF2B5EF4-FFF2-40B4-BE49-F238E27FC236}">
                <a16:creationId xmlns:a16="http://schemas.microsoft.com/office/drawing/2014/main" id="{148CB17A-54A6-254C-9F79-7FE2B05CBCC5}"/>
              </a:ext>
            </a:extLst>
          </p:cNvPr>
          <p:cNvCxnSpPr>
            <a:cxnSpLocks/>
          </p:cNvCxnSpPr>
          <p:nvPr userDrawn="1"/>
        </p:nvCxnSpPr>
        <p:spPr>
          <a:xfrm>
            <a:off x="4534887" y="5150350"/>
            <a:ext cx="0" cy="1707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67509" y="5236671"/>
            <a:ext cx="2238509" cy="653204"/>
          </a:xfrm>
          <a:prstGeom prst="rect">
            <a:avLst/>
          </a:prstGeom>
        </p:spPr>
      </p:pic>
    </p:spTree>
    <p:extLst>
      <p:ext uri="{BB962C8B-B14F-4D97-AF65-F5344CB8AC3E}">
        <p14:creationId xmlns:p14="http://schemas.microsoft.com/office/powerpoint/2010/main" val="61394744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extLst>
    <p:ext uri="{DCECCB84-F9BA-43D5-87BE-67443E8EF086}">
      <p15:sldGuideLst xmlns:p15="http://schemas.microsoft.com/office/powerpoint/2012/main">
        <p15:guide id="1" pos="3840">
          <p15:clr>
            <a:srgbClr val="FBAE40"/>
          </p15:clr>
        </p15:guide>
        <p15:guide id="2" pos="31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Intro - Animated - w/o Log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A0382A-41F2-A443-821F-3F95C7DFEC9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5CADE42A-5A79-9F4F-9FA4-033446BDA4A7}"/>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1691640"/>
            <a:ext cx="10363200" cy="4023360"/>
          </a:xfrm>
        </p:spPr>
        <p:txBody>
          <a:bodyPr anchor="t"/>
          <a:lstStyle>
            <a:lvl1pPr>
              <a:lnSpc>
                <a:spcPct val="95000"/>
              </a:lnSpc>
              <a:defRPr sz="6000">
                <a:solidFill>
                  <a:schemeClr val="bg1"/>
                </a:solidFill>
              </a:defRPr>
            </a:lvl1pPr>
          </a:lstStyle>
          <a:p>
            <a:r>
              <a:rPr lang="en-US"/>
              <a:t>Click to edit Master title style</a:t>
            </a:r>
          </a:p>
        </p:txBody>
      </p:sp>
      <p:grpSp>
        <p:nvGrpSpPr>
          <p:cNvPr id="10" name="Group 9">
            <a:extLst>
              <a:ext uri="{FF2B5EF4-FFF2-40B4-BE49-F238E27FC236}">
                <a16:creationId xmlns:a16="http://schemas.microsoft.com/office/drawing/2014/main" id="{0FFD8237-B4E3-AB47-A0B5-8261C7ADE253}"/>
              </a:ext>
            </a:extLst>
          </p:cNvPr>
          <p:cNvGrpSpPr/>
          <p:nvPr userDrawn="1"/>
        </p:nvGrpSpPr>
        <p:grpSpPr>
          <a:xfrm>
            <a:off x="6096000" y="0"/>
            <a:ext cx="0" cy="6858000"/>
            <a:chOff x="4572000" y="0"/>
            <a:chExt cx="0" cy="6858000"/>
          </a:xfrm>
        </p:grpSpPr>
        <p:cxnSp>
          <p:nvCxnSpPr>
            <p:cNvPr id="11" name="Straight Connector 10">
              <a:extLst>
                <a:ext uri="{FF2B5EF4-FFF2-40B4-BE49-F238E27FC236}">
                  <a16:creationId xmlns:a16="http://schemas.microsoft.com/office/drawing/2014/main" id="{74936B40-4EE6-F94E-9BF6-AFD0E25481D3}"/>
                </a:ext>
              </a:extLst>
            </p:cNvPr>
            <p:cNvCxnSpPr>
              <a:cxnSpLocks/>
            </p:cNvCxnSpPr>
            <p:nvPr/>
          </p:nvCxnSpPr>
          <p:spPr>
            <a:xfrm>
              <a:off x="4572000" y="0"/>
              <a:ext cx="0" cy="132663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64EF24-72E2-8E47-B821-F94DA9D444D2}"/>
                </a:ext>
              </a:extLst>
            </p:cNvPr>
            <p:cNvCxnSpPr>
              <a:cxnSpLocks/>
            </p:cNvCxnSpPr>
            <p:nvPr/>
          </p:nvCxnSpPr>
          <p:spPr>
            <a:xfrm>
              <a:off x="4572000" y="6134100"/>
              <a:ext cx="0" cy="723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32847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wo Column - Full Colo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0"/>
            <a:ext cx="5963920" cy="3456432"/>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914400" y="3602736"/>
            <a:ext cx="5959061" cy="2724912"/>
          </a:xfrm>
        </p:spPr>
        <p:txBody>
          <a:bodyPr/>
          <a:lstStyle>
            <a:lvl1pPr marL="0" indent="0" algn="l">
              <a:buNone/>
              <a:defRPr sz="18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2" y="990600"/>
            <a:ext cx="3714751" cy="4724400"/>
          </a:xfrm>
        </p:spPr>
        <p:txBody>
          <a:bodyPr/>
          <a:lstStyle>
            <a:lvl1pPr algn="l">
              <a:defRPr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9" name="Straight Connector 8">
            <a:extLst>
              <a:ext uri="{FF2B5EF4-FFF2-40B4-BE49-F238E27FC236}">
                <a16:creationId xmlns:a16="http://schemas.microsoft.com/office/drawing/2014/main" id="{EC02027D-4FBC-6148-86D2-BF4C61EF660E}"/>
              </a:ext>
            </a:extLst>
          </p:cNvPr>
          <p:cNvCxnSpPr>
            <a:cxnSpLocks/>
          </p:cNvCxnSpPr>
          <p:nvPr userDrawn="1"/>
        </p:nvCxnSpPr>
        <p:spPr>
          <a:xfrm>
            <a:off x="7616613"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7893" y="5871345"/>
            <a:ext cx="2238509" cy="653204"/>
          </a:xfrm>
          <a:prstGeom prst="rect">
            <a:avLst/>
          </a:prstGeom>
        </p:spPr>
      </p:pic>
    </p:spTree>
    <p:extLst>
      <p:ext uri="{BB962C8B-B14F-4D97-AF65-F5344CB8AC3E}">
        <p14:creationId xmlns:p14="http://schemas.microsoft.com/office/powerpoint/2010/main" val="178211071"/>
      </p:ext>
    </p:extLst>
  </p:cSld>
  <p:clrMapOvr>
    <a:masterClrMapping/>
  </p:clrMapOvr>
  <p:transition spd="slow">
    <p:wipe/>
  </p:transition>
  <p:extLst>
    <p:ext uri="{DCECCB84-F9BA-43D5-87BE-67443E8EF086}">
      <p15:sldGuideLst xmlns:p15="http://schemas.microsoft.com/office/powerpoint/2012/main">
        <p15:guide id="1" pos="3840">
          <p15:clr>
            <a:srgbClr val="FBAE40"/>
          </p15:clr>
        </p15:guide>
        <p15:guide id="2" pos="2560">
          <p15:clr>
            <a:srgbClr val="FBAE40"/>
          </p15:clr>
        </p15:guide>
        <p15:guide id="3" pos="5120">
          <p15:clr>
            <a:srgbClr val="FBAE40"/>
          </p15:clr>
        </p15:guide>
        <p15:guide id="4" pos="576">
          <p15:clr>
            <a:srgbClr val="FBAE40"/>
          </p15:clr>
        </p15:guide>
        <p15:guide id="5" pos="7104">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7456">
          <p15:clr>
            <a:srgbClr val="FBAE40"/>
          </p15:clr>
        </p15:guide>
        <p15:guide id="11" pos="224">
          <p15:clr>
            <a:srgbClr val="FBAE40"/>
          </p15:clr>
        </p15:guide>
        <p15:guide id="12" pos="480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wo Column - Split Colo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BE4281-5740-0A43-A585-9F0DF1530C89}"/>
              </a:ext>
            </a:extLst>
          </p:cNvPr>
          <p:cNvSpPr/>
          <p:nvPr userDrawn="1"/>
        </p:nvSpPr>
        <p:spPr>
          <a:xfrm>
            <a:off x="0" y="0"/>
            <a:ext cx="7620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122F2419-0A6D-B449-B699-13B3994AE2F6}"/>
              </a:ext>
            </a:extLst>
          </p:cNvPr>
          <p:cNvSpPr/>
          <p:nvPr userDrawn="1"/>
        </p:nvSpPr>
        <p:spPr>
          <a:xfrm>
            <a:off x="7620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2"/>
            <a:ext cx="5963920" cy="3456432"/>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914400" y="3602736"/>
            <a:ext cx="5963920" cy="2724912"/>
          </a:xfrm>
        </p:spPr>
        <p:txBody>
          <a:bodyPr/>
          <a:lstStyle>
            <a:lvl1pPr marL="0" indent="0" algn="l">
              <a:buNone/>
              <a:defRPr sz="20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128002" y="1005840"/>
            <a:ext cx="3714751" cy="4709160"/>
          </a:xfrm>
        </p:spPr>
        <p:txBody>
          <a:bodyPr/>
          <a:lstStyle>
            <a:lvl1pPr algn="l">
              <a:defRPr spc="0"/>
            </a:lvl1pPr>
            <a:lvl2pPr algn="l">
              <a:defRPr spc="0"/>
            </a:lvl2pPr>
            <a:lvl3pPr algn="l">
              <a:defRPr spc="0"/>
            </a:lvl3pPr>
            <a:lvl4pPr algn="l">
              <a:defRPr spc="0"/>
            </a:lvl4pPr>
            <a:lvl5pPr algn="l">
              <a:defRPr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18FC882F-B4B0-224E-904D-98B0B93D985D}"/>
              </a:ext>
            </a:extLst>
          </p:cNvPr>
          <p:cNvSpPr/>
          <p:nvPr userDrawn="1"/>
        </p:nvSpPr>
        <p:spPr>
          <a:xfrm>
            <a:off x="0"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1601266379"/>
      </p:ext>
    </p:extLst>
  </p:cSld>
  <p:clrMapOvr>
    <a:masterClrMapping/>
  </p:clrMapOvr>
  <p:transition spd="slow">
    <p:wipe dir="d"/>
  </p:transition>
  <p:extLst>
    <p:ext uri="{DCECCB84-F9BA-43D5-87BE-67443E8EF086}">
      <p15:sldGuideLst xmlns:p15="http://schemas.microsoft.com/office/powerpoint/2012/main">
        <p15:guide id="1" pos="3840">
          <p15:clr>
            <a:srgbClr val="FBAE40"/>
          </p15:clr>
        </p15:guide>
        <p15:guide id="2" pos="2560">
          <p15:clr>
            <a:srgbClr val="FBAE40"/>
          </p15:clr>
        </p15:guide>
        <p15:guide id="3" pos="5120">
          <p15:clr>
            <a:srgbClr val="FBAE40"/>
          </p15:clr>
        </p15:guide>
        <p15:guide id="4" pos="576">
          <p15:clr>
            <a:srgbClr val="FBAE40"/>
          </p15:clr>
        </p15:guide>
        <p15:guide id="5" pos="7104">
          <p15:clr>
            <a:srgbClr val="FBAE40"/>
          </p15:clr>
        </p15:guide>
        <p15:guide id="6" orient="horz" pos="2256">
          <p15:clr>
            <a:srgbClr val="FBAE40"/>
          </p15:clr>
        </p15:guide>
        <p15:guide id="7" orient="horz" pos="624">
          <p15:clr>
            <a:srgbClr val="FBAE40"/>
          </p15:clr>
        </p15:guide>
        <p15:guide id="10" pos="7456">
          <p15:clr>
            <a:srgbClr val="FBAE40"/>
          </p15:clr>
        </p15:guide>
        <p15:guide id="11" pos="224">
          <p15:clr>
            <a:srgbClr val="FBAE40"/>
          </p15:clr>
        </p15:guide>
        <p15:guide id="12" pos="480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wo Column - Spli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914401" y="0"/>
            <a:ext cx="4572001" cy="3456432"/>
          </a:xfrm>
        </p:spPr>
        <p:txBody>
          <a:bodyPr anchor="b"/>
          <a:lstStyle>
            <a:lvl1pPr algn="l">
              <a:defRPr sz="6000">
                <a:solidFill>
                  <a:schemeClr val="bg1"/>
                </a:solidFill>
              </a:defRPr>
            </a:lvl1pPr>
          </a:lstStyle>
          <a:p>
            <a:r>
              <a:rPr lang="en-US"/>
              <a:t>Click </a:t>
            </a:r>
            <a:br>
              <a:rPr lang="en-US"/>
            </a:br>
            <a:r>
              <a:rPr lang="en-US"/>
              <a:t>to edit Master </a:t>
            </a:r>
          </a:p>
        </p:txBody>
      </p:sp>
      <p:sp>
        <p:nvSpPr>
          <p:cNvPr id="3" name="Subtitle 2"/>
          <p:cNvSpPr>
            <a:spLocks noGrp="1"/>
          </p:cNvSpPr>
          <p:nvPr>
            <p:ph type="subTitle" idx="1"/>
          </p:nvPr>
        </p:nvSpPr>
        <p:spPr>
          <a:xfrm>
            <a:off x="914402" y="3602038"/>
            <a:ext cx="4572001" cy="2722562"/>
          </a:xfrm>
        </p:spPr>
        <p:txBody>
          <a:bodyPr/>
          <a:lstStyle>
            <a:lvl1pPr marL="0" indent="0" algn="l">
              <a:buNone/>
              <a:defRPr sz="18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6705601" y="990600"/>
            <a:ext cx="5130800" cy="4724400"/>
          </a:xfrm>
        </p:spPr>
        <p:txBody>
          <a:bodyPr/>
          <a:lstStyle>
            <a:lvl1pPr algn="l">
              <a:defRPr spc="0">
                <a:solidFill>
                  <a:schemeClr val="tx1"/>
                </a:solidFill>
              </a:defRPr>
            </a:lvl1pPr>
            <a:lvl2pPr algn="l">
              <a:defRPr spc="0">
                <a:solidFill>
                  <a:schemeClr val="tx1"/>
                </a:solidFill>
              </a:defRPr>
            </a:lvl2pPr>
            <a:lvl3pPr algn="l">
              <a:defRPr spc="0">
                <a:solidFill>
                  <a:schemeClr val="tx1"/>
                </a:solidFill>
              </a:defRPr>
            </a:lvl3pPr>
            <a:lvl4pPr algn="l">
              <a:defRPr spc="0">
                <a:solidFill>
                  <a:schemeClr val="tx1"/>
                </a:solidFill>
              </a:defRPr>
            </a:lvl4pPr>
            <a:lvl5pPr algn="l">
              <a:defRPr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18967649"/>
      </p:ext>
    </p:extLst>
  </p:cSld>
  <p:clrMapOvr>
    <a:masterClrMapping/>
  </p:clrMapOvr>
  <p:transition spd="slow">
    <p:wipe dir="r"/>
  </p:transition>
  <p:extLst>
    <p:ext uri="{DCECCB84-F9BA-43D5-87BE-67443E8EF086}">
      <p15:sldGuideLst xmlns:p15="http://schemas.microsoft.com/office/powerpoint/2012/main">
        <p15:guide id="1" pos="3840">
          <p15:clr>
            <a:srgbClr val="FBAE40"/>
          </p15:clr>
        </p15:guide>
        <p15:guide id="2" pos="2560">
          <p15:clr>
            <a:srgbClr val="FBAE40"/>
          </p15:clr>
        </p15:guide>
        <p15:guide id="3" pos="5120">
          <p15:clr>
            <a:srgbClr val="FBAE40"/>
          </p15:clr>
        </p15:guide>
        <p15:guide id="4" pos="576">
          <p15:clr>
            <a:srgbClr val="FBAE40"/>
          </p15:clr>
        </p15:guide>
        <p15:guide id="5" pos="7104">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7456">
          <p15:clr>
            <a:srgbClr val="FBAE40"/>
          </p15:clr>
        </p15:guide>
        <p15:guide id="11" pos="22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Spli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914401" y="0"/>
            <a:ext cx="4572001" cy="3456432"/>
          </a:xfrm>
        </p:spPr>
        <p:txBody>
          <a:bodyPr anchor="b"/>
          <a:lstStyle>
            <a:lvl1pPr algn="l">
              <a:defRPr sz="6000">
                <a:solidFill>
                  <a:schemeClr val="bg1"/>
                </a:solidFill>
              </a:defRPr>
            </a:lvl1pPr>
          </a:lstStyle>
          <a:p>
            <a:r>
              <a:rPr lang="en-US"/>
              <a:t>Click </a:t>
            </a:r>
            <a:br>
              <a:rPr lang="en-US"/>
            </a:br>
            <a:r>
              <a:rPr lang="en-US"/>
              <a:t>to edit Master </a:t>
            </a:r>
          </a:p>
        </p:txBody>
      </p:sp>
      <p:sp>
        <p:nvSpPr>
          <p:cNvPr id="3" name="Subtitle 2"/>
          <p:cNvSpPr>
            <a:spLocks noGrp="1"/>
          </p:cNvSpPr>
          <p:nvPr>
            <p:ph type="subTitle" idx="1"/>
          </p:nvPr>
        </p:nvSpPr>
        <p:spPr>
          <a:xfrm>
            <a:off x="914402" y="3602038"/>
            <a:ext cx="4572001" cy="2722562"/>
          </a:xfrm>
        </p:spPr>
        <p:txBody>
          <a:bodyPr/>
          <a:lstStyle>
            <a:lvl1pPr marL="0" indent="0" algn="l">
              <a:buNone/>
              <a:defRPr sz="1800" spc="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6705601" y="990600"/>
            <a:ext cx="5130800" cy="4724400"/>
          </a:xfrm>
        </p:spPr>
        <p:txBody>
          <a:bodyPr/>
          <a:lstStyle>
            <a:lvl1pPr algn="l">
              <a:defRPr spc="0">
                <a:solidFill>
                  <a:schemeClr val="tx1"/>
                </a:solidFill>
              </a:defRPr>
            </a:lvl1pPr>
            <a:lvl2pPr algn="l">
              <a:defRPr spc="0">
                <a:solidFill>
                  <a:schemeClr val="tx1"/>
                </a:solidFill>
              </a:defRPr>
            </a:lvl2pPr>
            <a:lvl3pPr algn="l">
              <a:defRPr spc="0">
                <a:solidFill>
                  <a:schemeClr val="tx1"/>
                </a:solidFill>
              </a:defRPr>
            </a:lvl3pPr>
            <a:lvl4pPr algn="l">
              <a:defRPr spc="0">
                <a:solidFill>
                  <a:schemeClr val="tx1"/>
                </a:solidFill>
              </a:defRPr>
            </a:lvl4pPr>
            <a:lvl5pPr algn="l">
              <a:defRPr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202932789"/>
      </p:ext>
    </p:extLst>
  </p:cSld>
  <p:clrMapOvr>
    <a:masterClrMapping/>
  </p:clrMapOvr>
  <p:transition spd="slow">
    <p:wipe dir="r"/>
  </p:transition>
  <p:extLst>
    <p:ext uri="{DCECCB84-F9BA-43D5-87BE-67443E8EF086}">
      <p15:sldGuideLst xmlns:p15="http://schemas.microsoft.com/office/powerpoint/2012/main">
        <p15:guide id="1" pos="3840" userDrawn="1">
          <p15:clr>
            <a:srgbClr val="FBAE40"/>
          </p15:clr>
        </p15:guide>
        <p15:guide id="2" pos="2560"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6" orient="horz" pos="2256" userDrawn="1">
          <p15:clr>
            <a:srgbClr val="FBAE40"/>
          </p15:clr>
        </p15:guide>
        <p15:guide id="7" orient="horz" pos="624"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One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990600"/>
            <a:ext cx="6603997"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z="1600" spc="0">
                <a:solidFill>
                  <a:schemeClr val="bg1"/>
                </a:solidFill>
              </a:defRPr>
            </a:lvl2pPr>
            <a:lvl3pPr algn="l">
              <a:defRPr sz="1600" spc="0">
                <a:solidFill>
                  <a:schemeClr val="bg1"/>
                </a:solidFill>
              </a:defRPr>
            </a:lvl3pPr>
            <a:lvl4pPr algn="l">
              <a:defRPr sz="1600" spc="0">
                <a:solidFill>
                  <a:schemeClr val="bg1"/>
                </a:solidFill>
              </a:defRPr>
            </a:lvl4pPr>
            <a:lvl5pPr algn="l">
              <a:defRPr sz="1600"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401" y="1828800"/>
            <a:ext cx="6603999"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7893" y="5871345"/>
            <a:ext cx="2238509" cy="653204"/>
          </a:xfrm>
          <a:prstGeom prst="rect">
            <a:avLst/>
          </a:prstGeom>
        </p:spPr>
      </p:pic>
    </p:spTree>
    <p:extLst>
      <p:ext uri="{BB962C8B-B14F-4D97-AF65-F5344CB8AC3E}">
        <p14:creationId xmlns:p14="http://schemas.microsoft.com/office/powerpoint/2010/main" val="1549789432"/>
      </p:ext>
    </p:extLst>
  </p:cSld>
  <p:clrMapOvr>
    <a:masterClrMapping/>
  </p:clrMapOvr>
  <p:transition spd="slow">
    <p:wipe/>
  </p:transition>
  <p:extLst>
    <p:ext uri="{DCECCB84-F9BA-43D5-87BE-67443E8EF086}">
      <p15:sldGuideLst xmlns:p15="http://schemas.microsoft.com/office/powerpoint/2012/main">
        <p15:guide id="3" pos="5120">
          <p15:clr>
            <a:srgbClr val="FBAE40"/>
          </p15:clr>
        </p15:guide>
        <p15:guide id="4" pos="576">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7456">
          <p15:clr>
            <a:srgbClr val="FBAE40"/>
          </p15:clr>
        </p15:guide>
        <p15:guide id="11" pos="224">
          <p15:clr>
            <a:srgbClr val="FBAE40"/>
          </p15:clr>
        </p15:guide>
        <p15:guide id="12" pos="4736">
          <p15:clr>
            <a:srgbClr val="FBAE40"/>
          </p15:clr>
        </p15:guide>
        <p15:guide id="13" pos="537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wo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2" y="990600"/>
            <a:ext cx="6788319"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397" y="1828800"/>
            <a:ext cx="3149603"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8D1FC-0CEB-0245-8F07-CBB6F3C4CBFA}"/>
              </a:ext>
            </a:extLst>
          </p:cNvPr>
          <p:cNvSpPr>
            <a:spLocks noGrp="1"/>
          </p:cNvSpPr>
          <p:nvPr>
            <p:ph sz="quarter" idx="12"/>
          </p:nvPr>
        </p:nvSpPr>
        <p:spPr>
          <a:xfrm>
            <a:off x="4557183" y="1828800"/>
            <a:ext cx="3145536"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7893" y="5871345"/>
            <a:ext cx="2238509" cy="653204"/>
          </a:xfrm>
          <a:prstGeom prst="rect">
            <a:avLst/>
          </a:prstGeom>
        </p:spPr>
      </p:pic>
    </p:spTree>
    <p:extLst>
      <p:ext uri="{BB962C8B-B14F-4D97-AF65-F5344CB8AC3E}">
        <p14:creationId xmlns:p14="http://schemas.microsoft.com/office/powerpoint/2010/main" val="481829161"/>
      </p:ext>
    </p:extLst>
  </p:cSld>
  <p:clrMapOvr>
    <a:masterClrMapping/>
  </p:clrMapOvr>
  <p:transition spd="slow">
    <p:wipe/>
  </p:transition>
  <p:extLst>
    <p:ext uri="{DCECCB84-F9BA-43D5-87BE-67443E8EF086}">
      <p15:sldGuideLst xmlns:p15="http://schemas.microsoft.com/office/powerpoint/2012/main">
        <p15:guide id="1" pos="4864">
          <p15:clr>
            <a:srgbClr val="FBAE40"/>
          </p15:clr>
        </p15:guide>
        <p15:guide id="3" pos="5120">
          <p15:clr>
            <a:srgbClr val="FBAE40"/>
          </p15:clr>
        </p15:guide>
        <p15:guide id="4" pos="576">
          <p15:clr>
            <a:srgbClr val="FBAE40"/>
          </p15:clr>
        </p15:guide>
        <p15:guide id="5" pos="7104">
          <p15:clr>
            <a:srgbClr val="FBAE40"/>
          </p15:clr>
        </p15:guide>
        <p15:guide id="6" orient="horz" pos="2256">
          <p15:clr>
            <a:srgbClr val="FBAE40"/>
          </p15:clr>
        </p15:guide>
        <p15:guide id="7" orient="horz" pos="624">
          <p15:clr>
            <a:srgbClr val="FBAE40"/>
          </p15:clr>
        </p15:guide>
        <p15:guide id="9" orient="horz" pos="3984">
          <p15:clr>
            <a:srgbClr val="FBAE40"/>
          </p15:clr>
        </p15:guide>
        <p15:guide id="10" pos="7456">
          <p15:clr>
            <a:srgbClr val="FBAE40"/>
          </p15:clr>
        </p15:guide>
        <p15:guide id="11" pos="224">
          <p15:clr>
            <a:srgbClr val="FBAE40"/>
          </p15:clr>
        </p15:guide>
        <p15:guide id="12" pos="2848">
          <p15:clr>
            <a:srgbClr val="FBAE40"/>
          </p15:clr>
        </p15:guide>
        <p15:guide id="13" pos="537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hree-Column Forma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400" y="1828800"/>
            <a:ext cx="3149600"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4540157" y="1828800"/>
            <a:ext cx="3145536"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p:nvPr>
        </p:nvSpPr>
        <p:spPr>
          <a:xfrm>
            <a:off x="8128000" y="1828800"/>
            <a:ext cx="3145536" cy="3886200"/>
          </a:xfrm>
        </p:spPr>
        <p:txBody>
          <a:bodyPr/>
          <a:lstStyle>
            <a:lvl1pPr algn="l">
              <a:defRPr sz="1600" spc="0">
                <a:solidFill>
                  <a:schemeClr val="tx1"/>
                </a:solidFill>
              </a:defRPr>
            </a:lvl1pPr>
            <a:lvl2pPr algn="l">
              <a:defRPr sz="1600" spc="0">
                <a:solidFill>
                  <a:schemeClr val="tx1"/>
                </a:solidFill>
              </a:defRPr>
            </a:lvl2pPr>
            <a:lvl3pPr algn="l">
              <a:defRPr sz="1600" spc="0">
                <a:solidFill>
                  <a:schemeClr val="tx1"/>
                </a:solidFill>
              </a:defRPr>
            </a:lvl3pPr>
            <a:lvl4pPr algn="l">
              <a:defRPr sz="1600" spc="0">
                <a:solidFill>
                  <a:schemeClr val="tx1"/>
                </a:solidFill>
              </a:defRPr>
            </a:lvl4pPr>
            <a:lvl5pPr algn="l">
              <a:defRPr sz="16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hasCustomPrompt="1"/>
          </p:nvPr>
        </p:nvSpPr>
        <p:spPr>
          <a:xfrm>
            <a:off x="914400" y="990600"/>
            <a:ext cx="10363200" cy="838200"/>
          </a:xfrm>
        </p:spPr>
        <p:txBody>
          <a:bodyPr tIns="0"/>
          <a:lstStyle>
            <a:lvl1pPr algn="l">
              <a:defRPr sz="1800" spc="0" baseline="0"/>
            </a:lvl1pPr>
            <a:lvl2pPr algn="l">
              <a:defRPr/>
            </a:lvl2pPr>
            <a:lvl3pPr algn="l">
              <a:defRPr/>
            </a:lvl3pPr>
            <a:lvl4pPr algn="l">
              <a:defRPr/>
            </a:lvl4pPr>
            <a:lvl5pPr algn="l">
              <a:defRPr/>
            </a:lvl5pPr>
          </a:lstStyle>
          <a:p>
            <a:pPr lvl="0"/>
            <a:r>
              <a:rPr lang="en-US"/>
              <a:t>Three-column format</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0727" y="5810992"/>
            <a:ext cx="2273871" cy="666008"/>
          </a:xfrm>
          <a:prstGeom prst="rect">
            <a:avLst/>
          </a:prstGeom>
        </p:spPr>
      </p:pic>
    </p:spTree>
    <p:extLst>
      <p:ext uri="{BB962C8B-B14F-4D97-AF65-F5344CB8AC3E}">
        <p14:creationId xmlns:p14="http://schemas.microsoft.com/office/powerpoint/2010/main" val="2089359737"/>
      </p:ext>
    </p:extLst>
  </p:cSld>
  <p:clrMapOvr>
    <a:masterClrMapping/>
  </p:clrMapOvr>
  <p:transition spd="slow">
    <p:wip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Photo - Sideba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9915828-8B97-0D41-A0B7-33EA569D7A27}"/>
              </a:ext>
            </a:extLst>
          </p:cNvPr>
          <p:cNvSpPr>
            <a:spLocks noGrp="1"/>
          </p:cNvSpPr>
          <p:nvPr>
            <p:ph type="pic" sz="quarter" idx="11"/>
          </p:nvPr>
        </p:nvSpPr>
        <p:spPr>
          <a:xfrm>
            <a:off x="2" y="0"/>
            <a:ext cx="8127999" cy="6629400"/>
          </a:xfrm>
          <a:ln>
            <a:noFill/>
          </a:ln>
        </p:spPr>
        <p:txBody>
          <a:bodyPr anchor="ctr"/>
          <a:lstStyle/>
          <a:p>
            <a:endParaRPr lang="en-US"/>
          </a:p>
        </p:txBody>
      </p:sp>
      <p:sp>
        <p:nvSpPr>
          <p:cNvPr id="7" name="Rectangle 6">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3"/>
            <a:ext cx="3288303" cy="4392561"/>
          </a:xfrm>
        </p:spPr>
        <p:txBody>
          <a:bodyPr tIns="0"/>
          <a:lstStyle>
            <a:lvl1pPr algn="l">
              <a:defRPr sz="1600"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7893" y="5871345"/>
            <a:ext cx="2238509" cy="653204"/>
          </a:xfrm>
          <a:prstGeom prst="rect">
            <a:avLst/>
          </a:prstGeom>
        </p:spPr>
      </p:pic>
    </p:spTree>
    <p:extLst>
      <p:ext uri="{BB962C8B-B14F-4D97-AF65-F5344CB8AC3E}">
        <p14:creationId xmlns:p14="http://schemas.microsoft.com/office/powerpoint/2010/main" val="216504015"/>
      </p:ext>
    </p:extLst>
  </p:cSld>
  <p:clrMapOvr>
    <a:masterClrMapping/>
  </p:clrMapOvr>
  <p:transition spd="slow">
    <p:wipe/>
  </p:transition>
  <p:extLst>
    <p:ext uri="{DCECCB84-F9BA-43D5-87BE-67443E8EF086}">
      <p15:sldGuideLst xmlns:p15="http://schemas.microsoft.com/office/powerpoint/2012/main">
        <p15:guide id="1" pos="4864">
          <p15:clr>
            <a:srgbClr val="FBAE40"/>
          </p15:clr>
        </p15:guide>
        <p15:guide id="3" pos="5120">
          <p15:clr>
            <a:srgbClr val="FBAE40"/>
          </p15:clr>
        </p15:guide>
        <p15:guide id="4" pos="576">
          <p15:clr>
            <a:srgbClr val="FBAE40"/>
          </p15:clr>
        </p15:guide>
        <p15:guide id="5" pos="7104">
          <p15:clr>
            <a:srgbClr val="FBAE40"/>
          </p15:clr>
        </p15:guide>
        <p15:guide id="7" orient="horz" pos="624">
          <p15:clr>
            <a:srgbClr val="FBAE40"/>
          </p15:clr>
        </p15:guide>
        <p15:guide id="9" orient="horz" pos="3984">
          <p15:clr>
            <a:srgbClr val="FBAE40"/>
          </p15:clr>
        </p15:guide>
        <p15:guide id="10" pos="7456">
          <p15:clr>
            <a:srgbClr val="FBAE40"/>
          </p15:clr>
        </p15:guide>
        <p15:guide id="11" pos="224">
          <p15:clr>
            <a:srgbClr val="FBAE40"/>
          </p15:clr>
        </p15:guide>
        <p15:guide id="12" pos="2848">
          <p15:clr>
            <a:srgbClr val="FBAE40"/>
          </p15:clr>
        </p15:guide>
        <p15:guide id="13" pos="537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Horizontal Photo - Full Fram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F7DBA3D-71BF-5B49-BDFA-2FB7BB9887B1}"/>
              </a:ext>
            </a:extLst>
          </p:cNvPr>
          <p:cNvSpPr>
            <a:spLocks noGrp="1"/>
          </p:cNvSpPr>
          <p:nvPr>
            <p:ph type="pic" sz="quarter" idx="10"/>
          </p:nvPr>
        </p:nvSpPr>
        <p:spPr>
          <a:xfrm>
            <a:off x="0" y="0"/>
            <a:ext cx="12192000" cy="6629400"/>
          </a:xfrm>
        </p:spPr>
        <p:txBody>
          <a:bodyPr lIns="0" tIns="0" rIns="0" bIns="0" anchor="ctr"/>
          <a:lstStyle>
            <a:lvl1pPr algn="ctr">
              <a:defRPr sz="1600"/>
            </a:lvl1pPr>
          </a:lstStyle>
          <a:p>
            <a:endParaRPr lang="en-US"/>
          </a:p>
        </p:txBody>
      </p:sp>
      <p:sp>
        <p:nvSpPr>
          <p:cNvPr id="8" name="Content Placeholder 7">
            <a:extLst>
              <a:ext uri="{FF2B5EF4-FFF2-40B4-BE49-F238E27FC236}">
                <a16:creationId xmlns:a16="http://schemas.microsoft.com/office/drawing/2014/main" id="{85F1740A-E473-5146-9B3E-A4562D1184DF}"/>
              </a:ext>
            </a:extLst>
          </p:cNvPr>
          <p:cNvSpPr>
            <a:spLocks noGrp="1"/>
          </p:cNvSpPr>
          <p:nvPr>
            <p:ph sz="quarter" idx="11"/>
          </p:nvPr>
        </p:nvSpPr>
        <p:spPr>
          <a:xfrm>
            <a:off x="8128000" y="3881438"/>
            <a:ext cx="3149600" cy="2252662"/>
          </a:xfrm>
          <a:solidFill>
            <a:schemeClr val="tx2"/>
          </a:solidFill>
        </p:spPr>
        <p:txBody>
          <a:bodyPr lIns="182880" tIns="182880" rIns="137160" bIns="182880"/>
          <a:lstStyle>
            <a:lvl1pPr algn="l">
              <a:defRPr sz="1600">
                <a:solidFill>
                  <a:schemeClr val="bg1"/>
                </a:solidFill>
              </a:defRPr>
            </a:lvl1pPr>
            <a:lvl2pPr algn="l">
              <a:defRPr sz="1600">
                <a:solidFill>
                  <a:schemeClr val="bg1"/>
                </a:solidFill>
              </a:defRPr>
            </a:lvl2pPr>
            <a:lvl3pPr algn="l">
              <a:defRPr sz="1600">
                <a:solidFill>
                  <a:schemeClr val="bg1"/>
                </a:solidFill>
              </a:defRPr>
            </a:lvl3pPr>
            <a:lvl4pPr algn="l">
              <a:defRPr sz="1600">
                <a:solidFill>
                  <a:schemeClr val="bg1"/>
                </a:solidFill>
              </a:defRPr>
            </a:lvl4pPr>
            <a:lvl5pPr algn="l">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682087"/>
      </p:ext>
    </p:extLst>
  </p:cSld>
  <p:clrMapOvr>
    <a:masterClrMapping/>
  </p:clrMapOvr>
  <p:transition spd="slow">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Horizontal Photo - Floa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F7DBA3D-71BF-5B49-BDFA-2FB7BB9887B1}"/>
              </a:ext>
            </a:extLst>
          </p:cNvPr>
          <p:cNvSpPr>
            <a:spLocks noGrp="1"/>
          </p:cNvSpPr>
          <p:nvPr>
            <p:ph type="pic" sz="quarter" idx="10"/>
          </p:nvPr>
        </p:nvSpPr>
        <p:spPr>
          <a:xfrm>
            <a:off x="361951" y="276224"/>
            <a:ext cx="11468100" cy="4867276"/>
          </a:xfrm>
        </p:spPr>
        <p:txBody>
          <a:bodyPr anchor="ctr"/>
          <a:lstStyle/>
          <a:p>
            <a:endParaRPr lang="en-US"/>
          </a:p>
        </p:txBody>
      </p:sp>
      <p:sp>
        <p:nvSpPr>
          <p:cNvPr id="2" name="Title 1">
            <a:extLst>
              <a:ext uri="{FF2B5EF4-FFF2-40B4-BE49-F238E27FC236}">
                <a16:creationId xmlns:a16="http://schemas.microsoft.com/office/drawing/2014/main" id="{EFFC1046-3F25-4443-A1BD-47CD75DC0CB2}"/>
              </a:ext>
            </a:extLst>
          </p:cNvPr>
          <p:cNvSpPr>
            <a:spLocks noGrp="1"/>
          </p:cNvSpPr>
          <p:nvPr>
            <p:ph type="title"/>
          </p:nvPr>
        </p:nvSpPr>
        <p:spPr>
          <a:xfrm>
            <a:off x="355601" y="5257800"/>
            <a:ext cx="11474451" cy="1066800"/>
          </a:xfrm>
        </p:spPr>
        <p:txBody>
          <a:bodyPr anchor="t"/>
          <a:lstStyle>
            <a:lvl1pPr algn="l">
              <a:defRPr/>
            </a:lvl1pPr>
          </a:lstStyle>
          <a:p>
            <a:r>
              <a:rPr lang="en-US"/>
              <a:t>Click to edit Master title style</a:t>
            </a:r>
          </a:p>
        </p:txBody>
      </p:sp>
    </p:spTree>
    <p:extLst>
      <p:ext uri="{BB962C8B-B14F-4D97-AF65-F5344CB8AC3E}">
        <p14:creationId xmlns:p14="http://schemas.microsoft.com/office/powerpoint/2010/main" val="552364762"/>
      </p:ext>
    </p:extLst>
  </p:cSld>
  <p:clrMapOvr>
    <a:masterClrMapping/>
  </p:clrMapOvr>
  <p:transition spd="slow">
    <p:wipe/>
  </p:transition>
  <p:extLst>
    <p:ext uri="{DCECCB84-F9BA-43D5-87BE-67443E8EF086}">
      <p15:sldGuideLst xmlns:p15="http://schemas.microsoft.com/office/powerpoint/2012/main">
        <p15:guide id="1" orient="horz" pos="16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Curriculum - 4 Box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399" y="1828799"/>
            <a:ext cx="4876800" cy="210312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400" b="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6400800" y="1828800"/>
            <a:ext cx="4876800" cy="210312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400" b="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5">
            <a:extLst>
              <a:ext uri="{FF2B5EF4-FFF2-40B4-BE49-F238E27FC236}">
                <a16:creationId xmlns:a16="http://schemas.microsoft.com/office/drawing/2014/main" id="{AC490F67-42A5-F14E-B7F9-37F238A4A5B3}"/>
              </a:ext>
            </a:extLst>
          </p:cNvPr>
          <p:cNvSpPr>
            <a:spLocks noGrp="1"/>
          </p:cNvSpPr>
          <p:nvPr>
            <p:ph type="body" sz="quarter" idx="14"/>
          </p:nvPr>
        </p:nvSpPr>
        <p:spPr>
          <a:xfrm>
            <a:off x="9144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p:txBody>
      </p:sp>
      <p:sp>
        <p:nvSpPr>
          <p:cNvPr id="11" name="Text Placeholder 7">
            <a:extLst>
              <a:ext uri="{FF2B5EF4-FFF2-40B4-BE49-F238E27FC236}">
                <a16:creationId xmlns:a16="http://schemas.microsoft.com/office/drawing/2014/main" id="{C4893F0B-BD33-6246-85BD-3CCCD1838B2B}"/>
              </a:ext>
            </a:extLst>
          </p:cNvPr>
          <p:cNvSpPr>
            <a:spLocks noGrp="1"/>
          </p:cNvSpPr>
          <p:nvPr>
            <p:ph type="body" sz="quarter" idx="15"/>
          </p:nvPr>
        </p:nvSpPr>
        <p:spPr>
          <a:xfrm>
            <a:off x="64008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
        <p:nvSpPr>
          <p:cNvPr id="4" name="Text Placeholder 3">
            <a:extLst>
              <a:ext uri="{FF2B5EF4-FFF2-40B4-BE49-F238E27FC236}">
                <a16:creationId xmlns:a16="http://schemas.microsoft.com/office/drawing/2014/main" id="{CC0C3536-349E-9740-BCF0-2B6F9D1ACE75}"/>
              </a:ext>
            </a:extLst>
          </p:cNvPr>
          <p:cNvSpPr>
            <a:spLocks noGrp="1"/>
          </p:cNvSpPr>
          <p:nvPr>
            <p:ph type="body" sz="quarter" idx="16"/>
          </p:nvPr>
        </p:nvSpPr>
        <p:spPr>
          <a:xfrm>
            <a:off x="914400" y="4228683"/>
            <a:ext cx="4876800" cy="2103120"/>
          </a:xfrm>
          <a:ln w="6350">
            <a:solidFill>
              <a:schemeClr val="accent4">
                <a:lumMod val="40000"/>
                <a:lumOff val="60000"/>
              </a:schemeClr>
            </a:solidFill>
          </a:ln>
        </p:spPr>
        <p:txBody>
          <a:bodyPr lIns="182880" tIns="685800" rIns="137160" bIns="137160"/>
          <a:lstStyle>
            <a:lvl1pPr algn="l">
              <a:spcAft>
                <a:spcPts val="600"/>
              </a:spcAft>
              <a:defRPr sz="1400" b="0" spc="0"/>
            </a:lvl1pPr>
            <a:lvl2pPr algn="l">
              <a:spcAft>
                <a:spcPts val="600"/>
              </a:spcAft>
              <a:defRPr sz="1400" spc="0"/>
            </a:lvl2pPr>
            <a:lvl3pPr algn="l">
              <a:spcAft>
                <a:spcPts val="600"/>
              </a:spcAft>
              <a:defRPr sz="1400" spc="0"/>
            </a:lvl3pPr>
            <a:lvl4pPr algn="l">
              <a:spcAft>
                <a:spcPts val="600"/>
              </a:spcAft>
              <a:defRPr sz="1400" spc="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EE34436A-2B90-6249-BF91-B7E8C23A8E24}"/>
              </a:ext>
            </a:extLst>
          </p:cNvPr>
          <p:cNvSpPr>
            <a:spLocks noGrp="1"/>
          </p:cNvSpPr>
          <p:nvPr>
            <p:ph type="body" sz="quarter" idx="17"/>
          </p:nvPr>
        </p:nvSpPr>
        <p:spPr>
          <a:xfrm>
            <a:off x="6400800" y="4228683"/>
            <a:ext cx="4876800" cy="2103120"/>
          </a:xfrm>
          <a:ln w="6350">
            <a:solidFill>
              <a:schemeClr val="accent4">
                <a:lumMod val="40000"/>
                <a:lumOff val="60000"/>
              </a:schemeClr>
            </a:solidFill>
          </a:ln>
        </p:spPr>
        <p:txBody>
          <a:bodyPr lIns="182880" tIns="685800" rIns="137160" bIns="137160"/>
          <a:lstStyle>
            <a:lvl1pPr algn="l">
              <a:spcAft>
                <a:spcPts val="600"/>
              </a:spcAft>
              <a:defRPr sz="1400" b="0" spc="0"/>
            </a:lvl1pPr>
            <a:lvl2pPr algn="l">
              <a:spcAft>
                <a:spcPts val="600"/>
              </a:spcAft>
              <a:defRPr sz="1400" spc="0"/>
            </a:lvl2pPr>
            <a:lvl3pPr algn="l">
              <a:spcAft>
                <a:spcPts val="600"/>
              </a:spcAft>
              <a:defRPr sz="1400" spc="0"/>
            </a:lvl3pPr>
            <a:lvl4pPr algn="l">
              <a:spcAft>
                <a:spcPts val="600"/>
              </a:spcAft>
              <a:defRPr sz="1400" spc="0"/>
            </a:lvl4pPr>
            <a:lvl5pPr algn="l">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0F2F14E9-ACF6-ED4D-99A4-AA5EFFA1053D}"/>
              </a:ext>
            </a:extLst>
          </p:cNvPr>
          <p:cNvSpPr>
            <a:spLocks noGrp="1"/>
          </p:cNvSpPr>
          <p:nvPr>
            <p:ph type="body" sz="quarter" idx="18"/>
          </p:nvPr>
        </p:nvSpPr>
        <p:spPr>
          <a:xfrm>
            <a:off x="914400" y="4225635"/>
            <a:ext cx="4876800" cy="594360"/>
          </a:xfrm>
          <a:solidFill>
            <a:schemeClr val="tx2"/>
          </a:solidFill>
        </p:spPr>
        <p:txBody>
          <a:bodyPr lIns="182880" tIns="164592" rIns="137160" bIns="137160" anchor="ctr"/>
          <a:lstStyle>
            <a:lvl1pPr algn="l">
              <a:defRPr sz="1600">
                <a:solidFill>
                  <a:schemeClr val="bg1"/>
                </a:solidFill>
              </a:defRPr>
            </a:lvl1pPr>
          </a:lstStyle>
          <a:p>
            <a:pPr lvl="0"/>
            <a:r>
              <a:rPr lang="en-US"/>
              <a:t>Edit Master text styles</a:t>
            </a:r>
          </a:p>
        </p:txBody>
      </p:sp>
      <p:sp>
        <p:nvSpPr>
          <p:cNvPr id="14" name="Text Placeholder 13">
            <a:extLst>
              <a:ext uri="{FF2B5EF4-FFF2-40B4-BE49-F238E27FC236}">
                <a16:creationId xmlns:a16="http://schemas.microsoft.com/office/drawing/2014/main" id="{ABEC11C2-4C45-8E4D-A60A-30688C0D68CF}"/>
              </a:ext>
            </a:extLst>
          </p:cNvPr>
          <p:cNvSpPr>
            <a:spLocks noGrp="1"/>
          </p:cNvSpPr>
          <p:nvPr>
            <p:ph type="body" sz="quarter" idx="19"/>
          </p:nvPr>
        </p:nvSpPr>
        <p:spPr>
          <a:xfrm>
            <a:off x="6400800" y="4228683"/>
            <a:ext cx="4876800" cy="594360"/>
          </a:xfrm>
          <a:solidFill>
            <a:schemeClr val="tx2"/>
          </a:solidFill>
        </p:spPr>
        <p:txBody>
          <a:bodyPr lIns="182880" tIns="164592" rIns="137160" bIns="137160" anchor="ctr"/>
          <a:lstStyle>
            <a:lvl1pPr algn="l">
              <a:defRPr sz="1600">
                <a:solidFill>
                  <a:schemeClr val="bg1"/>
                </a:solidFill>
              </a:defRPr>
            </a:lvl1pPr>
          </a:lstStyle>
          <a:p>
            <a:pPr lvl="0"/>
            <a:r>
              <a:rPr lang="en-US"/>
              <a:t>Edit Master text styles</a:t>
            </a:r>
          </a:p>
        </p:txBody>
      </p:sp>
    </p:spTree>
    <p:extLst>
      <p:ext uri="{BB962C8B-B14F-4D97-AF65-F5344CB8AC3E}">
        <p14:creationId xmlns:p14="http://schemas.microsoft.com/office/powerpoint/2010/main" val="22748953"/>
      </p:ext>
    </p:extLst>
  </p:cSld>
  <p:clrMapOvr>
    <a:masterClrMapping/>
  </p:clrMapOvr>
  <p:transition spd="slow">
    <p:wip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Curriculum - 4 Column">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6C90A12-2C1B-5448-8BA5-FE9F002B05DA}"/>
              </a:ext>
            </a:extLst>
          </p:cNvPr>
          <p:cNvSpPr>
            <a:spLocks noGrp="1"/>
          </p:cNvSpPr>
          <p:nvPr>
            <p:ph type="body" sz="quarter" idx="14" hasCustomPrompt="1"/>
          </p:nvPr>
        </p:nvSpPr>
        <p:spPr>
          <a:xfrm>
            <a:off x="8847667"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lvl1pPr>
            <a:lvl2pPr algn="l">
              <a:spcAft>
                <a:spcPts val="600"/>
              </a:spcAft>
              <a:defRPr sz="1400"/>
            </a:lvl2pPr>
            <a:lvl3pPr algn="l">
              <a:spcAft>
                <a:spcPts val="600"/>
              </a:spcAft>
              <a:defRPr sz="1400"/>
            </a:lvl3pPr>
            <a:lvl4pPr algn="l">
              <a:spcAft>
                <a:spcPts val="600"/>
              </a:spcAft>
              <a:defRPr sz="1400"/>
            </a:lvl4pPr>
            <a:lvl5pPr algn="l">
              <a:spcAft>
                <a:spcPts val="600"/>
              </a:spcAft>
              <a:defRPr sz="1400"/>
            </a:lvl5pPr>
          </a:lstStyle>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hasCustomPrompt="1"/>
          </p:nvPr>
        </p:nvSpPr>
        <p:spPr>
          <a:xfrm>
            <a:off x="914400"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hasCustomPrompt="1"/>
          </p:nvPr>
        </p:nvSpPr>
        <p:spPr>
          <a:xfrm>
            <a:off x="3561783"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hasCustomPrompt="1"/>
          </p:nvPr>
        </p:nvSpPr>
        <p:spPr>
          <a:xfrm>
            <a:off x="6215156" y="1828800"/>
            <a:ext cx="243840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12">
            <a:extLst>
              <a:ext uri="{FF2B5EF4-FFF2-40B4-BE49-F238E27FC236}">
                <a16:creationId xmlns:a16="http://schemas.microsoft.com/office/drawing/2014/main" id="{0B9D93D7-D955-1447-97B6-2BEDC9098835}"/>
              </a:ext>
            </a:extLst>
          </p:cNvPr>
          <p:cNvSpPr>
            <a:spLocks noGrp="1"/>
          </p:cNvSpPr>
          <p:nvPr>
            <p:ph type="body" sz="quarter" idx="15"/>
          </p:nvPr>
        </p:nvSpPr>
        <p:spPr>
          <a:xfrm>
            <a:off x="8851392"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lvl2pPr>
            <a:lvl3pPr algn="l">
              <a:spcAft>
                <a:spcPts val="0"/>
              </a:spcAft>
              <a:defRPr sz="1400"/>
            </a:lvl3pPr>
            <a:lvl4pPr algn="l">
              <a:spcAft>
                <a:spcPts val="0"/>
              </a:spcAft>
              <a:defRPr sz="1400"/>
            </a:lvl4pPr>
            <a:lvl5pPr algn="l">
              <a:spcAft>
                <a:spcPts val="0"/>
              </a:spcAft>
              <a:defRPr sz="1400"/>
            </a:lvl5pPr>
          </a:lstStyle>
          <a:p>
            <a:pPr lvl="0"/>
            <a:r>
              <a:rPr lang="en-US"/>
              <a:t>Edit Master text styles</a:t>
            </a:r>
          </a:p>
        </p:txBody>
      </p:sp>
      <p:sp>
        <p:nvSpPr>
          <p:cNvPr id="11" name="Text Placeholder 5">
            <a:extLst>
              <a:ext uri="{FF2B5EF4-FFF2-40B4-BE49-F238E27FC236}">
                <a16:creationId xmlns:a16="http://schemas.microsoft.com/office/drawing/2014/main" id="{F8BEFF0C-A798-5D4F-9055-A2835E58EC0A}"/>
              </a:ext>
            </a:extLst>
          </p:cNvPr>
          <p:cNvSpPr>
            <a:spLocks noGrp="1"/>
          </p:cNvSpPr>
          <p:nvPr>
            <p:ph type="body" sz="quarter" idx="16"/>
          </p:nvPr>
        </p:nvSpPr>
        <p:spPr>
          <a:xfrm>
            <a:off x="914400"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spc="0">
                <a:solidFill>
                  <a:schemeClr val="tx1"/>
                </a:solidFill>
              </a:defRPr>
            </a:lvl2pPr>
            <a:lvl3pPr algn="l">
              <a:spcAft>
                <a:spcPts val="0"/>
              </a:spcAft>
              <a:defRPr sz="1400" spc="0">
                <a:solidFill>
                  <a:schemeClr val="tx1"/>
                </a:solidFill>
              </a:defRPr>
            </a:lvl3pPr>
            <a:lvl4pPr algn="l">
              <a:spcAft>
                <a:spcPts val="0"/>
              </a:spcAft>
              <a:defRPr sz="1400" spc="0">
                <a:solidFill>
                  <a:schemeClr val="tx1"/>
                </a:solidFill>
              </a:defRPr>
            </a:lvl4pPr>
            <a:lvl5pPr algn="l">
              <a:spcAft>
                <a:spcPts val="0"/>
              </a:spcAft>
              <a:defRPr sz="1400" spc="0">
                <a:solidFill>
                  <a:schemeClr val="tx1"/>
                </a:solidFill>
              </a:defRPr>
            </a:lvl5pPr>
          </a:lstStyle>
          <a:p>
            <a:pPr lvl="0"/>
            <a:r>
              <a:rPr lang="en-US"/>
              <a:t>Edit Master text styles</a:t>
            </a:r>
          </a:p>
        </p:txBody>
      </p:sp>
      <p:sp>
        <p:nvSpPr>
          <p:cNvPr id="12" name="Text Placeholder 7">
            <a:extLst>
              <a:ext uri="{FF2B5EF4-FFF2-40B4-BE49-F238E27FC236}">
                <a16:creationId xmlns:a16="http://schemas.microsoft.com/office/drawing/2014/main" id="{52783B13-B137-1148-9015-7169E9546B02}"/>
              </a:ext>
            </a:extLst>
          </p:cNvPr>
          <p:cNvSpPr>
            <a:spLocks noGrp="1"/>
          </p:cNvSpPr>
          <p:nvPr>
            <p:ph type="body" sz="quarter" idx="17"/>
          </p:nvPr>
        </p:nvSpPr>
        <p:spPr>
          <a:xfrm>
            <a:off x="3560064"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solidFill>
                  <a:schemeClr val="tx1"/>
                </a:solidFill>
              </a:defRPr>
            </a:lvl2pPr>
            <a:lvl3pPr algn="l">
              <a:spcAft>
                <a:spcPts val="0"/>
              </a:spcAft>
              <a:defRPr sz="1400">
                <a:solidFill>
                  <a:schemeClr val="tx1"/>
                </a:solidFill>
              </a:defRPr>
            </a:lvl3pPr>
            <a:lvl4pPr algn="l">
              <a:spcAft>
                <a:spcPts val="0"/>
              </a:spcAft>
              <a:defRPr sz="1400">
                <a:solidFill>
                  <a:schemeClr val="tx1"/>
                </a:solidFill>
              </a:defRPr>
            </a:lvl4pPr>
            <a:lvl5pPr algn="l">
              <a:spcAft>
                <a:spcPts val="0"/>
              </a:spcAft>
              <a:defRPr sz="1400">
                <a:solidFill>
                  <a:schemeClr val="tx1"/>
                </a:solidFill>
              </a:defRPr>
            </a:lvl5pPr>
          </a:lstStyle>
          <a:p>
            <a:pPr lvl="0"/>
            <a:r>
              <a:rPr lang="en-US"/>
              <a:t>Edit Master text styles</a:t>
            </a:r>
          </a:p>
        </p:txBody>
      </p:sp>
      <p:sp>
        <p:nvSpPr>
          <p:cNvPr id="14" name="Text Placeholder 9">
            <a:extLst>
              <a:ext uri="{FF2B5EF4-FFF2-40B4-BE49-F238E27FC236}">
                <a16:creationId xmlns:a16="http://schemas.microsoft.com/office/drawing/2014/main" id="{4FC5DA66-91A5-724C-8386-137900477501}"/>
              </a:ext>
            </a:extLst>
          </p:cNvPr>
          <p:cNvSpPr>
            <a:spLocks noGrp="1"/>
          </p:cNvSpPr>
          <p:nvPr>
            <p:ph type="body" sz="quarter" idx="18"/>
          </p:nvPr>
        </p:nvSpPr>
        <p:spPr>
          <a:xfrm>
            <a:off x="6217920" y="1828803"/>
            <a:ext cx="2438400" cy="595745"/>
          </a:xfrm>
          <a:solidFill>
            <a:schemeClr val="tx2"/>
          </a:solidFill>
          <a:ln>
            <a:noFill/>
          </a:ln>
        </p:spPr>
        <p:txBody>
          <a:bodyPr lIns="137160" tIns="0" rIns="91440" bIns="0" anchor="ctr"/>
          <a:lstStyle>
            <a:lvl1pPr algn="l">
              <a:spcAft>
                <a:spcPts val="0"/>
              </a:spcAft>
              <a:defRPr sz="1600">
                <a:solidFill>
                  <a:schemeClr val="bg1"/>
                </a:solidFill>
              </a:defRPr>
            </a:lvl1pPr>
            <a:lvl2pPr algn="l">
              <a:spcAft>
                <a:spcPts val="0"/>
              </a:spcAft>
              <a:defRPr sz="1400">
                <a:solidFill>
                  <a:schemeClr val="tx1"/>
                </a:solidFill>
              </a:defRPr>
            </a:lvl2pPr>
            <a:lvl3pPr algn="l">
              <a:spcAft>
                <a:spcPts val="0"/>
              </a:spcAft>
              <a:defRPr sz="1400">
                <a:solidFill>
                  <a:schemeClr val="tx1"/>
                </a:solidFill>
              </a:defRPr>
            </a:lvl3pPr>
            <a:lvl4pPr algn="l">
              <a:spcAft>
                <a:spcPts val="0"/>
              </a:spcAft>
              <a:defRPr sz="1400">
                <a:solidFill>
                  <a:schemeClr val="tx1"/>
                </a:solidFill>
              </a:defRPr>
            </a:lvl4pPr>
            <a:lvl5pPr algn="l">
              <a:spcAft>
                <a:spcPts val="0"/>
              </a:spcAft>
              <a:defRPr sz="1400">
                <a:solidFill>
                  <a:schemeClr val="tx1"/>
                </a:solidFill>
              </a:defRPr>
            </a:lvl5pPr>
          </a:lstStyle>
          <a:p>
            <a:pPr lvl="0"/>
            <a:r>
              <a:rPr lang="en-US"/>
              <a:t>Edit Master text styles</a:t>
            </a:r>
          </a:p>
        </p:txBody>
      </p:sp>
    </p:spTree>
    <p:extLst>
      <p:ext uri="{BB962C8B-B14F-4D97-AF65-F5344CB8AC3E}">
        <p14:creationId xmlns:p14="http://schemas.microsoft.com/office/powerpoint/2010/main" val="89563905"/>
      </p:ext>
    </p:extLst>
  </p:cSld>
  <p:clrMapOvr>
    <a:masterClrMapping/>
  </p:clrMapOvr>
  <p:transition spd="slow">
    <p:wip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Curriculum - 3 Column">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hasCustomPrompt="1"/>
          </p:nvPr>
        </p:nvSpPr>
        <p:spPr>
          <a:xfrm>
            <a:off x="914400"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hasCustomPrompt="1"/>
          </p:nvPr>
        </p:nvSpPr>
        <p:spPr>
          <a:xfrm>
            <a:off x="4462272"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2A76EF87-A898-9047-A238-5616C735B22D}"/>
              </a:ext>
            </a:extLst>
          </p:cNvPr>
          <p:cNvSpPr>
            <a:spLocks noGrp="1"/>
          </p:cNvSpPr>
          <p:nvPr>
            <p:ph type="body" sz="quarter" idx="12" hasCustomPrompt="1"/>
          </p:nvPr>
        </p:nvSpPr>
        <p:spPr>
          <a:xfrm>
            <a:off x="7997952" y="1828800"/>
            <a:ext cx="3291840" cy="4305300"/>
          </a:xfrm>
          <a:solidFill>
            <a:schemeClr val="bg1"/>
          </a:solidFill>
          <a:ln w="6350">
            <a:solidFill>
              <a:schemeClr val="accent4">
                <a:lumMod val="40000"/>
                <a:lumOff val="60000"/>
              </a:schemeClr>
            </a:solidFill>
          </a:ln>
        </p:spPr>
        <p:txBody>
          <a:bodyPr lIns="137160" tIns="685800" rIns="91440" bIns="91440"/>
          <a:lstStyle>
            <a:lvl1pPr algn="l">
              <a:spcAft>
                <a:spcPts val="600"/>
              </a:spcAft>
              <a:defRPr sz="160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5">
            <a:extLst>
              <a:ext uri="{FF2B5EF4-FFF2-40B4-BE49-F238E27FC236}">
                <a16:creationId xmlns:a16="http://schemas.microsoft.com/office/drawing/2014/main" id="{D2F91536-6CD7-214D-AE76-F527E3E9348C}"/>
              </a:ext>
            </a:extLst>
          </p:cNvPr>
          <p:cNvSpPr>
            <a:spLocks noGrp="1"/>
          </p:cNvSpPr>
          <p:nvPr>
            <p:ph type="body" sz="quarter" idx="14"/>
          </p:nvPr>
        </p:nvSpPr>
        <p:spPr>
          <a:xfrm>
            <a:off x="914400" y="1828800"/>
            <a:ext cx="3291840" cy="594360"/>
          </a:xfrm>
          <a:solidFill>
            <a:schemeClr val="tx2"/>
          </a:solidFill>
          <a:ln w="6350">
            <a:noFill/>
          </a:ln>
        </p:spPr>
        <p:txBody>
          <a:bodyPr lIns="137160" tIns="0" rIns="91440" bIns="0" anchor="ctr"/>
          <a:lstStyle>
            <a:lvl1pPr algn="l">
              <a:spcAft>
                <a:spcPts val="0"/>
              </a:spcAft>
              <a:defRPr sz="1600" spc="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p:txBody>
      </p:sp>
      <p:sp>
        <p:nvSpPr>
          <p:cNvPr id="11" name="Text Placeholder 7">
            <a:extLst>
              <a:ext uri="{FF2B5EF4-FFF2-40B4-BE49-F238E27FC236}">
                <a16:creationId xmlns:a16="http://schemas.microsoft.com/office/drawing/2014/main" id="{6D8FC86E-8BC0-974C-A757-0F22C29E272A}"/>
              </a:ext>
            </a:extLst>
          </p:cNvPr>
          <p:cNvSpPr>
            <a:spLocks noGrp="1"/>
          </p:cNvSpPr>
          <p:nvPr>
            <p:ph type="body" sz="quarter" idx="15"/>
          </p:nvPr>
        </p:nvSpPr>
        <p:spPr>
          <a:xfrm>
            <a:off x="4462272" y="1828800"/>
            <a:ext cx="3291840" cy="594360"/>
          </a:xfrm>
          <a:solidFill>
            <a:schemeClr val="tx2"/>
          </a:solidFill>
          <a:ln w="6350">
            <a:noFill/>
          </a:ln>
        </p:spPr>
        <p:txBody>
          <a:bodyPr lIns="137160" tIns="0" rIns="91440" bIns="0" anchor="ctr"/>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
        <p:nvSpPr>
          <p:cNvPr id="12" name="Text Placeholder 9">
            <a:extLst>
              <a:ext uri="{FF2B5EF4-FFF2-40B4-BE49-F238E27FC236}">
                <a16:creationId xmlns:a16="http://schemas.microsoft.com/office/drawing/2014/main" id="{9E8B68C9-BBDD-874F-83CF-39F834126C8D}"/>
              </a:ext>
            </a:extLst>
          </p:cNvPr>
          <p:cNvSpPr>
            <a:spLocks noGrp="1"/>
          </p:cNvSpPr>
          <p:nvPr>
            <p:ph type="body" sz="quarter" idx="16"/>
          </p:nvPr>
        </p:nvSpPr>
        <p:spPr>
          <a:xfrm>
            <a:off x="7997952" y="1828800"/>
            <a:ext cx="3291840" cy="594360"/>
          </a:xfrm>
          <a:solidFill>
            <a:schemeClr val="tx2"/>
          </a:solidFill>
          <a:ln w="6350">
            <a:noFill/>
          </a:ln>
        </p:spPr>
        <p:txBody>
          <a:bodyPr lIns="137160" tIns="0" rIns="91440" bIns="0" anchor="ctr"/>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Tree>
    <p:extLst>
      <p:ext uri="{BB962C8B-B14F-4D97-AF65-F5344CB8AC3E}">
        <p14:creationId xmlns:p14="http://schemas.microsoft.com/office/powerpoint/2010/main" val="2061998435"/>
      </p:ext>
    </p:extLst>
  </p:cSld>
  <p:clrMapOvr>
    <a:masterClrMapping/>
  </p:clrMapOvr>
  <p:transition spd="slow">
    <p:wip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Curriculum - 2 Column">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7AAC96-A0D8-7D4B-94D1-9EE08EE967B5}"/>
              </a:ext>
            </a:extLst>
          </p:cNvPr>
          <p:cNvSpPr>
            <a:spLocks noGrp="1"/>
          </p:cNvSpPr>
          <p:nvPr>
            <p:ph type="body" sz="quarter" idx="10"/>
          </p:nvPr>
        </p:nvSpPr>
        <p:spPr>
          <a:xfrm>
            <a:off x="914399" y="1828800"/>
            <a:ext cx="4876800" cy="430530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60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B65068BC-5041-F24C-85F4-0A28FE0AFE6A}"/>
              </a:ext>
            </a:extLst>
          </p:cNvPr>
          <p:cNvSpPr>
            <a:spLocks noGrp="1"/>
          </p:cNvSpPr>
          <p:nvPr>
            <p:ph type="body" sz="quarter" idx="11"/>
          </p:nvPr>
        </p:nvSpPr>
        <p:spPr>
          <a:xfrm>
            <a:off x="6400800" y="1828800"/>
            <a:ext cx="4876800" cy="4305300"/>
          </a:xfrm>
          <a:solidFill>
            <a:schemeClr val="bg1"/>
          </a:solidFill>
          <a:ln w="6350">
            <a:solidFill>
              <a:schemeClr val="accent4">
                <a:lumMod val="40000"/>
                <a:lumOff val="60000"/>
              </a:schemeClr>
            </a:solidFill>
          </a:ln>
        </p:spPr>
        <p:txBody>
          <a:bodyPr lIns="182880" tIns="685800" rIns="137160" bIns="137160"/>
          <a:lstStyle>
            <a:lvl1pPr algn="l">
              <a:spcAft>
                <a:spcPts val="600"/>
              </a:spcAft>
              <a:defRPr sz="1600" spc="0">
                <a:solidFill>
                  <a:schemeClr val="tx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12B6E5E5-F4AA-C84D-9FE0-256AAEA2F21A}"/>
              </a:ext>
            </a:extLst>
          </p:cNvPr>
          <p:cNvSpPr>
            <a:spLocks noGrp="1"/>
          </p:cNvSpPr>
          <p:nvPr>
            <p:ph type="body" sz="quarter" idx="13"/>
          </p:nvPr>
        </p:nvSpPr>
        <p:spPr>
          <a:xfrm>
            <a:off x="914400" y="0"/>
            <a:ext cx="10363200" cy="1517904"/>
          </a:xfrm>
        </p:spPr>
        <p:txBody>
          <a:bodyPr tIns="0" anchor="b"/>
          <a:lstStyle>
            <a:lvl1pPr algn="l">
              <a:defRPr sz="4400" b="0" spc="-20" baseline="0">
                <a:latin typeface="+mj-lt"/>
              </a:defRPr>
            </a:lvl1pPr>
            <a:lvl2pPr algn="l">
              <a:defRPr/>
            </a:lvl2pPr>
            <a:lvl3pPr algn="l">
              <a:defRPr/>
            </a:lvl3pPr>
            <a:lvl4pPr algn="l">
              <a:defRPr/>
            </a:lvl4pPr>
            <a:lvl5pPr algn="l">
              <a:defRPr/>
            </a:lvl5pPr>
          </a:lstStyle>
          <a:p>
            <a:pPr lvl="0"/>
            <a:r>
              <a:rPr lang="en-US"/>
              <a:t>Edit Master text styles</a:t>
            </a:r>
          </a:p>
        </p:txBody>
      </p:sp>
      <p:sp>
        <p:nvSpPr>
          <p:cNvPr id="9" name="Text Placeholder 5">
            <a:extLst>
              <a:ext uri="{FF2B5EF4-FFF2-40B4-BE49-F238E27FC236}">
                <a16:creationId xmlns:a16="http://schemas.microsoft.com/office/drawing/2014/main" id="{AC490F67-42A5-F14E-B7F9-37F238A4A5B3}"/>
              </a:ext>
            </a:extLst>
          </p:cNvPr>
          <p:cNvSpPr>
            <a:spLocks noGrp="1"/>
          </p:cNvSpPr>
          <p:nvPr>
            <p:ph type="body" sz="quarter" idx="14"/>
          </p:nvPr>
        </p:nvSpPr>
        <p:spPr>
          <a:xfrm>
            <a:off x="9144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spc="0">
                <a:solidFill>
                  <a:schemeClr val="tx1"/>
                </a:solidFill>
              </a:defRPr>
            </a:lvl2pPr>
            <a:lvl3pPr algn="l">
              <a:spcAft>
                <a:spcPts val="600"/>
              </a:spcAft>
              <a:defRPr sz="1400" spc="0">
                <a:solidFill>
                  <a:schemeClr val="tx1"/>
                </a:solidFill>
              </a:defRPr>
            </a:lvl3pPr>
            <a:lvl4pPr algn="l">
              <a:spcAft>
                <a:spcPts val="600"/>
              </a:spcAft>
              <a:defRPr sz="1400" spc="0">
                <a:solidFill>
                  <a:schemeClr val="tx1"/>
                </a:solidFill>
              </a:defRPr>
            </a:lvl4pPr>
            <a:lvl5pPr algn="l">
              <a:spcAft>
                <a:spcPts val="600"/>
              </a:spcAft>
              <a:defRPr sz="1400" spc="0">
                <a:solidFill>
                  <a:schemeClr val="tx1"/>
                </a:solidFill>
              </a:defRPr>
            </a:lvl5pPr>
          </a:lstStyle>
          <a:p>
            <a:pPr lvl="0"/>
            <a:r>
              <a:rPr lang="en-US"/>
              <a:t>Edit Master text styles</a:t>
            </a:r>
          </a:p>
        </p:txBody>
      </p:sp>
      <p:sp>
        <p:nvSpPr>
          <p:cNvPr id="11" name="Text Placeholder 7">
            <a:extLst>
              <a:ext uri="{FF2B5EF4-FFF2-40B4-BE49-F238E27FC236}">
                <a16:creationId xmlns:a16="http://schemas.microsoft.com/office/drawing/2014/main" id="{C4893F0B-BD33-6246-85BD-3CCCD1838B2B}"/>
              </a:ext>
            </a:extLst>
          </p:cNvPr>
          <p:cNvSpPr>
            <a:spLocks noGrp="1"/>
          </p:cNvSpPr>
          <p:nvPr>
            <p:ph type="body" sz="quarter" idx="15"/>
          </p:nvPr>
        </p:nvSpPr>
        <p:spPr>
          <a:xfrm>
            <a:off x="6400800" y="1828800"/>
            <a:ext cx="4876800" cy="594360"/>
          </a:xfrm>
          <a:solidFill>
            <a:schemeClr val="tx2"/>
          </a:solidFill>
          <a:ln w="6350">
            <a:noFill/>
          </a:ln>
        </p:spPr>
        <p:txBody>
          <a:bodyPr lIns="182880" tIns="164592" rIns="137160" bIns="137160"/>
          <a:lstStyle>
            <a:lvl1pPr algn="l">
              <a:spcAft>
                <a:spcPts val="0"/>
              </a:spcAft>
              <a:defRPr sz="1600">
                <a:solidFill>
                  <a:schemeClr val="bg1"/>
                </a:solidFill>
              </a:defRPr>
            </a:lvl1pPr>
            <a:lvl2pPr algn="l">
              <a:spcAft>
                <a:spcPts val="600"/>
              </a:spcAft>
              <a:defRPr sz="1400">
                <a:solidFill>
                  <a:schemeClr val="tx1"/>
                </a:solidFill>
              </a:defRPr>
            </a:lvl2pPr>
            <a:lvl3pPr algn="l">
              <a:spcAft>
                <a:spcPts val="600"/>
              </a:spcAft>
              <a:defRPr sz="1400">
                <a:solidFill>
                  <a:schemeClr val="tx1"/>
                </a:solidFill>
              </a:defRPr>
            </a:lvl3pPr>
            <a:lvl4pPr algn="l">
              <a:spcAft>
                <a:spcPts val="600"/>
              </a:spcAft>
              <a:defRPr sz="1400">
                <a:solidFill>
                  <a:schemeClr val="tx1"/>
                </a:solidFill>
              </a:defRPr>
            </a:lvl4pPr>
            <a:lvl5pPr algn="l">
              <a:spcAft>
                <a:spcPts val="600"/>
              </a:spcAft>
              <a:defRPr sz="1400">
                <a:solidFill>
                  <a:schemeClr val="tx1"/>
                </a:solidFill>
              </a:defRPr>
            </a:lvl5pPr>
          </a:lstStyle>
          <a:p>
            <a:pPr lvl="0"/>
            <a:r>
              <a:rPr lang="en-US"/>
              <a:t>Edit Master text styles</a:t>
            </a:r>
          </a:p>
        </p:txBody>
      </p:sp>
    </p:spTree>
    <p:extLst>
      <p:ext uri="{BB962C8B-B14F-4D97-AF65-F5344CB8AC3E}">
        <p14:creationId xmlns:p14="http://schemas.microsoft.com/office/powerpoint/2010/main" val="206408540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990600"/>
            <a:ext cx="6603997"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z="1600" spc="0">
                <a:solidFill>
                  <a:schemeClr val="bg1"/>
                </a:solidFill>
              </a:defRPr>
            </a:lvl2pPr>
            <a:lvl3pPr algn="l">
              <a:defRPr sz="1600" spc="0">
                <a:solidFill>
                  <a:schemeClr val="bg1"/>
                </a:solidFill>
              </a:defRPr>
            </a:lvl3pPr>
            <a:lvl4pPr algn="l">
              <a:defRPr sz="1600" spc="0">
                <a:solidFill>
                  <a:schemeClr val="bg1"/>
                </a:solidFill>
              </a:defRPr>
            </a:lvl4pPr>
            <a:lvl5pPr algn="l">
              <a:defRPr sz="1600"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401" y="1828800"/>
            <a:ext cx="6603999" cy="4495800"/>
          </a:xfrm>
        </p:spPr>
        <p:txBody>
          <a:bodyPr/>
          <a:lstStyle>
            <a:lvl1pPr algn="l">
              <a:defRPr sz="1600" spc="0"/>
            </a:lvl1pPr>
            <a:lvl2pPr marL="295275" indent="-285750" algn="l">
              <a:buFont typeface="Arial" panose="020B0604020202020204" pitchFamily="34" charset="0"/>
              <a:buChar char="•"/>
              <a:defRPr sz="1600" spc="0"/>
            </a:lvl2pPr>
            <a:lvl3pPr marL="295275" indent="-285750" algn="l">
              <a:buFont typeface="Arial" panose="020B0604020202020204" pitchFamily="34" charset="0"/>
              <a:buChar char="•"/>
              <a:defRPr sz="1600" spc="0"/>
            </a:lvl3pPr>
            <a:lvl4pPr marL="631825" indent="342900" algn="l">
              <a:buFont typeface="Arial" panose="020B0604020202020204" pitchFamily="34" charset="0"/>
              <a:buChar char="•"/>
              <a:tabLst/>
              <a:defRPr sz="1600" spc="0"/>
            </a:lvl4pPr>
            <a:lvl5pPr marL="631825" indent="-349250" algn="l">
              <a:buFont typeface="Arial" panose="020B0604020202020204" pitchFamily="34" charset="0"/>
              <a:buChar char="•"/>
              <a:defRPr sz="1600" spc="0"/>
            </a:lvl5pPr>
          </a:lstStyle>
          <a:p>
            <a:pPr lvl="0"/>
            <a:r>
              <a:rPr lang="en-US"/>
              <a:t>Edit Master text styles</a:t>
            </a:r>
          </a:p>
          <a:p>
            <a:pPr lvl="1"/>
            <a:r>
              <a:rPr lang="en-US"/>
              <a:t>Second level</a:t>
            </a:r>
          </a:p>
          <a:p>
            <a:pPr lvl="4"/>
            <a:r>
              <a:rPr lang="en-US"/>
              <a:t>Third level</a:t>
            </a:r>
          </a:p>
          <a:p>
            <a:pPr lvl="3"/>
            <a:r>
              <a:rPr lang="en-US"/>
              <a:t>Fourth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7873" y="5845598"/>
            <a:ext cx="2238509" cy="653204"/>
          </a:xfrm>
          <a:prstGeom prst="rect">
            <a:avLst/>
          </a:prstGeom>
        </p:spPr>
      </p:pic>
    </p:spTree>
    <p:extLst>
      <p:ext uri="{BB962C8B-B14F-4D97-AF65-F5344CB8AC3E}">
        <p14:creationId xmlns:p14="http://schemas.microsoft.com/office/powerpoint/2010/main" val="464902960"/>
      </p:ext>
    </p:extLst>
  </p:cSld>
  <p:clrMapOvr>
    <a:masterClrMapping/>
  </p:clrMapOvr>
  <p:transition spd="slow">
    <p:wipe/>
  </p:transition>
  <p:extLst>
    <p:ext uri="{DCECCB84-F9BA-43D5-87BE-67443E8EF086}">
      <p15:sldGuideLst xmlns:p15="http://schemas.microsoft.com/office/powerpoint/2012/main">
        <p15:guide id="3" pos="5120" userDrawn="1">
          <p15:clr>
            <a:srgbClr val="FBAE40"/>
          </p15:clr>
        </p15:guide>
        <p15:guide id="4" pos="576" userDrawn="1">
          <p15:clr>
            <a:srgbClr val="FBAE40"/>
          </p15:clr>
        </p15:guide>
        <p15:guide id="6" orient="horz" pos="2256" userDrawn="1">
          <p15:clr>
            <a:srgbClr val="FBAE40"/>
          </p15:clr>
        </p15:guide>
        <p15:guide id="7" orient="horz" pos="624"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guide id="12" pos="4736" userDrawn="1">
          <p15:clr>
            <a:srgbClr val="FBAE40"/>
          </p15:clr>
        </p15:guide>
        <p15:guide id="13" pos="5376"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Statistics - 9 boxes">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C8F69952-DDE8-254A-B98C-29E4A56BCE88}"/>
              </a:ext>
            </a:extLst>
          </p:cNvPr>
          <p:cNvSpPr>
            <a:spLocks noGrp="1"/>
          </p:cNvSpPr>
          <p:nvPr>
            <p:ph type="body" sz="quarter" idx="29"/>
          </p:nvPr>
        </p:nvSpPr>
        <p:spPr>
          <a:xfrm>
            <a:off x="3048000" y="4425696"/>
            <a:ext cx="5486400" cy="2212848"/>
          </a:xfrm>
          <a:solidFill>
            <a:schemeClr val="bg1"/>
          </a:solidFill>
          <a:ln w="3175">
            <a:solidFill>
              <a:schemeClr val="tx1">
                <a:lumMod val="50000"/>
                <a:lumOff val="50000"/>
              </a:schemeClr>
            </a:solidFill>
          </a:ln>
        </p:spPr>
        <p:txBody>
          <a:bodyPr lIns="91440" rIns="91440" anchor="ctr"/>
          <a:lstStyle>
            <a:lvl1pPr algn="ctr">
              <a:lnSpc>
                <a:spcPct val="90000"/>
              </a:lnSpc>
              <a:spcAft>
                <a:spcPts val="0"/>
              </a:spcAft>
              <a:defRPr sz="6000" b="0">
                <a:solidFill>
                  <a:schemeClr val="tx1"/>
                </a:solidFill>
                <a:latin typeface="+mj-lt"/>
              </a:defRPr>
            </a:lvl1pPr>
            <a:lvl2pPr algn="ctr">
              <a:lnSpc>
                <a:spcPct val="90000"/>
              </a:lnSpc>
              <a:spcAft>
                <a:spcPts val="0"/>
              </a:spcAft>
              <a:defRPr sz="2400">
                <a:solidFill>
                  <a:schemeClr val="tx1"/>
                </a:solidFill>
              </a:defRPr>
            </a:lvl2pPr>
            <a:lvl3pPr algn="ctr">
              <a:lnSpc>
                <a:spcPct val="90000"/>
              </a:lnSpc>
              <a:spcAft>
                <a:spcPts val="0"/>
              </a:spcAft>
              <a:defRPr sz="1600">
                <a:solidFill>
                  <a:schemeClr val="tx1"/>
                </a:solidFill>
              </a:defRPr>
            </a:lvl3pPr>
            <a:lvl4pPr>
              <a:defRPr>
                <a:solidFill>
                  <a:schemeClr val="bg1"/>
                </a:solidFill>
              </a:defRPr>
            </a:lvl4pPr>
            <a:lvl5pPr>
              <a:defRPr>
                <a:solidFill>
                  <a:schemeClr val="bg1"/>
                </a:solidFill>
              </a:defRPr>
            </a:lvl5pPr>
          </a:lstStyle>
          <a:p>
            <a:pPr lvl="0"/>
            <a:r>
              <a:rPr lang="en-US"/>
              <a:t>Edit</a:t>
            </a:r>
          </a:p>
          <a:p>
            <a:pPr lvl="1"/>
            <a:r>
              <a:rPr lang="en-US"/>
              <a:t>Second level</a:t>
            </a:r>
          </a:p>
          <a:p>
            <a:pPr lvl="2"/>
            <a:r>
              <a:rPr lang="en-US"/>
              <a:t>Third level</a:t>
            </a:r>
          </a:p>
        </p:txBody>
      </p:sp>
      <p:sp>
        <p:nvSpPr>
          <p:cNvPr id="39" name="Text Placeholder 38">
            <a:extLst>
              <a:ext uri="{FF2B5EF4-FFF2-40B4-BE49-F238E27FC236}">
                <a16:creationId xmlns:a16="http://schemas.microsoft.com/office/drawing/2014/main" id="{D4F13E35-87EC-C24D-92D8-FDBC4ECC1A96}"/>
              </a:ext>
            </a:extLst>
          </p:cNvPr>
          <p:cNvSpPr>
            <a:spLocks noGrp="1"/>
          </p:cNvSpPr>
          <p:nvPr>
            <p:ph type="body" sz="quarter" idx="28"/>
          </p:nvPr>
        </p:nvSpPr>
        <p:spPr>
          <a:xfrm>
            <a:off x="8534400" y="4427538"/>
            <a:ext cx="36576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stStyle>
          <a:p>
            <a:pPr lvl="0"/>
            <a:r>
              <a:rPr lang="en-US"/>
              <a:t>Edit </a:t>
            </a:r>
          </a:p>
          <a:p>
            <a:pPr lvl="1"/>
            <a:r>
              <a:rPr lang="en-US"/>
              <a:t>Second level</a:t>
            </a:r>
          </a:p>
          <a:p>
            <a:pPr lvl="2"/>
            <a:r>
              <a:rPr lang="en-US"/>
              <a:t>Third level</a:t>
            </a:r>
          </a:p>
        </p:txBody>
      </p:sp>
      <p:sp>
        <p:nvSpPr>
          <p:cNvPr id="37" name="Text Placeholder 36">
            <a:extLst>
              <a:ext uri="{FF2B5EF4-FFF2-40B4-BE49-F238E27FC236}">
                <a16:creationId xmlns:a16="http://schemas.microsoft.com/office/drawing/2014/main" id="{7143ECE4-E5E9-9644-9928-0613FBBD4857}"/>
              </a:ext>
            </a:extLst>
          </p:cNvPr>
          <p:cNvSpPr>
            <a:spLocks noGrp="1"/>
          </p:cNvSpPr>
          <p:nvPr>
            <p:ph type="body" sz="quarter" idx="27"/>
          </p:nvPr>
        </p:nvSpPr>
        <p:spPr>
          <a:xfrm>
            <a:off x="9144000" y="-1"/>
            <a:ext cx="3048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stStyle>
          <a:p>
            <a:pPr lvl="0"/>
            <a:r>
              <a:rPr lang="en-US"/>
              <a:t>Edit </a:t>
            </a:r>
          </a:p>
          <a:p>
            <a:pPr lvl="1"/>
            <a:r>
              <a:rPr lang="en-US"/>
              <a:t>Second level</a:t>
            </a:r>
          </a:p>
          <a:p>
            <a:pPr lvl="2"/>
            <a:r>
              <a:rPr lang="en-US"/>
              <a:t>Third level</a:t>
            </a:r>
          </a:p>
        </p:txBody>
      </p:sp>
      <p:sp>
        <p:nvSpPr>
          <p:cNvPr id="35" name="Text Placeholder 34">
            <a:extLst>
              <a:ext uri="{FF2B5EF4-FFF2-40B4-BE49-F238E27FC236}">
                <a16:creationId xmlns:a16="http://schemas.microsoft.com/office/drawing/2014/main" id="{92775517-9FC8-D140-8804-94F2F90E2A08}"/>
              </a:ext>
            </a:extLst>
          </p:cNvPr>
          <p:cNvSpPr>
            <a:spLocks noGrp="1"/>
          </p:cNvSpPr>
          <p:nvPr>
            <p:ph type="body" sz="quarter" idx="26"/>
          </p:nvPr>
        </p:nvSpPr>
        <p:spPr>
          <a:xfrm>
            <a:off x="9144000" y="2212848"/>
            <a:ext cx="3048000" cy="2212848"/>
          </a:xfrm>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tx2"/>
                </a:solidFill>
                <a:latin typeface="+mj-lt"/>
              </a:defRPr>
            </a:lvl1pPr>
            <a:lvl2pPr algn="ctr">
              <a:lnSpc>
                <a:spcPct val="90000"/>
              </a:lnSpc>
              <a:spcAft>
                <a:spcPts val="0"/>
              </a:spcAft>
              <a:defRPr sz="2400"/>
            </a:lvl2pPr>
            <a:lvl3pPr algn="ctr">
              <a:lnSpc>
                <a:spcPct val="90000"/>
              </a:lnSpc>
              <a:spcAft>
                <a:spcPts val="0"/>
              </a:spcAft>
              <a:defRPr sz="1600"/>
            </a:lvl3pPr>
          </a:lstStyle>
          <a:p>
            <a:pPr lvl="0"/>
            <a:r>
              <a:rPr lang="en-US"/>
              <a:t>Edit </a:t>
            </a:r>
          </a:p>
          <a:p>
            <a:pPr lvl="1"/>
            <a:r>
              <a:rPr lang="en-US"/>
              <a:t>Second level</a:t>
            </a:r>
          </a:p>
          <a:p>
            <a:pPr lvl="2"/>
            <a:r>
              <a:rPr lang="en-US"/>
              <a:t>Third level</a:t>
            </a:r>
          </a:p>
        </p:txBody>
      </p:sp>
      <p:sp>
        <p:nvSpPr>
          <p:cNvPr id="33" name="Text Placeholder 32">
            <a:extLst>
              <a:ext uri="{FF2B5EF4-FFF2-40B4-BE49-F238E27FC236}">
                <a16:creationId xmlns:a16="http://schemas.microsoft.com/office/drawing/2014/main" id="{386BDE44-D965-9649-B073-BCADB4EABE89}"/>
              </a:ext>
            </a:extLst>
          </p:cNvPr>
          <p:cNvSpPr>
            <a:spLocks noGrp="1"/>
          </p:cNvSpPr>
          <p:nvPr>
            <p:ph type="body" sz="quarter" idx="25"/>
          </p:nvPr>
        </p:nvSpPr>
        <p:spPr>
          <a:xfrm>
            <a:off x="0" y="2212848"/>
            <a:ext cx="3657600" cy="2212848"/>
          </a:xfrm>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tx2"/>
                </a:solidFill>
                <a:latin typeface="+mj-lt"/>
              </a:defRPr>
            </a:lvl1pPr>
            <a:lvl2pPr algn="ctr">
              <a:lnSpc>
                <a:spcPct val="90000"/>
              </a:lnSpc>
              <a:spcAft>
                <a:spcPts val="0"/>
              </a:spcAft>
              <a:defRPr sz="2400"/>
            </a:lvl2pPr>
            <a:lvl3pPr algn="ctr">
              <a:lnSpc>
                <a:spcPct val="90000"/>
              </a:lnSpc>
              <a:spcAft>
                <a:spcPts val="0"/>
              </a:spcAft>
              <a:defRPr sz="1600"/>
            </a:lvl3pPr>
          </a:lstStyle>
          <a:p>
            <a:pPr lvl="0"/>
            <a:r>
              <a:rPr lang="en-US"/>
              <a:t>Edit </a:t>
            </a:r>
          </a:p>
          <a:p>
            <a:pPr lvl="1"/>
            <a:r>
              <a:rPr lang="en-US"/>
              <a:t>Second level</a:t>
            </a:r>
          </a:p>
          <a:p>
            <a:pPr lvl="2"/>
            <a:r>
              <a:rPr lang="en-US"/>
              <a:t>Third level</a:t>
            </a:r>
          </a:p>
        </p:txBody>
      </p:sp>
      <p:sp>
        <p:nvSpPr>
          <p:cNvPr id="31" name="Text Placeholder 30">
            <a:extLst>
              <a:ext uri="{FF2B5EF4-FFF2-40B4-BE49-F238E27FC236}">
                <a16:creationId xmlns:a16="http://schemas.microsoft.com/office/drawing/2014/main" id="{3D5BC5C6-A862-7A4E-B615-47D24DF9DF7E}"/>
              </a:ext>
            </a:extLst>
          </p:cNvPr>
          <p:cNvSpPr>
            <a:spLocks noGrp="1"/>
          </p:cNvSpPr>
          <p:nvPr>
            <p:ph type="body" sz="quarter" idx="24"/>
          </p:nvPr>
        </p:nvSpPr>
        <p:spPr>
          <a:xfrm>
            <a:off x="0" y="4425696"/>
            <a:ext cx="3048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54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vl4pPr>
              <a:defRPr>
                <a:solidFill>
                  <a:schemeClr val="bg1"/>
                </a:solidFill>
              </a:defRPr>
            </a:lvl4pPr>
            <a:lvl5pPr>
              <a:defRPr>
                <a:solidFill>
                  <a:schemeClr val="bg1"/>
                </a:solidFill>
              </a:defRPr>
            </a:lvl5pPr>
          </a:lstStyle>
          <a:p>
            <a:pPr lvl="0"/>
            <a:r>
              <a:rPr lang="en-US"/>
              <a:t>Edit </a:t>
            </a:r>
          </a:p>
          <a:p>
            <a:pPr lvl="1"/>
            <a:r>
              <a:rPr lang="en-US"/>
              <a:t>Second level</a:t>
            </a:r>
          </a:p>
          <a:p>
            <a:pPr lvl="2"/>
            <a:r>
              <a:rPr lang="en-US"/>
              <a:t>Third level</a:t>
            </a:r>
          </a:p>
        </p:txBody>
      </p:sp>
      <p:sp>
        <p:nvSpPr>
          <p:cNvPr id="25" name="Text Placeholder 24">
            <a:extLst>
              <a:ext uri="{FF2B5EF4-FFF2-40B4-BE49-F238E27FC236}">
                <a16:creationId xmlns:a16="http://schemas.microsoft.com/office/drawing/2014/main" id="{ADDA8EE8-B029-5B46-81EB-DA7C2FB3D808}"/>
              </a:ext>
            </a:extLst>
          </p:cNvPr>
          <p:cNvSpPr>
            <a:spLocks noGrp="1"/>
          </p:cNvSpPr>
          <p:nvPr>
            <p:ph type="body" sz="quarter" idx="22"/>
          </p:nvPr>
        </p:nvSpPr>
        <p:spPr>
          <a:xfrm>
            <a:off x="3657600" y="2212848"/>
            <a:ext cx="54864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60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vl4pPr>
              <a:defRPr>
                <a:solidFill>
                  <a:schemeClr val="bg1"/>
                </a:solidFill>
              </a:defRPr>
            </a:lvl4pPr>
            <a:lvl5pPr>
              <a:defRPr>
                <a:solidFill>
                  <a:schemeClr val="bg1"/>
                </a:solidFill>
              </a:defRPr>
            </a:lvl5pPr>
          </a:lstStyle>
          <a:p>
            <a:pPr lvl="0"/>
            <a:r>
              <a:rPr lang="en-US"/>
              <a:t>Edit</a:t>
            </a:r>
          </a:p>
          <a:p>
            <a:pPr lvl="1"/>
            <a:r>
              <a:rPr lang="en-US"/>
              <a:t>Second level</a:t>
            </a:r>
          </a:p>
          <a:p>
            <a:pPr lvl="2"/>
            <a:r>
              <a:rPr lang="en-US"/>
              <a:t>Third level</a:t>
            </a:r>
          </a:p>
        </p:txBody>
      </p:sp>
      <p:sp>
        <p:nvSpPr>
          <p:cNvPr id="23" name="Text Placeholder 22">
            <a:extLst>
              <a:ext uri="{FF2B5EF4-FFF2-40B4-BE49-F238E27FC236}">
                <a16:creationId xmlns:a16="http://schemas.microsoft.com/office/drawing/2014/main" id="{73C85F00-3917-CF47-B34F-F5BD0E11697A}"/>
              </a:ext>
            </a:extLst>
          </p:cNvPr>
          <p:cNvSpPr>
            <a:spLocks noGrp="1"/>
          </p:cNvSpPr>
          <p:nvPr>
            <p:ph type="body" sz="quarter" idx="21"/>
          </p:nvPr>
        </p:nvSpPr>
        <p:spPr>
          <a:xfrm>
            <a:off x="0" y="0"/>
            <a:ext cx="6096000" cy="2212848"/>
          </a:xfrm>
          <a:solidFill>
            <a:schemeClr val="tx2"/>
          </a:solidFill>
          <a:ln w="3175">
            <a:solidFill>
              <a:schemeClr val="tx1">
                <a:lumMod val="50000"/>
                <a:lumOff val="50000"/>
              </a:schemeClr>
            </a:solidFill>
          </a:ln>
        </p:spPr>
        <p:txBody>
          <a:bodyPr lIns="91440" rIns="91440" anchor="ctr"/>
          <a:lstStyle>
            <a:lvl1pPr algn="ctr">
              <a:lnSpc>
                <a:spcPct val="90000"/>
              </a:lnSpc>
              <a:spcAft>
                <a:spcPts val="0"/>
              </a:spcAft>
              <a:defRPr sz="6000" b="0">
                <a:solidFill>
                  <a:schemeClr val="bg1"/>
                </a:solidFill>
                <a:latin typeface="+mj-lt"/>
              </a:defRPr>
            </a:lvl1pPr>
            <a:lvl2pPr algn="ctr">
              <a:lnSpc>
                <a:spcPct val="90000"/>
              </a:lnSpc>
              <a:spcAft>
                <a:spcPts val="0"/>
              </a:spcAft>
              <a:defRPr sz="2400">
                <a:solidFill>
                  <a:schemeClr val="bg1"/>
                </a:solidFill>
              </a:defRPr>
            </a:lvl2pPr>
            <a:lvl3pPr algn="ctr">
              <a:lnSpc>
                <a:spcPct val="90000"/>
              </a:lnSpc>
              <a:spcAft>
                <a:spcPts val="0"/>
              </a:spcAft>
              <a:defRPr sz="1600">
                <a:solidFill>
                  <a:schemeClr val="bg1"/>
                </a:solidFill>
              </a:defRPr>
            </a:lvl3pPr>
            <a:lvl4pPr>
              <a:defRPr>
                <a:solidFill>
                  <a:schemeClr val="bg1"/>
                </a:solidFill>
              </a:defRPr>
            </a:lvl4pPr>
            <a:lvl5pPr>
              <a:defRPr>
                <a:solidFill>
                  <a:schemeClr val="bg1"/>
                </a:solidFill>
              </a:defRPr>
            </a:lvl5pPr>
          </a:lstStyle>
          <a:p>
            <a:pPr lvl="0"/>
            <a:r>
              <a:rPr lang="en-US"/>
              <a:t>Edit </a:t>
            </a:r>
          </a:p>
          <a:p>
            <a:pPr lvl="1"/>
            <a:r>
              <a:rPr lang="en-US"/>
              <a:t>Second level</a:t>
            </a:r>
          </a:p>
          <a:p>
            <a:pPr lvl="2"/>
            <a:r>
              <a:rPr lang="en-US"/>
              <a:t>Third level</a:t>
            </a:r>
          </a:p>
        </p:txBody>
      </p:sp>
      <p:sp>
        <p:nvSpPr>
          <p:cNvPr id="29" name="Text Placeholder 28">
            <a:extLst>
              <a:ext uri="{FF2B5EF4-FFF2-40B4-BE49-F238E27FC236}">
                <a16:creationId xmlns:a16="http://schemas.microsoft.com/office/drawing/2014/main" id="{50C7C18E-35B3-FC4D-B564-E7ED79437B9F}"/>
              </a:ext>
            </a:extLst>
          </p:cNvPr>
          <p:cNvSpPr>
            <a:spLocks noGrp="1"/>
          </p:cNvSpPr>
          <p:nvPr>
            <p:ph type="body" sz="quarter" idx="23" hasCustomPrompt="1"/>
          </p:nvPr>
        </p:nvSpPr>
        <p:spPr>
          <a:xfrm>
            <a:off x="6096000" y="0"/>
            <a:ext cx="3048000" cy="2212848"/>
          </a:xfrm>
          <a:ln w="3175">
            <a:solidFill>
              <a:schemeClr val="tx1">
                <a:lumMod val="50000"/>
                <a:lumOff val="50000"/>
              </a:schemeClr>
            </a:solidFill>
          </a:ln>
        </p:spPr>
        <p:txBody>
          <a:bodyPr lIns="91440" rIns="91440" anchor="ctr"/>
          <a:lstStyle>
            <a:lvl1pPr algn="ctr">
              <a:lnSpc>
                <a:spcPct val="90000"/>
              </a:lnSpc>
              <a:spcAft>
                <a:spcPts val="0"/>
              </a:spcAft>
              <a:defRPr sz="5400" b="0">
                <a:latin typeface="+mj-lt"/>
              </a:defRPr>
            </a:lvl1pPr>
            <a:lvl2pPr algn="ctr">
              <a:lnSpc>
                <a:spcPct val="90000"/>
              </a:lnSpc>
              <a:spcAft>
                <a:spcPts val="0"/>
              </a:spcAft>
              <a:defRPr sz="2400"/>
            </a:lvl2pPr>
            <a:lvl3pPr algn="ctr">
              <a:lnSpc>
                <a:spcPct val="90000"/>
              </a:lnSpc>
              <a:spcAft>
                <a:spcPts val="0"/>
              </a:spcAft>
              <a:defRPr sz="1600"/>
            </a:lvl3pPr>
          </a:lstStyle>
          <a:p>
            <a:pPr lvl="0"/>
            <a:r>
              <a:rPr lang="en-US"/>
              <a:t>Edit  </a:t>
            </a:r>
          </a:p>
          <a:p>
            <a:pPr lvl="1"/>
            <a:r>
              <a:rPr lang="en-US"/>
              <a:t>Second level</a:t>
            </a:r>
          </a:p>
          <a:p>
            <a:pPr lvl="2"/>
            <a:r>
              <a:rPr lang="en-US"/>
              <a:t>Third level</a:t>
            </a:r>
          </a:p>
        </p:txBody>
      </p:sp>
    </p:spTree>
    <p:extLst>
      <p:ext uri="{BB962C8B-B14F-4D97-AF65-F5344CB8AC3E}">
        <p14:creationId xmlns:p14="http://schemas.microsoft.com/office/powerpoint/2010/main" val="632585004"/>
      </p:ext>
    </p:extLst>
  </p:cSld>
  <p:clrMapOvr>
    <a:masterClrMapping/>
  </p:clrMapOvr>
  <p:transition spd="slow">
    <p:wipe/>
  </p:transition>
  <p:extLst>
    <p:ext uri="{DCECCB84-F9BA-43D5-87BE-67443E8EF086}">
      <p15:sldGuideLst xmlns:p15="http://schemas.microsoft.com/office/powerpoint/2012/main">
        <p15:guide id="1" orient="horz" pos="13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 Side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2" y="990600"/>
            <a:ext cx="6788319" cy="827532"/>
          </a:xfrm>
        </p:spPr>
        <p:txBody>
          <a:bodyPr tIns="0" anchor="t"/>
          <a:lstStyle>
            <a:lvl1pPr algn="l">
              <a:defRPr sz="1800" b="1" spc="0" baseline="0">
                <a:solidFill>
                  <a:schemeClr val="tx1"/>
                </a:solidFill>
                <a:latin typeface="Source Sans Pro" panose="020B0503030403020204" pitchFamily="34" charset="0"/>
                <a:ea typeface="Source Sans Pro" panose="020B0503030403020204" pitchFamily="34" charset="0"/>
              </a:defRPr>
            </a:lvl1pPr>
          </a:lstStyle>
          <a:p>
            <a:r>
              <a:rPr lang="en-US"/>
              <a:t>Click to edit Master </a:t>
            </a:r>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0"/>
            <a:ext cx="3288303" cy="4740068"/>
          </a:xfrm>
        </p:spPr>
        <p:txBody>
          <a:bodyPr tIns="0"/>
          <a:lstStyle>
            <a:lvl1pPr algn="l">
              <a:defRPr sz="1600"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63CD825E-D77A-BC4B-A290-2A9BD3E2CF47}"/>
              </a:ext>
            </a:extLst>
          </p:cNvPr>
          <p:cNvSpPr>
            <a:spLocks noGrp="1"/>
          </p:cNvSpPr>
          <p:nvPr>
            <p:ph sz="quarter" idx="11"/>
          </p:nvPr>
        </p:nvSpPr>
        <p:spPr>
          <a:xfrm>
            <a:off x="914397" y="1828800"/>
            <a:ext cx="3149603"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8D1FC-0CEB-0245-8F07-CBB6F3C4CBFA}"/>
              </a:ext>
            </a:extLst>
          </p:cNvPr>
          <p:cNvSpPr>
            <a:spLocks noGrp="1"/>
          </p:cNvSpPr>
          <p:nvPr>
            <p:ph sz="quarter" idx="12"/>
          </p:nvPr>
        </p:nvSpPr>
        <p:spPr>
          <a:xfrm>
            <a:off x="4557183" y="1828800"/>
            <a:ext cx="3145536" cy="4495800"/>
          </a:xfrm>
        </p:spPr>
        <p:txBody>
          <a:bodyPr/>
          <a:lstStyle>
            <a:lvl1pPr algn="l">
              <a:defRPr sz="1600" spc="0"/>
            </a:lvl1pPr>
            <a:lvl2pPr algn="l">
              <a:defRPr sz="1600" spc="0"/>
            </a:lvl2pPr>
            <a:lvl3pPr algn="l">
              <a:defRPr sz="1600" spc="0"/>
            </a:lvl3pPr>
            <a:lvl4pPr algn="l">
              <a:defRPr sz="1600" spc="0"/>
            </a:lvl4pPr>
            <a:lvl5pPr algn="l">
              <a:defRPr sz="1600" spc="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7873" y="5845598"/>
            <a:ext cx="2238509" cy="653204"/>
          </a:xfrm>
          <a:prstGeom prst="rect">
            <a:avLst/>
          </a:prstGeom>
        </p:spPr>
      </p:pic>
    </p:spTree>
    <p:extLst>
      <p:ext uri="{BB962C8B-B14F-4D97-AF65-F5344CB8AC3E}">
        <p14:creationId xmlns:p14="http://schemas.microsoft.com/office/powerpoint/2010/main" val="3134427686"/>
      </p:ext>
    </p:extLst>
  </p:cSld>
  <p:clrMapOvr>
    <a:masterClrMapping/>
  </p:clrMapOvr>
  <p:transition spd="slow">
    <p:wipe/>
  </p:transition>
  <p:extLst>
    <p:ext uri="{DCECCB84-F9BA-43D5-87BE-67443E8EF086}">
      <p15:sldGuideLst xmlns:p15="http://schemas.microsoft.com/office/powerpoint/2012/main">
        <p15:guide id="1" pos="4864"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6" orient="horz" pos="2256" userDrawn="1">
          <p15:clr>
            <a:srgbClr val="FBAE40"/>
          </p15:clr>
        </p15:guide>
        <p15:guide id="7" orient="horz" pos="624"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guide id="12" pos="2848" userDrawn="1">
          <p15:clr>
            <a:srgbClr val="FBAE40"/>
          </p15:clr>
        </p15:guide>
        <p15:guide id="13" pos="537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 Sideba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9915828-8B97-0D41-A0B7-33EA569D7A27}"/>
              </a:ext>
            </a:extLst>
          </p:cNvPr>
          <p:cNvSpPr>
            <a:spLocks noGrp="1"/>
          </p:cNvSpPr>
          <p:nvPr>
            <p:ph type="pic" sz="quarter" idx="11"/>
          </p:nvPr>
        </p:nvSpPr>
        <p:spPr>
          <a:xfrm>
            <a:off x="2" y="0"/>
            <a:ext cx="8127999" cy="6629400"/>
          </a:xfrm>
          <a:ln>
            <a:noFill/>
          </a:ln>
        </p:spPr>
        <p:txBody>
          <a:bodyPr anchor="ctr"/>
          <a:lstStyle/>
          <a:p>
            <a:endParaRPr lang="en-US"/>
          </a:p>
        </p:txBody>
      </p:sp>
      <p:sp>
        <p:nvSpPr>
          <p:cNvPr id="7" name="Rectangle 6">
            <a:extLst>
              <a:ext uri="{FF2B5EF4-FFF2-40B4-BE49-F238E27FC236}">
                <a16:creationId xmlns:a16="http://schemas.microsoft.com/office/drawing/2014/main" id="{AEE557C2-FB7C-1643-A6B5-56D90E9B046E}"/>
              </a:ext>
            </a:extLst>
          </p:cNvPr>
          <p:cNvSpPr/>
          <p:nvPr userDrawn="1"/>
        </p:nvSpPr>
        <p:spPr>
          <a:xfrm>
            <a:off x="8128000" y="0"/>
            <a:ext cx="406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49EC68E0-1B5A-964A-ACF1-F575D93A4E54}"/>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39672D13-8C0B-3A47-B9B7-7AA71736C414}"/>
              </a:ext>
            </a:extLst>
          </p:cNvPr>
          <p:cNvSpPr>
            <a:spLocks noGrp="1"/>
          </p:cNvSpPr>
          <p:nvPr>
            <p:ph type="body" sz="quarter" idx="10"/>
          </p:nvPr>
        </p:nvSpPr>
        <p:spPr>
          <a:xfrm>
            <a:off x="8548099" y="990603"/>
            <a:ext cx="3288303" cy="4392561"/>
          </a:xfrm>
        </p:spPr>
        <p:txBody>
          <a:bodyPr tIns="0"/>
          <a:lstStyle>
            <a:lvl1pPr algn="l">
              <a:defRPr sz="1600" spc="0">
                <a:solidFill>
                  <a:schemeClr val="bg1"/>
                </a:solidFill>
              </a:defRPr>
            </a:lvl1pPr>
            <a:lvl2pPr algn="l">
              <a:defRPr spc="0">
                <a:solidFill>
                  <a:schemeClr val="bg1"/>
                </a:solidFill>
              </a:defRPr>
            </a:lvl2pPr>
            <a:lvl3pPr algn="l">
              <a:defRPr spc="0">
                <a:solidFill>
                  <a:schemeClr val="bg1"/>
                </a:solidFill>
              </a:defRPr>
            </a:lvl3pPr>
            <a:lvl4pPr algn="l">
              <a:defRPr spc="0">
                <a:solidFill>
                  <a:schemeClr val="bg1"/>
                </a:solidFill>
              </a:defRPr>
            </a:lvl4pPr>
            <a:lvl5pPr algn="l">
              <a:defRPr spc="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7873" y="5845598"/>
            <a:ext cx="2238509" cy="653204"/>
          </a:xfrm>
          <a:prstGeom prst="rect">
            <a:avLst/>
          </a:prstGeom>
        </p:spPr>
      </p:pic>
    </p:spTree>
    <p:extLst>
      <p:ext uri="{BB962C8B-B14F-4D97-AF65-F5344CB8AC3E}">
        <p14:creationId xmlns:p14="http://schemas.microsoft.com/office/powerpoint/2010/main" val="2885926165"/>
      </p:ext>
    </p:extLst>
  </p:cSld>
  <p:clrMapOvr>
    <a:masterClrMapping/>
  </p:clrMapOvr>
  <p:transition spd="slow">
    <p:wipe/>
  </p:transition>
  <p:extLst>
    <p:ext uri="{DCECCB84-F9BA-43D5-87BE-67443E8EF086}">
      <p15:sldGuideLst xmlns:p15="http://schemas.microsoft.com/office/powerpoint/2012/main">
        <p15:guide id="1" pos="4864" userDrawn="1">
          <p15:clr>
            <a:srgbClr val="FBAE40"/>
          </p15:clr>
        </p15:guide>
        <p15:guide id="3" pos="5120" userDrawn="1">
          <p15:clr>
            <a:srgbClr val="FBAE40"/>
          </p15:clr>
        </p15:guide>
        <p15:guide id="4" pos="576" userDrawn="1">
          <p15:clr>
            <a:srgbClr val="FBAE40"/>
          </p15:clr>
        </p15:guide>
        <p15:guide id="5" pos="7104" userDrawn="1">
          <p15:clr>
            <a:srgbClr val="FBAE40"/>
          </p15:clr>
        </p15:guide>
        <p15:guide id="7" orient="horz" pos="624" userDrawn="1">
          <p15:clr>
            <a:srgbClr val="FBAE40"/>
          </p15:clr>
        </p15:guide>
        <p15:guide id="9" orient="horz" pos="3984" userDrawn="1">
          <p15:clr>
            <a:srgbClr val="FBAE40"/>
          </p15:clr>
        </p15:guide>
        <p15:guide id="10" pos="7456" userDrawn="1">
          <p15:clr>
            <a:srgbClr val="FBAE40"/>
          </p15:clr>
        </p15:guide>
        <p15:guide id="11" pos="224" userDrawn="1">
          <p15:clr>
            <a:srgbClr val="FBAE40"/>
          </p15:clr>
        </p15:guide>
        <p15:guide id="12" pos="2848" userDrawn="1">
          <p15:clr>
            <a:srgbClr val="FBAE40"/>
          </p15:clr>
        </p15:guide>
        <p15:guide id="13" pos="53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9" Type="http://schemas.openxmlformats.org/officeDocument/2006/relationships/slideLayout" Target="../slideLayouts/slideLayout65.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42" Type="http://schemas.openxmlformats.org/officeDocument/2006/relationships/slideLayout" Target="../slideLayouts/slideLayout68.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slideLayout" Target="../slideLayouts/slideLayout63.xml"/><Relationship Id="rId40" Type="http://schemas.openxmlformats.org/officeDocument/2006/relationships/slideLayout" Target="../slideLayouts/slideLayout66.xml"/><Relationship Id="rId45" Type="http://schemas.openxmlformats.org/officeDocument/2006/relationships/theme" Target="../theme/theme2.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4" Type="http://schemas.openxmlformats.org/officeDocument/2006/relationships/slideLayout" Target="../slideLayouts/slideLayout70.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 Id="rId43" Type="http://schemas.openxmlformats.org/officeDocument/2006/relationships/slideLayout" Target="../slideLayouts/slideLayout69.xml"/><Relationship Id="rId8" Type="http://schemas.openxmlformats.org/officeDocument/2006/relationships/slideLayout" Target="../slideLayouts/slideLayout34.xml"/><Relationship Id="rId3" Type="http://schemas.openxmlformats.org/officeDocument/2006/relationships/slideLayout" Target="../slideLayouts/slideLayout29.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slideLayout" Target="../slideLayouts/slideLayout64.xml"/><Relationship Id="rId20" Type="http://schemas.openxmlformats.org/officeDocument/2006/relationships/slideLayout" Target="../slideLayouts/slideLayout46.xml"/><Relationship Id="rId4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0E67F4-E68C-764D-AD46-CD8820DB36CD}"/>
              </a:ext>
            </a:extLst>
          </p:cNvPr>
          <p:cNvSpPr/>
          <p:nvPr userDrawn="1"/>
        </p:nvSpPr>
        <p:spPr>
          <a:xfrm>
            <a:off x="0" y="6629400"/>
            <a:ext cx="12192000"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4400" y="0"/>
            <a:ext cx="10363200" cy="1517904"/>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914400" y="1828800"/>
            <a:ext cx="10363200" cy="43053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5A06208-22DD-E94C-9E51-762921CA64DB}"/>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1103745"/>
      </p:ext>
    </p:extLst>
  </p:cSld>
  <p:clrMap bg1="lt1" tx1="dk1" bg2="lt2" tx2="dk2" accent1="accent1" accent2="accent2" accent3="accent3" accent4="accent4" accent5="accent5" accent6="accent6" hlink="hlink" folHlink="folHlink"/>
  <p:sldLayoutIdLst>
    <p:sldLayoutId id="2147483683" r:id="rId1"/>
    <p:sldLayoutId id="2147483726" r:id="rId2"/>
    <p:sldLayoutId id="2147483719" r:id="rId3"/>
    <p:sldLayoutId id="2147483685" r:id="rId4"/>
    <p:sldLayoutId id="2147483684" r:id="rId5"/>
    <p:sldLayoutId id="2147483722" r:id="rId6"/>
    <p:sldLayoutId id="2147483724" r:id="rId7"/>
    <p:sldLayoutId id="2147483725" r:id="rId8"/>
    <p:sldLayoutId id="2147483732" r:id="rId9"/>
    <p:sldLayoutId id="2147483734" r:id="rId10"/>
    <p:sldLayoutId id="2147483733" r:id="rId11"/>
    <p:sldLayoutId id="2147483723" r:id="rId12"/>
    <p:sldLayoutId id="2147483720" r:id="rId13"/>
    <p:sldLayoutId id="2147483698" r:id="rId14"/>
    <p:sldLayoutId id="2147483686" r:id="rId15"/>
    <p:sldLayoutId id="2147483688" r:id="rId16"/>
    <p:sldLayoutId id="2147483700" r:id="rId17"/>
    <p:sldLayoutId id="2147483729" r:id="rId18"/>
    <p:sldLayoutId id="2147483728" r:id="rId19"/>
    <p:sldLayoutId id="2147483730" r:id="rId20"/>
    <p:sldLayoutId id="2147483731" r:id="rId21"/>
    <p:sldLayoutId id="2147483735" r:id="rId22"/>
    <p:sldLayoutId id="2147483691" r:id="rId23"/>
    <p:sldLayoutId id="2147483689" r:id="rId24"/>
    <p:sldLayoutId id="2147483690" r:id="rId25"/>
    <p:sldLayoutId id="2147483721" r:id="rId26"/>
  </p:sldLayoutIdLst>
  <p:transition spd="slow">
    <p:wipe/>
  </p:transition>
  <p:hf sldNum="0" hdr="0" ftr="0" dt="0"/>
  <p:txStyles>
    <p:title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p:titleStyle>
    <p:bodyStyle>
      <a:lvl1pPr marL="0" indent="0" algn="ctr" defTabSz="914400" rtl="0" eaLnBrk="1" latinLnBrk="0" hangingPunct="1">
        <a:lnSpc>
          <a:spcPct val="100000"/>
        </a:lnSpc>
        <a:spcBef>
          <a:spcPts val="0"/>
        </a:spcBef>
        <a:spcAft>
          <a:spcPts val="1200"/>
        </a:spcAft>
        <a:buFontTx/>
        <a:buNone/>
        <a:defRPr sz="1800" b="1" kern="1200" spc="0" baseline="0">
          <a:solidFill>
            <a:schemeClr val="tx1"/>
          </a:solidFill>
          <a:latin typeface="Source Sans Pro" panose="020B0503030403020204" pitchFamily="34" charset="0"/>
          <a:ea typeface="Source Sans Pro" panose="020B0503030403020204" pitchFamily="34" charset="0"/>
          <a:cs typeface="+mn-cs"/>
        </a:defRPr>
      </a:lvl1pPr>
      <a:lvl2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2pPr>
      <a:lvl3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3pPr>
      <a:lvl4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4pPr>
      <a:lvl5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0" userDrawn="1">
          <p15:clr>
            <a:srgbClr val="F26B43"/>
          </p15:clr>
        </p15:guide>
        <p15:guide id="2" pos="224" userDrawn="1">
          <p15:clr>
            <a:srgbClr val="F26B43"/>
          </p15:clr>
        </p15:guide>
        <p15:guide id="3" pos="7456" userDrawn="1">
          <p15:clr>
            <a:srgbClr val="F26B43"/>
          </p15:clr>
        </p15:guide>
        <p15:guide id="4" pos="576" userDrawn="1">
          <p15:clr>
            <a:srgbClr val="F26B43"/>
          </p15:clr>
        </p15:guide>
        <p15:guide id="5" pos="7104" userDrawn="1">
          <p15:clr>
            <a:srgbClr val="F26B43"/>
          </p15:clr>
        </p15:guide>
        <p15:guide id="6" pos="5120" userDrawn="1">
          <p15:clr>
            <a:srgbClr val="F26B43"/>
          </p15:clr>
        </p15:guide>
        <p15:guide id="7" orient="horz" pos="552" userDrawn="1">
          <p15:clr>
            <a:srgbClr val="F26B43"/>
          </p15:clr>
        </p15:guide>
        <p15:guide id="10" orient="horz" pos="1152" userDrawn="1">
          <p15:clr>
            <a:srgbClr val="F26B43"/>
          </p15:clr>
        </p15:guide>
        <p15:guide id="11" orient="horz" pos="3600" userDrawn="1">
          <p15:clr>
            <a:srgbClr val="F26B43"/>
          </p15:clr>
        </p15:guide>
        <p15:guide id="13" pos="3840" userDrawn="1">
          <p15:clr>
            <a:srgbClr val="F26B43"/>
          </p15:clr>
        </p15:guide>
        <p15:guide id="14" orient="horz" pos="3864" userDrawn="1">
          <p15:clr>
            <a:srgbClr val="F26B43"/>
          </p15:clr>
        </p15:guide>
        <p15:guide id="15" orient="horz" pos="3984" userDrawn="1">
          <p15:clr>
            <a:srgbClr val="F26B43"/>
          </p15:clr>
        </p15:guide>
        <p15:guide id="16" orient="horz" pos="624" userDrawn="1">
          <p15:clr>
            <a:srgbClr val="F26B43"/>
          </p15:clr>
        </p15:guide>
        <p15:guide id="18" pos="3072" userDrawn="1">
          <p15:clr>
            <a:srgbClr val="F26B43"/>
          </p15:clr>
        </p15:guide>
        <p15:guide id="19" orient="horz" pos="2088" userDrawn="1">
          <p15:clr>
            <a:srgbClr val="F26B43"/>
          </p15:clr>
        </p15:guide>
        <p15:guide id="20" orient="horz" pos="3144" userDrawn="1">
          <p15:clr>
            <a:srgbClr val="F26B43"/>
          </p15:clr>
        </p15:guide>
        <p15:guide id="21" orient="horz" pos="27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0E67F4-E68C-764D-AD46-CD8820DB36CD}"/>
              </a:ext>
            </a:extLst>
          </p:cNvPr>
          <p:cNvSpPr/>
          <p:nvPr/>
        </p:nvSpPr>
        <p:spPr>
          <a:xfrm>
            <a:off x="0" y="6629400"/>
            <a:ext cx="12192000"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4400" y="0"/>
            <a:ext cx="10363200" cy="1517904"/>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914400" y="1828800"/>
            <a:ext cx="10363200" cy="43053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5A06208-22DD-E94C-9E51-762921CA64DB}"/>
              </a:ext>
            </a:extLst>
          </p:cNvPr>
          <p:cNvSpPr/>
          <p:nvPr/>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a:extLst>
              <a:ext uri="{FF2B5EF4-FFF2-40B4-BE49-F238E27FC236}">
                <a16:creationId xmlns:a16="http://schemas.microsoft.com/office/drawing/2014/main" id="{4B0E67F4-E68C-764D-AD46-CD8820DB36CD}"/>
              </a:ext>
            </a:extLst>
          </p:cNvPr>
          <p:cNvSpPr/>
          <p:nvPr userDrawn="1"/>
        </p:nvSpPr>
        <p:spPr>
          <a:xfrm>
            <a:off x="0" y="6629400"/>
            <a:ext cx="12192000"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D5A06208-22DD-E94C-9E51-762921CA64DB}"/>
              </a:ext>
            </a:extLst>
          </p:cNvPr>
          <p:cNvSpPr/>
          <p:nvPr userDrawn="1"/>
        </p:nvSpPr>
        <p:spPr>
          <a:xfrm>
            <a:off x="0" y="6629400"/>
            <a:ext cx="12192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4253642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92"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Lst>
  <p:transition spd="slow">
    <p:wipe/>
  </p:transition>
  <p:hf sldNum="0" hdr="0" ftr="0" dt="0"/>
  <p:txStyles>
    <p:title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p:titleStyle>
    <p:bodyStyle>
      <a:lvl1pPr marL="0" indent="0" algn="ctr" defTabSz="914400" rtl="0" eaLnBrk="1" latinLnBrk="0" hangingPunct="1">
        <a:lnSpc>
          <a:spcPct val="100000"/>
        </a:lnSpc>
        <a:spcBef>
          <a:spcPts val="0"/>
        </a:spcBef>
        <a:spcAft>
          <a:spcPts val="1200"/>
        </a:spcAft>
        <a:buFontTx/>
        <a:buNone/>
        <a:defRPr sz="1800" b="1" kern="1200" spc="0" baseline="0">
          <a:solidFill>
            <a:schemeClr val="tx1"/>
          </a:solidFill>
          <a:latin typeface="Source Sans Pro" panose="020B0503030403020204" pitchFamily="34" charset="0"/>
          <a:ea typeface="Source Sans Pro" panose="020B0503030403020204" pitchFamily="34" charset="0"/>
          <a:cs typeface="+mn-cs"/>
        </a:defRPr>
      </a:lvl1pPr>
      <a:lvl2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2pPr>
      <a:lvl3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3pPr>
      <a:lvl4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4pPr>
      <a:lvl5pPr marL="9525" indent="0" algn="ctr" defTabSz="914400" rtl="0" eaLnBrk="1" latinLnBrk="0" hangingPunct="1">
        <a:lnSpc>
          <a:spcPct val="100000"/>
        </a:lnSpc>
        <a:spcBef>
          <a:spcPts val="0"/>
        </a:spcBef>
        <a:spcAft>
          <a:spcPts val="1200"/>
        </a:spcAft>
        <a:buFontTx/>
        <a:buNone/>
        <a:tabLst/>
        <a:defRPr sz="1600" kern="1200" spc="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0">
          <p15:clr>
            <a:srgbClr val="F26B43"/>
          </p15:clr>
        </p15:guide>
        <p15:guide id="2" pos="168">
          <p15:clr>
            <a:srgbClr val="F26B43"/>
          </p15:clr>
        </p15:guide>
        <p15:guide id="3" pos="5592">
          <p15:clr>
            <a:srgbClr val="F26B43"/>
          </p15:clr>
        </p15:guide>
        <p15:guide id="4" pos="432">
          <p15:clr>
            <a:srgbClr val="F26B43"/>
          </p15:clr>
        </p15:guide>
        <p15:guide id="5" pos="5328">
          <p15:clr>
            <a:srgbClr val="F26B43"/>
          </p15:clr>
        </p15:guide>
        <p15:guide id="13" pos="2880">
          <p15:clr>
            <a:srgbClr val="F26B43"/>
          </p15:clr>
        </p15:guide>
        <p15:guide id="18" pos="2304">
          <p15:clr>
            <a:srgbClr val="F26B43"/>
          </p15:clr>
        </p15:guide>
        <p15:guide id="22" pos="2560" userDrawn="1">
          <p15:clr>
            <a:srgbClr val="F26B43"/>
          </p15:clr>
        </p15:guide>
        <p15:guide id="23" pos="224" userDrawn="1">
          <p15:clr>
            <a:srgbClr val="F26B43"/>
          </p15:clr>
        </p15:guide>
        <p15:guide id="24" pos="7456" userDrawn="1">
          <p15:clr>
            <a:srgbClr val="F26B43"/>
          </p15:clr>
        </p15:guide>
        <p15:guide id="25" pos="576" userDrawn="1">
          <p15:clr>
            <a:srgbClr val="F26B43"/>
          </p15:clr>
        </p15:guide>
        <p15:guide id="26" pos="7104" userDrawn="1">
          <p15:clr>
            <a:srgbClr val="F26B43"/>
          </p15:clr>
        </p15:guide>
        <p15:guide id="27" pos="5120" userDrawn="1">
          <p15:clr>
            <a:srgbClr val="F26B43"/>
          </p15:clr>
        </p15:guide>
        <p15:guide id="28" orient="horz" pos="552" userDrawn="1">
          <p15:clr>
            <a:srgbClr val="F26B43"/>
          </p15:clr>
        </p15:guide>
        <p15:guide id="29" orient="horz" pos="1152" userDrawn="1">
          <p15:clr>
            <a:srgbClr val="F26B43"/>
          </p15:clr>
        </p15:guide>
        <p15:guide id="30" orient="horz" pos="3600" userDrawn="1">
          <p15:clr>
            <a:srgbClr val="F26B43"/>
          </p15:clr>
        </p15:guide>
        <p15:guide id="31" pos="3840" userDrawn="1">
          <p15:clr>
            <a:srgbClr val="F26B43"/>
          </p15:clr>
        </p15:guide>
        <p15:guide id="32" orient="horz" pos="3864" userDrawn="1">
          <p15:clr>
            <a:srgbClr val="F26B43"/>
          </p15:clr>
        </p15:guide>
        <p15:guide id="33" orient="horz" pos="3984" userDrawn="1">
          <p15:clr>
            <a:srgbClr val="F26B43"/>
          </p15:clr>
        </p15:guide>
        <p15:guide id="34" orient="horz" pos="624" userDrawn="1">
          <p15:clr>
            <a:srgbClr val="F26B43"/>
          </p15:clr>
        </p15:guide>
        <p15:guide id="35" pos="3072" userDrawn="1">
          <p15:clr>
            <a:srgbClr val="F26B43"/>
          </p15:clr>
        </p15:guide>
        <p15:guide id="36" orient="horz" pos="2088" userDrawn="1">
          <p15:clr>
            <a:srgbClr val="F26B43"/>
          </p15:clr>
        </p15:guide>
        <p15:guide id="37" orient="horz" pos="3144" userDrawn="1">
          <p15:clr>
            <a:srgbClr val="F26B43"/>
          </p15:clr>
        </p15:guide>
        <p15:guide id="38" orient="horz" pos="27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B8D9-25B5-5942-9EF5-A65FE9DEF4EB}"/>
              </a:ext>
            </a:extLst>
          </p:cNvPr>
          <p:cNvSpPr>
            <a:spLocks noGrp="1"/>
          </p:cNvSpPr>
          <p:nvPr>
            <p:ph type="title"/>
          </p:nvPr>
        </p:nvSpPr>
        <p:spPr>
          <a:xfrm>
            <a:off x="2209800" y="0"/>
            <a:ext cx="7772400" cy="3768436"/>
          </a:xfrm>
        </p:spPr>
        <p:txBody>
          <a:bodyPr/>
          <a:lstStyle/>
          <a:p>
            <a:r>
              <a:rPr lang="en-US">
                <a:solidFill>
                  <a:schemeClr val="tx2"/>
                </a:solidFill>
              </a:rPr>
              <a:t>Airbnb Global Price Analysis</a:t>
            </a:r>
          </a:p>
        </p:txBody>
      </p:sp>
      <p:sp>
        <p:nvSpPr>
          <p:cNvPr id="4" name="TextBox 3">
            <a:extLst>
              <a:ext uri="{FF2B5EF4-FFF2-40B4-BE49-F238E27FC236}">
                <a16:creationId xmlns:a16="http://schemas.microsoft.com/office/drawing/2014/main" id="{E079C966-6283-4CDE-A5D8-BD34BCB91ABA}"/>
              </a:ext>
            </a:extLst>
          </p:cNvPr>
          <p:cNvSpPr txBox="1"/>
          <p:nvPr/>
        </p:nvSpPr>
        <p:spPr>
          <a:xfrm>
            <a:off x="3854369" y="3780011"/>
            <a:ext cx="4467827" cy="1754326"/>
          </a:xfrm>
          <a:prstGeom prst="rect">
            <a:avLst/>
          </a:prstGeom>
          <a:noFill/>
        </p:spPr>
        <p:txBody>
          <a:bodyPr wrap="square" rtlCol="0">
            <a:spAutoFit/>
          </a:bodyPr>
          <a:lstStyle/>
          <a:p>
            <a:pPr algn="ctr"/>
            <a:r>
              <a:rPr lang="en-US" b="1" dirty="0">
                <a:latin typeface="Source Sans Pro" panose="020B0503030403020204" pitchFamily="34" charset="0"/>
                <a:ea typeface="Source Sans Pro" panose="020B0503030403020204" pitchFamily="34" charset="0"/>
              </a:rPr>
              <a:t>December 5</a:t>
            </a:r>
            <a:r>
              <a:rPr lang="en-US" b="1">
                <a:latin typeface="Source Sans Pro" panose="020B0503030403020204" pitchFamily="34" charset="0"/>
                <a:ea typeface="Source Sans Pro" panose="020B0503030403020204" pitchFamily="34" charset="0"/>
              </a:rPr>
              <a:t>, 2023</a:t>
            </a:r>
          </a:p>
          <a:p>
            <a:pPr algn="ctr"/>
            <a:endParaRPr lang="en-US" b="1" dirty="0">
              <a:latin typeface="Source Sans Pro" panose="020B0503030403020204" pitchFamily="34" charset="0"/>
              <a:ea typeface="Source Sans Pro" panose="020B0503030403020204" pitchFamily="34" charset="0"/>
            </a:endParaRPr>
          </a:p>
          <a:p>
            <a:pPr algn="ctr"/>
            <a:r>
              <a:rPr lang="en-US" b="1" dirty="0">
                <a:latin typeface="Source Sans Pro" panose="020B0503030403020204" pitchFamily="34" charset="0"/>
                <a:ea typeface="Source Sans Pro" panose="020B0503030403020204" pitchFamily="34" charset="0"/>
              </a:rPr>
              <a:t>Group 53</a:t>
            </a:r>
          </a:p>
          <a:p>
            <a:pPr marL="285750" indent="-285750" algn="ctr">
              <a:buFont typeface="Arial" panose="020B0604020202020204" pitchFamily="34" charset="0"/>
              <a:buChar char="•"/>
            </a:pPr>
            <a:r>
              <a:rPr lang="en-US" b="1" dirty="0">
                <a:latin typeface="Source Sans Pro" panose="020B0503030403020204" pitchFamily="34" charset="0"/>
                <a:ea typeface="Source Sans Pro" panose="020B0503030403020204" pitchFamily="34" charset="0"/>
              </a:rPr>
              <a:t>Richard Wang	509402</a:t>
            </a:r>
          </a:p>
          <a:p>
            <a:pPr marL="285750" indent="-285750" algn="ctr">
              <a:buFont typeface="Arial" panose="020B0604020202020204" pitchFamily="34" charset="0"/>
              <a:buChar char="•"/>
            </a:pPr>
            <a:r>
              <a:rPr lang="en-US" b="1" dirty="0" err="1">
                <a:latin typeface="Source Sans Pro" panose="020B0503030403020204" pitchFamily="34" charset="0"/>
                <a:ea typeface="Source Sans Pro" panose="020B0503030403020204" pitchFamily="34" charset="0"/>
              </a:rPr>
              <a:t>Jimeng</a:t>
            </a:r>
            <a:r>
              <a:rPr lang="en-US" b="1" dirty="0">
                <a:latin typeface="Source Sans Pro" panose="020B0503030403020204" pitchFamily="34" charset="0"/>
                <a:ea typeface="Source Sans Pro" panose="020B0503030403020204" pitchFamily="34" charset="0"/>
              </a:rPr>
              <a:t> Yin	516867</a:t>
            </a:r>
          </a:p>
          <a:p>
            <a:pPr marL="285750" indent="-285750" algn="ctr">
              <a:buFont typeface="Arial" panose="020B0604020202020204" pitchFamily="34" charset="0"/>
              <a:buChar char="•"/>
            </a:pPr>
            <a:r>
              <a:rPr lang="en-US" b="1" dirty="0" err="1">
                <a:latin typeface="Source Sans Pro" panose="020B0503030403020204" pitchFamily="34" charset="0"/>
                <a:ea typeface="Source Sans Pro" panose="020B0503030403020204" pitchFamily="34" charset="0"/>
              </a:rPr>
              <a:t>Bosan</a:t>
            </a:r>
            <a:r>
              <a:rPr lang="en-US" b="1" dirty="0">
                <a:latin typeface="Source Sans Pro" panose="020B0503030403020204" pitchFamily="34" charset="0"/>
                <a:ea typeface="Source Sans Pro" panose="020B0503030403020204" pitchFamily="34" charset="0"/>
              </a:rPr>
              <a:t> Hsu	519095</a:t>
            </a:r>
          </a:p>
        </p:txBody>
      </p:sp>
      <p:pic>
        <p:nvPicPr>
          <p:cNvPr id="5" name="Graphic 4">
            <a:extLst>
              <a:ext uri="{FF2B5EF4-FFF2-40B4-BE49-F238E27FC236}">
                <a16:creationId xmlns:a16="http://schemas.microsoft.com/office/drawing/2014/main" id="{8EC253EB-1A09-0270-2781-0220B07EF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26286" y="5558972"/>
            <a:ext cx="3048000" cy="952500"/>
          </a:xfrm>
          <a:prstGeom prst="rect">
            <a:avLst/>
          </a:prstGeom>
        </p:spPr>
      </p:pic>
      <p:pic>
        <p:nvPicPr>
          <p:cNvPr id="7" name="Graphic 6">
            <a:extLst>
              <a:ext uri="{FF2B5EF4-FFF2-40B4-BE49-F238E27FC236}">
                <a16:creationId xmlns:a16="http://schemas.microsoft.com/office/drawing/2014/main" id="{A9506246-25E2-E75C-6316-B4958556B2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2560" y="145751"/>
            <a:ext cx="2265344" cy="725618"/>
          </a:xfrm>
          <a:prstGeom prst="rect">
            <a:avLst/>
          </a:prstGeom>
        </p:spPr>
      </p:pic>
      <p:pic>
        <p:nvPicPr>
          <p:cNvPr id="8" name="Picture 7">
            <a:extLst>
              <a:ext uri="{FF2B5EF4-FFF2-40B4-BE49-F238E27FC236}">
                <a16:creationId xmlns:a16="http://schemas.microsoft.com/office/drawing/2014/main" id="{C1EAB9A4-9FB1-0614-3C6F-0CC445DD931A}"/>
              </a:ext>
            </a:extLst>
          </p:cNvPr>
          <p:cNvPicPr>
            <a:picLocks noChangeAspect="1"/>
          </p:cNvPicPr>
          <p:nvPr/>
        </p:nvPicPr>
        <p:blipFill>
          <a:blip r:embed="rId6"/>
          <a:stretch>
            <a:fillRect/>
          </a:stretch>
        </p:blipFill>
        <p:spPr>
          <a:xfrm>
            <a:off x="738804" y="1561805"/>
            <a:ext cx="1689100" cy="1689100"/>
          </a:xfrm>
          <a:prstGeom prst="rect">
            <a:avLst/>
          </a:prstGeom>
        </p:spPr>
      </p:pic>
    </p:spTree>
    <p:extLst>
      <p:ext uri="{BB962C8B-B14F-4D97-AF65-F5344CB8AC3E}">
        <p14:creationId xmlns:p14="http://schemas.microsoft.com/office/powerpoint/2010/main" val="30190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B3A-C909-DB29-F281-A501FB850D9B}"/>
              </a:ext>
            </a:extLst>
          </p:cNvPr>
          <p:cNvSpPr>
            <a:spLocks noGrp="1"/>
          </p:cNvSpPr>
          <p:nvPr>
            <p:ph type="title"/>
          </p:nvPr>
        </p:nvSpPr>
        <p:spPr>
          <a:xfrm>
            <a:off x="2209800" y="0"/>
            <a:ext cx="7772400" cy="3768436"/>
          </a:xfrm>
        </p:spPr>
        <p:txBody>
          <a:bodyPr/>
          <a:lstStyle/>
          <a:p>
            <a:pPr algn="ctr"/>
            <a:r>
              <a:rPr lang="en-US" altLang="zh-CN">
                <a:solidFill>
                  <a:schemeClr val="tx2"/>
                </a:solidFill>
              </a:rPr>
              <a:t>Part</a:t>
            </a:r>
            <a:r>
              <a:rPr lang="zh-CN" altLang="en-US">
                <a:solidFill>
                  <a:schemeClr val="tx2"/>
                </a:solidFill>
              </a:rPr>
              <a:t> </a:t>
            </a:r>
            <a:r>
              <a:rPr lang="en-US" altLang="zh-CN">
                <a:solidFill>
                  <a:schemeClr val="tx2"/>
                </a:solidFill>
              </a:rPr>
              <a:t>2-1:</a:t>
            </a:r>
            <a:r>
              <a:rPr lang="zh-CN" altLang="en-US">
                <a:solidFill>
                  <a:schemeClr val="tx2"/>
                </a:solidFill>
              </a:rPr>
              <a:t> </a:t>
            </a:r>
            <a:r>
              <a:rPr lang="en-US" altLang="zh-CN">
                <a:solidFill>
                  <a:schemeClr val="tx2"/>
                </a:solidFill>
              </a:rPr>
              <a:t>A</a:t>
            </a:r>
            <a:r>
              <a:rPr lang="en-US">
                <a:solidFill>
                  <a:schemeClr val="tx2"/>
                </a:solidFill>
              </a:rPr>
              <a:t>nalysis</a:t>
            </a:r>
            <a:br>
              <a:rPr lang="en-US">
                <a:solidFill>
                  <a:schemeClr val="tx2"/>
                </a:solidFill>
              </a:rPr>
            </a:br>
            <a:r>
              <a:rPr lang="en-US">
                <a:solidFill>
                  <a:schemeClr val="tx2"/>
                </a:solidFill>
              </a:rPr>
              <a:t>Data Analysis</a:t>
            </a:r>
          </a:p>
        </p:txBody>
      </p:sp>
      <p:pic>
        <p:nvPicPr>
          <p:cNvPr id="3" name="Picture 2">
            <a:extLst>
              <a:ext uri="{FF2B5EF4-FFF2-40B4-BE49-F238E27FC236}">
                <a16:creationId xmlns:a16="http://schemas.microsoft.com/office/drawing/2014/main" id="{53006417-62AA-2520-734F-831BBFFBEC7C}"/>
              </a:ext>
            </a:extLst>
          </p:cNvPr>
          <p:cNvPicPr>
            <a:picLocks noChangeAspect="1"/>
          </p:cNvPicPr>
          <p:nvPr/>
        </p:nvPicPr>
        <p:blipFill>
          <a:blip r:embed="rId2"/>
          <a:stretch>
            <a:fillRect/>
          </a:stretch>
        </p:blipFill>
        <p:spPr>
          <a:xfrm>
            <a:off x="1365250" y="2584450"/>
            <a:ext cx="1689100" cy="1689100"/>
          </a:xfrm>
          <a:prstGeom prst="rect">
            <a:avLst/>
          </a:prstGeom>
        </p:spPr>
      </p:pic>
    </p:spTree>
    <p:extLst>
      <p:ext uri="{BB962C8B-B14F-4D97-AF65-F5344CB8AC3E}">
        <p14:creationId xmlns:p14="http://schemas.microsoft.com/office/powerpoint/2010/main" val="42845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 Transit</a:t>
            </a:r>
            <a:endParaRPr lang="en-US"/>
          </a:p>
        </p:txBody>
      </p:sp>
      <p:sp>
        <p:nvSpPr>
          <p:cNvPr id="5" name="TextBox 4">
            <a:extLst>
              <a:ext uri="{FF2B5EF4-FFF2-40B4-BE49-F238E27FC236}">
                <a16:creationId xmlns:a16="http://schemas.microsoft.com/office/drawing/2014/main" id="{6006319C-A32C-B697-CD52-CA65D4526EFD}"/>
              </a:ext>
            </a:extLst>
          </p:cNvPr>
          <p:cNvSpPr txBox="1"/>
          <p:nvPr/>
        </p:nvSpPr>
        <p:spPr>
          <a:xfrm>
            <a:off x="914399" y="1610986"/>
            <a:ext cx="10363201" cy="464101"/>
          </a:xfrm>
          <a:prstGeom prst="rect">
            <a:avLst/>
          </a:prstGeom>
          <a:noFill/>
        </p:spPr>
        <p:txBody>
          <a:bodyPr wrap="square" lIns="91440" tIns="45720" rIns="91440" bIns="45720" rtlCol="0" anchor="t">
            <a:spAutoFit/>
          </a:bodyPr>
          <a:lstStyle/>
          <a:p>
            <a:pPr>
              <a:lnSpc>
                <a:spcPct val="150000"/>
              </a:lnSpc>
            </a:pPr>
            <a:r>
              <a:rPr lang="en-US" b="1">
                <a:latin typeface="Source Sans Pro"/>
                <a:ea typeface="Source Sans Pro"/>
              </a:rPr>
              <a:t>Ten most frequent words with their average price</a:t>
            </a:r>
            <a:endParaRPr lang="en-US" b="1">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7F2E35D7-2B83-80E3-7482-6E86835E9B28}"/>
              </a:ext>
            </a:extLst>
          </p:cNvPr>
          <p:cNvPicPr>
            <a:picLocks noChangeAspect="1"/>
          </p:cNvPicPr>
          <p:nvPr/>
        </p:nvPicPr>
        <p:blipFill>
          <a:blip r:embed="rId3"/>
          <a:stretch>
            <a:fillRect/>
          </a:stretch>
        </p:blipFill>
        <p:spPr>
          <a:xfrm>
            <a:off x="3301920" y="2228963"/>
            <a:ext cx="5581650" cy="3838575"/>
          </a:xfrm>
          <a:prstGeom prst="rect">
            <a:avLst/>
          </a:prstGeom>
        </p:spPr>
      </p:pic>
      <p:sp>
        <p:nvSpPr>
          <p:cNvPr id="2" name="Rounded Rectangle 8">
            <a:extLst>
              <a:ext uri="{FF2B5EF4-FFF2-40B4-BE49-F238E27FC236}">
                <a16:creationId xmlns:a16="http://schemas.microsoft.com/office/drawing/2014/main" id="{473686B6-7B4A-C32C-D370-7802A2FFDEA9}"/>
              </a:ext>
            </a:extLst>
          </p:cNvPr>
          <p:cNvSpPr/>
          <p:nvPr/>
        </p:nvSpPr>
        <p:spPr>
          <a:xfrm>
            <a:off x="4440469" y="2994693"/>
            <a:ext cx="1910179" cy="86600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94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 Transit</a:t>
            </a:r>
            <a:endParaRPr lang="en-US"/>
          </a:p>
        </p:txBody>
      </p:sp>
      <p:pic>
        <p:nvPicPr>
          <p:cNvPr id="4" name="Picture 3">
            <a:extLst>
              <a:ext uri="{FF2B5EF4-FFF2-40B4-BE49-F238E27FC236}">
                <a16:creationId xmlns:a16="http://schemas.microsoft.com/office/drawing/2014/main" id="{059FE783-1569-16A7-ABF9-9F4CBED4ABF9}"/>
              </a:ext>
            </a:extLst>
          </p:cNvPr>
          <p:cNvPicPr>
            <a:picLocks noChangeAspect="1"/>
          </p:cNvPicPr>
          <p:nvPr/>
        </p:nvPicPr>
        <p:blipFill rotWithShape="1">
          <a:blip r:embed="rId3"/>
          <a:srcRect t="17538" b="8000"/>
          <a:stretch/>
        </p:blipFill>
        <p:spPr>
          <a:xfrm>
            <a:off x="2823672" y="3432798"/>
            <a:ext cx="5613066" cy="2603182"/>
          </a:xfrm>
          <a:prstGeom prst="rect">
            <a:avLst/>
          </a:prstGeom>
        </p:spPr>
      </p:pic>
      <p:sp>
        <p:nvSpPr>
          <p:cNvPr id="9" name="TextBox 8">
            <a:extLst>
              <a:ext uri="{FF2B5EF4-FFF2-40B4-BE49-F238E27FC236}">
                <a16:creationId xmlns:a16="http://schemas.microsoft.com/office/drawing/2014/main" id="{F7E096AE-863E-0210-B717-50C8CFB6B784}"/>
              </a:ext>
            </a:extLst>
          </p:cNvPr>
          <p:cNvSpPr txBox="1"/>
          <p:nvPr/>
        </p:nvSpPr>
        <p:spPr>
          <a:xfrm>
            <a:off x="451412" y="1711482"/>
            <a:ext cx="10363201" cy="1421287"/>
          </a:xfrm>
          <a:prstGeom prst="rect">
            <a:avLst/>
          </a:prstGeom>
          <a:noFill/>
        </p:spPr>
        <p:txBody>
          <a:bodyPr wrap="square" lIns="91440" tIns="45720" rIns="91440" bIns="45720" rtlCol="0" anchor="t">
            <a:spAutoFit/>
          </a:bodyPr>
          <a:lstStyle/>
          <a:p>
            <a:pPr marL="742950" lvl="1" indent="-285750">
              <a:lnSpc>
                <a:spcPct val="150000"/>
              </a:lnSpc>
              <a:buFont typeface="Arial,Sans-Serif" panose="020B0604020202020204" pitchFamily="34" charset="0"/>
              <a:buChar char="•"/>
            </a:pPr>
            <a:r>
              <a:rPr lang="en-US" sz="2000" b="1">
                <a:latin typeface="Source Sans Pro" panose="020B0503030403020204" pitchFamily="34" charset="0"/>
                <a:ea typeface="Source Sans Pro" panose="020B0503030403020204" pitchFamily="34" charset="0"/>
              </a:rPr>
              <a:t>Significantly frequent words: "phone", "reviews,  and "email"</a:t>
            </a:r>
          </a:p>
          <a:p>
            <a:pPr marL="1257300" lvl="1" indent="-34290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customers take those three factors seriously</a:t>
            </a:r>
            <a:endParaRPr lang="zh-CN" altLang="en-US" sz="2000">
              <a:latin typeface="Source Sans Pro" panose="020B0503030403020204" pitchFamily="34" charset="0"/>
            </a:endParaRPr>
          </a:p>
          <a:p>
            <a:pPr marL="1257300" lvl="1" indent="-342900">
              <a:lnSpc>
                <a:spcPct val="150000"/>
              </a:lnSpc>
              <a:buFont typeface="Arial" panose="020B0604020202020204" pitchFamily="34" charset="0"/>
              <a:buChar char="•"/>
            </a:pPr>
            <a:r>
              <a:rPr lang="zh-CN" altLang="en-US" sz="2000">
                <a:latin typeface="Source Sans Pro" panose="020B0503030403020204" pitchFamily="34" charset="0"/>
              </a:rPr>
              <a:t>e.g. </a:t>
            </a:r>
            <a:r>
              <a:rPr lang="en-US" altLang="zh-CN" sz="2000">
                <a:latin typeface="Source Sans Pro" panose="020B0503030403020204" pitchFamily="34" charset="0"/>
                <a:ea typeface="Source Sans Pro" panose="020B0503030403020204" pitchFamily="34" charset="0"/>
              </a:rPr>
              <a:t>previous reviews, </a:t>
            </a:r>
            <a:r>
              <a:rPr lang="en-US" sz="2000">
                <a:latin typeface="Source Sans Pro" panose="020B0503030403020204" pitchFamily="34" charset="0"/>
                <a:ea typeface="Source Sans Pro" panose="020B0503030403020204" pitchFamily="34" charset="0"/>
              </a:rPr>
              <a:t>contact availability</a:t>
            </a:r>
            <a:endParaRPr lang="zh-CN" altLang="en-US" sz="2000">
              <a:latin typeface="Source Sans Pro" panose="020B0503030403020204" pitchFamily="34" charset="0"/>
            </a:endParaRPr>
          </a:p>
        </p:txBody>
      </p:sp>
    </p:spTree>
    <p:extLst>
      <p:ext uri="{BB962C8B-B14F-4D97-AF65-F5344CB8AC3E}">
        <p14:creationId xmlns:p14="http://schemas.microsoft.com/office/powerpoint/2010/main" val="99312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 Amenities</a:t>
            </a:r>
            <a:endParaRPr lang="en-US"/>
          </a:p>
        </p:txBody>
      </p:sp>
      <p:sp>
        <p:nvSpPr>
          <p:cNvPr id="6" name="TextBox 5">
            <a:extLst>
              <a:ext uri="{FF2B5EF4-FFF2-40B4-BE49-F238E27FC236}">
                <a16:creationId xmlns:a16="http://schemas.microsoft.com/office/drawing/2014/main" id="{EFEEF08B-94CE-EA7D-9782-79B2810682AF}"/>
              </a:ext>
            </a:extLst>
          </p:cNvPr>
          <p:cNvSpPr txBox="1"/>
          <p:nvPr/>
        </p:nvSpPr>
        <p:spPr>
          <a:xfrm>
            <a:off x="1068728" y="1610986"/>
            <a:ext cx="10363201" cy="505395"/>
          </a:xfrm>
          <a:prstGeom prst="rect">
            <a:avLst/>
          </a:prstGeom>
          <a:noFill/>
        </p:spPr>
        <p:txBody>
          <a:bodyPr wrap="square" lIns="91440" tIns="45720" rIns="91440" bIns="45720" rtlCol="0" anchor="t">
            <a:spAutoFit/>
          </a:bodyPr>
          <a:lstStyle/>
          <a:p>
            <a:pPr>
              <a:lnSpc>
                <a:spcPct val="150000"/>
              </a:lnSpc>
            </a:pPr>
            <a:r>
              <a:rPr lang="en-US" sz="2000" b="1">
                <a:latin typeface="Source Sans Pro"/>
                <a:ea typeface="Source Sans Pro"/>
              </a:rPr>
              <a:t>Ten most frequent words with their average price</a:t>
            </a:r>
            <a:endParaRPr lang="en-US" sz="2000" b="1">
              <a:latin typeface="Source Sans Pro" panose="020B0503030403020204" pitchFamily="34" charset="0"/>
              <a:ea typeface="Source Sans Pro" panose="020B0503030403020204" pitchFamily="34" charset="0"/>
            </a:endParaRPr>
          </a:p>
        </p:txBody>
      </p:sp>
      <p:pic>
        <p:nvPicPr>
          <p:cNvPr id="9" name="Picture 8" descr="A white paper with black text&#10;&#10;Description automatically generated">
            <a:extLst>
              <a:ext uri="{FF2B5EF4-FFF2-40B4-BE49-F238E27FC236}">
                <a16:creationId xmlns:a16="http://schemas.microsoft.com/office/drawing/2014/main" id="{7CA68D96-4B71-E9A8-0936-79CF3CE5E161}"/>
              </a:ext>
            </a:extLst>
          </p:cNvPr>
          <p:cNvPicPr>
            <a:picLocks noChangeAspect="1"/>
          </p:cNvPicPr>
          <p:nvPr/>
        </p:nvPicPr>
        <p:blipFill>
          <a:blip r:embed="rId3"/>
          <a:stretch>
            <a:fillRect/>
          </a:stretch>
        </p:blipFill>
        <p:spPr>
          <a:xfrm>
            <a:off x="3086100" y="2178590"/>
            <a:ext cx="6019800" cy="4010025"/>
          </a:xfrm>
          <a:prstGeom prst="rect">
            <a:avLst/>
          </a:prstGeom>
        </p:spPr>
      </p:pic>
      <p:sp>
        <p:nvSpPr>
          <p:cNvPr id="4" name="Rounded Rectangle 8">
            <a:extLst>
              <a:ext uri="{FF2B5EF4-FFF2-40B4-BE49-F238E27FC236}">
                <a16:creationId xmlns:a16="http://schemas.microsoft.com/office/drawing/2014/main" id="{549474BE-2315-9A08-2BDD-32A8D38C902A}"/>
              </a:ext>
            </a:extLst>
          </p:cNvPr>
          <p:cNvSpPr/>
          <p:nvPr/>
        </p:nvSpPr>
        <p:spPr>
          <a:xfrm>
            <a:off x="5110584" y="4407432"/>
            <a:ext cx="3876121" cy="4036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378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 Amenities</a:t>
            </a:r>
            <a:endParaRPr lang="en-US"/>
          </a:p>
        </p:txBody>
      </p:sp>
      <p:pic>
        <p:nvPicPr>
          <p:cNvPr id="10" name="Picture 9">
            <a:extLst>
              <a:ext uri="{FF2B5EF4-FFF2-40B4-BE49-F238E27FC236}">
                <a16:creationId xmlns:a16="http://schemas.microsoft.com/office/drawing/2014/main" id="{C8E733F7-7906-6C4C-D52A-E4864A182136}"/>
              </a:ext>
            </a:extLst>
          </p:cNvPr>
          <p:cNvPicPr>
            <a:picLocks noChangeAspect="1"/>
          </p:cNvPicPr>
          <p:nvPr/>
        </p:nvPicPr>
        <p:blipFill rotWithShape="1">
          <a:blip r:embed="rId3"/>
          <a:srcRect t="24038" b="14423"/>
          <a:stretch/>
        </p:blipFill>
        <p:spPr>
          <a:xfrm>
            <a:off x="2854355" y="3201970"/>
            <a:ext cx="6480338" cy="2468985"/>
          </a:xfrm>
          <a:prstGeom prst="rect">
            <a:avLst/>
          </a:prstGeom>
        </p:spPr>
      </p:pic>
      <p:sp>
        <p:nvSpPr>
          <p:cNvPr id="7" name="TextBox 6">
            <a:extLst>
              <a:ext uri="{FF2B5EF4-FFF2-40B4-BE49-F238E27FC236}">
                <a16:creationId xmlns:a16="http://schemas.microsoft.com/office/drawing/2014/main" id="{E29837AF-2BD8-790F-139B-6CF999EB7A5C}"/>
              </a:ext>
            </a:extLst>
          </p:cNvPr>
          <p:cNvSpPr txBox="1"/>
          <p:nvPr/>
        </p:nvSpPr>
        <p:spPr>
          <a:xfrm>
            <a:off x="914399" y="1595735"/>
            <a:ext cx="10363201" cy="1421287"/>
          </a:xfrm>
          <a:prstGeom prst="rect">
            <a:avLst/>
          </a:prstGeom>
          <a:noFill/>
        </p:spPr>
        <p:txBody>
          <a:bodyPr wrap="square" lIns="91440" tIns="45720" rIns="91440" bIns="45720" rtlCol="0" anchor="t">
            <a:spAutoFit/>
          </a:bodyPr>
          <a:lstStyle/>
          <a:p>
            <a:pPr marL="742950" lvl="1" indent="-285750">
              <a:lnSpc>
                <a:spcPct val="150000"/>
              </a:lnSpc>
              <a:buFont typeface="Arial,Sans-Serif" panose="020B0604020202020204" pitchFamily="34" charset="0"/>
              <a:buChar char="•"/>
            </a:pPr>
            <a:r>
              <a:rPr lang="en-US" sz="2000" b="1" dirty="0">
                <a:latin typeface="Source Sans Pro"/>
                <a:ea typeface="Source Sans Pro"/>
              </a:rPr>
              <a:t>TV leads to a higher price</a:t>
            </a:r>
          </a:p>
          <a:p>
            <a:pPr marL="1257300" lvl="1" indent="-342900">
              <a:lnSpc>
                <a:spcPct val="150000"/>
              </a:lnSpc>
              <a:buFont typeface="Arial" panose="020B0604020202020204" pitchFamily="34" charset="0"/>
              <a:buChar char="•"/>
            </a:pPr>
            <a:r>
              <a:rPr lang="en-US" altLang="zh-CN" sz="2000" dirty="0">
                <a:latin typeface="Source Sans Pro"/>
                <a:ea typeface="Source Sans Pro"/>
              </a:rPr>
              <a:t>Hosts should provide TV to attract customers</a:t>
            </a:r>
          </a:p>
          <a:p>
            <a:pPr marL="1257300" lvl="1" indent="-342900">
              <a:lnSpc>
                <a:spcPct val="150000"/>
              </a:lnSpc>
              <a:buFont typeface="Arial" panose="020B0604020202020204" pitchFamily="34" charset="0"/>
              <a:buChar char="•"/>
            </a:pPr>
            <a:r>
              <a:rPr lang="zh-CN" altLang="en-US" sz="2000">
                <a:latin typeface="Source Sans Pro"/>
              </a:rPr>
              <a:t>Low-budget customers should seek rooms without TVs</a:t>
            </a:r>
            <a:endParaRPr lang="en-US" altLang="zh-CN" sz="2000">
              <a:latin typeface="Source Sans Pro"/>
              <a:ea typeface="Source Sans Pro" panose="020B0503030403020204" pitchFamily="34" charset="0"/>
            </a:endParaRPr>
          </a:p>
        </p:txBody>
      </p:sp>
    </p:spTree>
    <p:extLst>
      <p:ext uri="{BB962C8B-B14F-4D97-AF65-F5344CB8AC3E}">
        <p14:creationId xmlns:p14="http://schemas.microsoft.com/office/powerpoint/2010/main" val="386184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AEAB6-0FD8-4C05-A797-77F082753D13}"/>
              </a:ext>
            </a:extLst>
          </p:cNvPr>
          <p:cNvSpPr txBox="1"/>
          <p:nvPr/>
        </p:nvSpPr>
        <p:spPr>
          <a:xfrm>
            <a:off x="1119204" y="1712031"/>
            <a:ext cx="10370599" cy="1387431"/>
          </a:xfrm>
          <a:prstGeom prst="rect">
            <a:avLst/>
          </a:prstGeom>
          <a:noFill/>
        </p:spPr>
        <p:txBody>
          <a:bodyPr wrap="square" lIns="91440" tIns="45720" rIns="91440" bIns="45720" rtlCol="0" anchor="t">
            <a:spAutoFit/>
          </a:bodyPr>
          <a:lstStyle/>
          <a:p>
            <a:pPr>
              <a:lnSpc>
                <a:spcPct val="150000"/>
              </a:lnSpc>
            </a:pPr>
            <a:r>
              <a:rPr lang="en-US" sz="2000" b="1">
                <a:latin typeface="Source Sans Pro"/>
                <a:ea typeface="Source Sans Pro"/>
              </a:rPr>
              <a:t>The relationship between the response time and the ratings</a:t>
            </a:r>
            <a:endParaRPr lang="en-US" sz="2000"/>
          </a:p>
          <a:p>
            <a:pPr>
              <a:lnSpc>
                <a:spcPct val="150000"/>
              </a:lnSpc>
            </a:pPr>
            <a:endParaRPr lang="en-US" sz="2000" b="1">
              <a:latin typeface="Source Sans Pro"/>
              <a:ea typeface="Source Sans Pro"/>
            </a:endParaRPr>
          </a:p>
          <a:p>
            <a:pPr marL="285750" indent="-285750">
              <a:lnSpc>
                <a:spcPct val="150000"/>
              </a:lnSpc>
              <a:buFont typeface="Arial" panose="020B0604020202020204" pitchFamily="34" charset="0"/>
              <a:buChar char="•"/>
            </a:pPr>
            <a:endParaRPr lang="en-US">
              <a:latin typeface="Source Sans Pro"/>
              <a:ea typeface="Source Sans Pro"/>
            </a:endParaRP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Response Time</a:t>
            </a:r>
            <a:endParaRPr lang="en-US">
              <a:highlight>
                <a:srgbClr val="FFFF00"/>
              </a:highlight>
            </a:endParaRPr>
          </a:p>
        </p:txBody>
      </p:sp>
      <p:pic>
        <p:nvPicPr>
          <p:cNvPr id="6" name="Picture 5" descr="A close-up of a paper&#10;&#10;Description automatically generated">
            <a:extLst>
              <a:ext uri="{FF2B5EF4-FFF2-40B4-BE49-F238E27FC236}">
                <a16:creationId xmlns:a16="http://schemas.microsoft.com/office/drawing/2014/main" id="{0CB73191-5210-01B4-E9EA-E1F13E1967CA}"/>
              </a:ext>
            </a:extLst>
          </p:cNvPr>
          <p:cNvPicPr>
            <a:picLocks noChangeAspect="1"/>
          </p:cNvPicPr>
          <p:nvPr/>
        </p:nvPicPr>
        <p:blipFill>
          <a:blip r:embed="rId2"/>
          <a:stretch>
            <a:fillRect/>
          </a:stretch>
        </p:blipFill>
        <p:spPr>
          <a:xfrm>
            <a:off x="1122200" y="2445949"/>
            <a:ext cx="9957786" cy="2402736"/>
          </a:xfrm>
          <a:prstGeom prst="rect">
            <a:avLst/>
          </a:prstGeom>
        </p:spPr>
      </p:pic>
    </p:spTree>
    <p:extLst>
      <p:ext uri="{BB962C8B-B14F-4D97-AF65-F5344CB8AC3E}">
        <p14:creationId xmlns:p14="http://schemas.microsoft.com/office/powerpoint/2010/main" val="176115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Response Time</a:t>
            </a:r>
            <a:endParaRPr lang="en-US">
              <a:highlight>
                <a:srgbClr val="FFFF00"/>
              </a:highlight>
            </a:endParaRPr>
          </a:p>
        </p:txBody>
      </p:sp>
      <p:pic>
        <p:nvPicPr>
          <p:cNvPr id="7" name="Picture 6">
            <a:extLst>
              <a:ext uri="{FF2B5EF4-FFF2-40B4-BE49-F238E27FC236}">
                <a16:creationId xmlns:a16="http://schemas.microsoft.com/office/drawing/2014/main" id="{E94523E3-FA7C-3B03-1056-93D661BFF186}"/>
              </a:ext>
            </a:extLst>
          </p:cNvPr>
          <p:cNvPicPr>
            <a:picLocks noChangeAspect="1"/>
          </p:cNvPicPr>
          <p:nvPr/>
        </p:nvPicPr>
        <p:blipFill>
          <a:blip r:embed="rId2"/>
          <a:stretch>
            <a:fillRect/>
          </a:stretch>
        </p:blipFill>
        <p:spPr>
          <a:xfrm>
            <a:off x="6092300" y="1346566"/>
            <a:ext cx="4430383" cy="4360080"/>
          </a:xfrm>
          <a:prstGeom prst="rect">
            <a:avLst/>
          </a:prstGeom>
        </p:spPr>
      </p:pic>
      <p:sp>
        <p:nvSpPr>
          <p:cNvPr id="3" name="TextBox 2">
            <a:extLst>
              <a:ext uri="{FF2B5EF4-FFF2-40B4-BE49-F238E27FC236}">
                <a16:creationId xmlns:a16="http://schemas.microsoft.com/office/drawing/2014/main" id="{B5E7A13A-9693-DEA3-AC93-852DCD366022}"/>
              </a:ext>
            </a:extLst>
          </p:cNvPr>
          <p:cNvSpPr txBox="1"/>
          <p:nvPr/>
        </p:nvSpPr>
        <p:spPr>
          <a:xfrm>
            <a:off x="547867" y="1769355"/>
            <a:ext cx="10363201" cy="1421287"/>
          </a:xfrm>
          <a:prstGeom prst="rect">
            <a:avLst/>
          </a:prstGeom>
          <a:noFill/>
        </p:spPr>
        <p:txBody>
          <a:bodyPr wrap="square" lIns="91440" tIns="45720" rIns="91440" bIns="45720" rtlCol="0" anchor="t">
            <a:spAutoFit/>
          </a:bodyPr>
          <a:lstStyle/>
          <a:p>
            <a:pPr marL="742950" lvl="1" indent="-285750">
              <a:lnSpc>
                <a:spcPct val="150000"/>
              </a:lnSpc>
              <a:buFont typeface="Arial,Sans-Serif" panose="020B0604020202020204" pitchFamily="34" charset="0"/>
              <a:buChar char="•"/>
            </a:pPr>
            <a:r>
              <a:rPr lang="en-US" sz="2000" b="1">
                <a:latin typeface="Source Sans Pro"/>
                <a:ea typeface="Source Sans Pro"/>
              </a:rPr>
              <a:t>Fast, but not too fast.</a:t>
            </a:r>
          </a:p>
          <a:p>
            <a:pPr marL="1257300" lvl="1" indent="-342900">
              <a:lnSpc>
                <a:spcPct val="150000"/>
              </a:lnSpc>
              <a:buFont typeface="Arial" panose="020B0604020202020204" pitchFamily="34" charset="0"/>
              <a:buChar char="•"/>
            </a:pPr>
            <a:r>
              <a:rPr lang="en-US" altLang="zh-CN" sz="2000">
                <a:latin typeface="Source Sans Pro"/>
                <a:ea typeface="Source Sans Pro"/>
              </a:rPr>
              <a:t>Hosts should respond customers </a:t>
            </a:r>
            <a:endParaRPr lang="en-US" sz="2000">
              <a:latin typeface="Source Sans Pro" panose="020B0503030403020204" pitchFamily="34" charset="0"/>
              <a:ea typeface="Source Sans Pro" panose="020B0503030403020204" pitchFamily="34" charset="0"/>
            </a:endParaRPr>
          </a:p>
          <a:p>
            <a:pPr marL="914400" lvl="1">
              <a:lnSpc>
                <a:spcPct val="150000"/>
              </a:lnSpc>
            </a:pPr>
            <a:r>
              <a:rPr lang="en-US" altLang="zh-CN" sz="2000">
                <a:latin typeface="Source Sans Pro"/>
                <a:ea typeface="Source Sans Pro"/>
              </a:rPr>
              <a:t>      within a few hours.</a:t>
            </a:r>
            <a:endParaRPr lang="en-US" sz="2000">
              <a:latin typeface="Source Sans Pro"/>
              <a:ea typeface="Source Sans Pro"/>
            </a:endParaRPr>
          </a:p>
        </p:txBody>
      </p:sp>
    </p:spTree>
    <p:extLst>
      <p:ext uri="{BB962C8B-B14F-4D97-AF65-F5344CB8AC3E}">
        <p14:creationId xmlns:p14="http://schemas.microsoft.com/office/powerpoint/2010/main" val="1681929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AEAB6-0FD8-4C05-A797-77F082753D13}"/>
              </a:ext>
            </a:extLst>
          </p:cNvPr>
          <p:cNvSpPr txBox="1"/>
          <p:nvPr/>
        </p:nvSpPr>
        <p:spPr>
          <a:xfrm>
            <a:off x="1049437" y="1514812"/>
            <a:ext cx="10363201" cy="967060"/>
          </a:xfrm>
          <a:prstGeom prst="rect">
            <a:avLst/>
          </a:prstGeom>
          <a:noFill/>
        </p:spPr>
        <p:txBody>
          <a:bodyPr wrap="square" lIns="91440" tIns="45720" rIns="91440" bIns="45720" rtlCol="0" anchor="t">
            <a:spAutoFit/>
          </a:bodyPr>
          <a:lstStyle/>
          <a:p>
            <a:pPr>
              <a:lnSpc>
                <a:spcPct val="150000"/>
              </a:lnSpc>
            </a:pPr>
            <a:r>
              <a:rPr lang="en-US" sz="2000" b="1">
                <a:latin typeface="Source Sans Pro"/>
                <a:ea typeface="Source Sans Pro"/>
              </a:rPr>
              <a:t>The most common property types in the top 10 city's top neighborhood.</a:t>
            </a:r>
          </a:p>
          <a:p>
            <a:pPr marL="285750" indent="-285750">
              <a:lnSpc>
                <a:spcPct val="150000"/>
              </a:lnSpc>
              <a:buFont typeface="Arial" panose="020B0604020202020204" pitchFamily="34" charset="0"/>
              <a:buChar char="•"/>
            </a:pPr>
            <a:endParaRPr lang="en-US" sz="2000">
              <a:latin typeface="Source Sans Pro" panose="020B0503030403020204" pitchFamily="34" charset="0"/>
              <a:ea typeface="Source Sans Pro" panose="020B0503030403020204" pitchFamily="34" charset="0"/>
            </a:endParaRP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Property Types</a:t>
            </a:r>
            <a:endParaRPr lang="en-US">
              <a:highlight>
                <a:srgbClr val="FFFF00"/>
              </a:highlight>
            </a:endParaRPr>
          </a:p>
        </p:txBody>
      </p:sp>
      <p:pic>
        <p:nvPicPr>
          <p:cNvPr id="5" name="Picture 4" descr="A screenshot of a computer&#10;&#10;Description automatically generated">
            <a:extLst>
              <a:ext uri="{FF2B5EF4-FFF2-40B4-BE49-F238E27FC236}">
                <a16:creationId xmlns:a16="http://schemas.microsoft.com/office/drawing/2014/main" id="{D8A14E36-6026-51BF-D9A0-8246A04F53D0}"/>
              </a:ext>
            </a:extLst>
          </p:cNvPr>
          <p:cNvPicPr>
            <a:picLocks noChangeAspect="1"/>
          </p:cNvPicPr>
          <p:nvPr/>
        </p:nvPicPr>
        <p:blipFill>
          <a:blip r:embed="rId2"/>
          <a:stretch>
            <a:fillRect/>
          </a:stretch>
        </p:blipFill>
        <p:spPr>
          <a:xfrm>
            <a:off x="2652944" y="2076188"/>
            <a:ext cx="6427432" cy="3904108"/>
          </a:xfrm>
          <a:prstGeom prst="rect">
            <a:avLst/>
          </a:prstGeom>
        </p:spPr>
      </p:pic>
      <p:sp>
        <p:nvSpPr>
          <p:cNvPr id="7" name="Rounded Rectangle 8">
            <a:extLst>
              <a:ext uri="{FF2B5EF4-FFF2-40B4-BE49-F238E27FC236}">
                <a16:creationId xmlns:a16="http://schemas.microsoft.com/office/drawing/2014/main" id="{DFF1D598-AFBF-7298-CD22-A940735D1D0A}"/>
              </a:ext>
            </a:extLst>
          </p:cNvPr>
          <p:cNvSpPr/>
          <p:nvPr/>
        </p:nvSpPr>
        <p:spPr>
          <a:xfrm>
            <a:off x="5866399" y="2595151"/>
            <a:ext cx="904043" cy="64406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8">
            <a:extLst>
              <a:ext uri="{FF2B5EF4-FFF2-40B4-BE49-F238E27FC236}">
                <a16:creationId xmlns:a16="http://schemas.microsoft.com/office/drawing/2014/main" id="{76F886A0-DF4F-D858-8841-C127BD565036}"/>
              </a:ext>
            </a:extLst>
          </p:cNvPr>
          <p:cNvSpPr/>
          <p:nvPr/>
        </p:nvSpPr>
        <p:spPr>
          <a:xfrm>
            <a:off x="5866399" y="5043908"/>
            <a:ext cx="896645" cy="22237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8">
            <a:extLst>
              <a:ext uri="{FF2B5EF4-FFF2-40B4-BE49-F238E27FC236}">
                <a16:creationId xmlns:a16="http://schemas.microsoft.com/office/drawing/2014/main" id="{472622E4-D329-D2C1-7F54-6C2E57AD9102}"/>
              </a:ext>
            </a:extLst>
          </p:cNvPr>
          <p:cNvSpPr/>
          <p:nvPr/>
        </p:nvSpPr>
        <p:spPr>
          <a:xfrm>
            <a:off x="5866399" y="3808432"/>
            <a:ext cx="896645" cy="42212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8">
            <a:extLst>
              <a:ext uri="{FF2B5EF4-FFF2-40B4-BE49-F238E27FC236}">
                <a16:creationId xmlns:a16="http://schemas.microsoft.com/office/drawing/2014/main" id="{37A4C55B-CFD8-B4BC-74A5-D886F92B4C7C}"/>
              </a:ext>
            </a:extLst>
          </p:cNvPr>
          <p:cNvSpPr/>
          <p:nvPr/>
        </p:nvSpPr>
        <p:spPr>
          <a:xfrm>
            <a:off x="5866399" y="4459461"/>
            <a:ext cx="896645" cy="39253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8">
            <a:extLst>
              <a:ext uri="{FF2B5EF4-FFF2-40B4-BE49-F238E27FC236}">
                <a16:creationId xmlns:a16="http://schemas.microsoft.com/office/drawing/2014/main" id="{0195B8C4-B3B2-4C83-A493-B47C3D14F348}"/>
              </a:ext>
            </a:extLst>
          </p:cNvPr>
          <p:cNvSpPr/>
          <p:nvPr/>
        </p:nvSpPr>
        <p:spPr>
          <a:xfrm>
            <a:off x="5866399" y="3431131"/>
            <a:ext cx="896645" cy="22237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8">
            <a:extLst>
              <a:ext uri="{FF2B5EF4-FFF2-40B4-BE49-F238E27FC236}">
                <a16:creationId xmlns:a16="http://schemas.microsoft.com/office/drawing/2014/main" id="{D5CA8453-F64F-3DE3-9238-358E6DFB6C1D}"/>
              </a:ext>
            </a:extLst>
          </p:cNvPr>
          <p:cNvSpPr/>
          <p:nvPr/>
        </p:nvSpPr>
        <p:spPr>
          <a:xfrm>
            <a:off x="5866399" y="5384218"/>
            <a:ext cx="896645" cy="22237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962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Data Analysis- Property Types</a:t>
            </a:r>
            <a:endParaRPr lang="en-US">
              <a:highlight>
                <a:srgbClr val="FFFF00"/>
              </a:highlight>
            </a:endParaRPr>
          </a:p>
        </p:txBody>
      </p:sp>
      <p:pic>
        <p:nvPicPr>
          <p:cNvPr id="2" name="Picture 1">
            <a:extLst>
              <a:ext uri="{FF2B5EF4-FFF2-40B4-BE49-F238E27FC236}">
                <a16:creationId xmlns:a16="http://schemas.microsoft.com/office/drawing/2014/main" id="{4CC815C0-2415-06DF-064C-BA5495DB544F}"/>
              </a:ext>
            </a:extLst>
          </p:cNvPr>
          <p:cNvPicPr>
            <a:picLocks noChangeAspect="1"/>
          </p:cNvPicPr>
          <p:nvPr/>
        </p:nvPicPr>
        <p:blipFill rotWithShape="1">
          <a:blip r:embed="rId2"/>
          <a:srcRect t="11667" r="-148" b="16429"/>
          <a:stretch/>
        </p:blipFill>
        <p:spPr>
          <a:xfrm>
            <a:off x="2743010" y="2929651"/>
            <a:ext cx="6697636" cy="2995875"/>
          </a:xfrm>
          <a:prstGeom prst="rect">
            <a:avLst/>
          </a:prstGeom>
        </p:spPr>
      </p:pic>
      <p:sp>
        <p:nvSpPr>
          <p:cNvPr id="4" name="TextBox 3">
            <a:extLst>
              <a:ext uri="{FF2B5EF4-FFF2-40B4-BE49-F238E27FC236}">
                <a16:creationId xmlns:a16="http://schemas.microsoft.com/office/drawing/2014/main" id="{424306F4-896C-CFC6-0A17-399C12148F1F}"/>
              </a:ext>
            </a:extLst>
          </p:cNvPr>
          <p:cNvSpPr txBox="1"/>
          <p:nvPr/>
        </p:nvSpPr>
        <p:spPr>
          <a:xfrm>
            <a:off x="914399" y="1512101"/>
            <a:ext cx="10363201" cy="959622"/>
          </a:xfrm>
          <a:prstGeom prst="rect">
            <a:avLst/>
          </a:prstGeom>
          <a:noFill/>
        </p:spPr>
        <p:txBody>
          <a:bodyPr wrap="square" lIns="91440" tIns="45720" rIns="91440" bIns="45720" rtlCol="0" anchor="t">
            <a:spAutoFit/>
          </a:bodyPr>
          <a:lstStyle/>
          <a:p>
            <a:pPr marL="742950" lvl="1" indent="-285750">
              <a:lnSpc>
                <a:spcPct val="150000"/>
              </a:lnSpc>
              <a:buFont typeface="Arial,Sans-Serif" panose="020B0604020202020204" pitchFamily="34" charset="0"/>
              <a:buChar char="•"/>
            </a:pPr>
            <a:r>
              <a:rPr lang="en-US" sz="2000" b="1">
                <a:latin typeface="Source Sans Pro" panose="020B0503030403020204" pitchFamily="34" charset="0"/>
                <a:ea typeface="Source Sans Pro" panose="020B0503030403020204" pitchFamily="34" charset="0"/>
              </a:rPr>
              <a:t>Apartment is the majority type</a:t>
            </a:r>
          </a:p>
          <a:p>
            <a:pPr marL="1257300" lvl="1" indent="-342900">
              <a:lnSpc>
                <a:spcPct val="150000"/>
              </a:lnSpc>
              <a:buFont typeface="Arial" panose="020B0604020202020204" pitchFamily="34" charset="0"/>
              <a:buChar char="•"/>
            </a:pPr>
            <a:r>
              <a:rPr lang="en-US" altLang="zh-CN" sz="2000">
                <a:latin typeface="Source Sans Pro" panose="020B0503030403020204" pitchFamily="34" charset="0"/>
                <a:ea typeface="Source Sans Pro" panose="020B0503030403020204" pitchFamily="34" charset="0"/>
              </a:rPr>
              <a:t>Apartment owners in big cities </a:t>
            </a:r>
            <a:r>
              <a:rPr lang="en-US" sz="2000">
                <a:latin typeface="Source Sans Pro" panose="020B0503030403020204" pitchFamily="34" charset="0"/>
                <a:ea typeface="Source Sans Pro" panose="020B0503030403020204" pitchFamily="34" charset="0"/>
              </a:rPr>
              <a:t>can consider entering the Airbnb market </a:t>
            </a:r>
          </a:p>
        </p:txBody>
      </p:sp>
    </p:spTree>
    <p:extLst>
      <p:ext uri="{BB962C8B-B14F-4D97-AF65-F5344CB8AC3E}">
        <p14:creationId xmlns:p14="http://schemas.microsoft.com/office/powerpoint/2010/main" val="296331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B3A-C909-DB29-F281-A501FB850D9B}"/>
              </a:ext>
            </a:extLst>
          </p:cNvPr>
          <p:cNvSpPr>
            <a:spLocks noGrp="1"/>
          </p:cNvSpPr>
          <p:nvPr>
            <p:ph type="title"/>
          </p:nvPr>
        </p:nvSpPr>
        <p:spPr>
          <a:xfrm>
            <a:off x="2209800" y="0"/>
            <a:ext cx="7772400" cy="3768436"/>
          </a:xfrm>
        </p:spPr>
        <p:txBody>
          <a:bodyPr/>
          <a:lstStyle/>
          <a:p>
            <a:pPr algn="ctr"/>
            <a:r>
              <a:rPr lang="en-US" altLang="zh-CN">
                <a:solidFill>
                  <a:schemeClr val="tx2"/>
                </a:solidFill>
              </a:rPr>
              <a:t>Part</a:t>
            </a:r>
            <a:r>
              <a:rPr lang="zh-CN" altLang="en-US">
                <a:solidFill>
                  <a:schemeClr val="tx2"/>
                </a:solidFill>
              </a:rPr>
              <a:t> </a:t>
            </a:r>
            <a:r>
              <a:rPr lang="en-US" altLang="zh-CN">
                <a:solidFill>
                  <a:schemeClr val="tx2"/>
                </a:solidFill>
              </a:rPr>
              <a:t>2-2:</a:t>
            </a:r>
            <a:r>
              <a:rPr lang="zh-CN" altLang="en-US">
                <a:solidFill>
                  <a:schemeClr val="tx2"/>
                </a:solidFill>
              </a:rPr>
              <a:t> </a:t>
            </a:r>
            <a:r>
              <a:rPr lang="en-US" altLang="zh-CN">
                <a:solidFill>
                  <a:schemeClr val="tx2"/>
                </a:solidFill>
              </a:rPr>
              <a:t>A</a:t>
            </a:r>
            <a:r>
              <a:rPr lang="en-US">
                <a:solidFill>
                  <a:schemeClr val="tx2"/>
                </a:solidFill>
              </a:rPr>
              <a:t>nalysis</a:t>
            </a:r>
            <a:br>
              <a:rPr lang="en-US">
                <a:solidFill>
                  <a:schemeClr val="tx2"/>
                </a:solidFill>
              </a:rPr>
            </a:br>
            <a:r>
              <a:rPr lang="en-US">
                <a:solidFill>
                  <a:schemeClr val="tx2"/>
                </a:solidFill>
              </a:rPr>
              <a:t>Machine Learning</a:t>
            </a:r>
          </a:p>
        </p:txBody>
      </p:sp>
      <p:pic>
        <p:nvPicPr>
          <p:cNvPr id="3" name="Picture 2">
            <a:extLst>
              <a:ext uri="{FF2B5EF4-FFF2-40B4-BE49-F238E27FC236}">
                <a16:creationId xmlns:a16="http://schemas.microsoft.com/office/drawing/2014/main" id="{53006417-62AA-2520-734F-831BBFFBEC7C}"/>
              </a:ext>
            </a:extLst>
          </p:cNvPr>
          <p:cNvPicPr>
            <a:picLocks noChangeAspect="1"/>
          </p:cNvPicPr>
          <p:nvPr/>
        </p:nvPicPr>
        <p:blipFill>
          <a:blip r:embed="rId2"/>
          <a:stretch>
            <a:fillRect/>
          </a:stretch>
        </p:blipFill>
        <p:spPr>
          <a:xfrm>
            <a:off x="1365250" y="2584450"/>
            <a:ext cx="1689100" cy="1689100"/>
          </a:xfrm>
          <a:prstGeom prst="rect">
            <a:avLst/>
          </a:prstGeom>
        </p:spPr>
      </p:pic>
    </p:spTree>
    <p:extLst>
      <p:ext uri="{BB962C8B-B14F-4D97-AF65-F5344CB8AC3E}">
        <p14:creationId xmlns:p14="http://schemas.microsoft.com/office/powerpoint/2010/main" val="50398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B3A-C909-DB29-F281-A501FB850D9B}"/>
              </a:ext>
            </a:extLst>
          </p:cNvPr>
          <p:cNvSpPr>
            <a:spLocks noGrp="1"/>
          </p:cNvSpPr>
          <p:nvPr>
            <p:ph type="title"/>
          </p:nvPr>
        </p:nvSpPr>
        <p:spPr>
          <a:xfrm>
            <a:off x="2209800" y="0"/>
            <a:ext cx="7772400" cy="3768436"/>
          </a:xfrm>
        </p:spPr>
        <p:txBody>
          <a:bodyPr/>
          <a:lstStyle/>
          <a:p>
            <a:pPr algn="ctr"/>
            <a:r>
              <a:rPr lang="en-US" altLang="zh-CN">
                <a:solidFill>
                  <a:schemeClr val="tx2"/>
                </a:solidFill>
              </a:rPr>
              <a:t>Part</a:t>
            </a:r>
            <a:r>
              <a:rPr lang="zh-CN" altLang="en-US">
                <a:solidFill>
                  <a:schemeClr val="tx2"/>
                </a:solidFill>
              </a:rPr>
              <a:t> </a:t>
            </a:r>
            <a:r>
              <a:rPr lang="en-US" altLang="zh-CN">
                <a:solidFill>
                  <a:schemeClr val="tx2"/>
                </a:solidFill>
              </a:rPr>
              <a:t>1:</a:t>
            </a:r>
            <a:r>
              <a:rPr lang="zh-CN" altLang="en-US">
                <a:solidFill>
                  <a:schemeClr val="tx2"/>
                </a:solidFill>
              </a:rPr>
              <a:t> </a:t>
            </a:r>
            <a:r>
              <a:rPr lang="en-US">
                <a:solidFill>
                  <a:schemeClr val="tx2"/>
                </a:solidFill>
              </a:rPr>
              <a:t>Introduction</a:t>
            </a:r>
          </a:p>
        </p:txBody>
      </p:sp>
      <p:pic>
        <p:nvPicPr>
          <p:cNvPr id="3" name="Picture 2">
            <a:extLst>
              <a:ext uri="{FF2B5EF4-FFF2-40B4-BE49-F238E27FC236}">
                <a16:creationId xmlns:a16="http://schemas.microsoft.com/office/drawing/2014/main" id="{2062F36B-E10C-54F6-64B5-8955E1CAE679}"/>
              </a:ext>
            </a:extLst>
          </p:cNvPr>
          <p:cNvPicPr>
            <a:picLocks noChangeAspect="1"/>
          </p:cNvPicPr>
          <p:nvPr/>
        </p:nvPicPr>
        <p:blipFill>
          <a:blip r:embed="rId2"/>
          <a:stretch>
            <a:fillRect/>
          </a:stretch>
        </p:blipFill>
        <p:spPr>
          <a:xfrm>
            <a:off x="1365250" y="2584450"/>
            <a:ext cx="1689100" cy="1689100"/>
          </a:xfrm>
          <a:prstGeom prst="rect">
            <a:avLst/>
          </a:prstGeom>
        </p:spPr>
      </p:pic>
    </p:spTree>
    <p:extLst>
      <p:ext uri="{BB962C8B-B14F-4D97-AF65-F5344CB8AC3E}">
        <p14:creationId xmlns:p14="http://schemas.microsoft.com/office/powerpoint/2010/main" val="1140131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327377"/>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Machine Learning </a:t>
            </a:r>
            <a:r>
              <a:rPr lang="en-US" altLang="zh-CN">
                <a:latin typeface="Georgia"/>
                <a:ea typeface="MingLiU"/>
              </a:rPr>
              <a:t>--</a:t>
            </a:r>
            <a:r>
              <a:rPr lang="en-US">
                <a:latin typeface="Georgia"/>
                <a:ea typeface="MingLiU"/>
              </a:rPr>
              <a:t> Price &amp;  Rooms 1</a:t>
            </a:r>
            <a:endParaRPr lang="zh-CN" altLang="en-US"/>
          </a:p>
        </p:txBody>
      </p:sp>
      <p:pic>
        <p:nvPicPr>
          <p:cNvPr id="4" name="Picture 3" descr="A screenshot of a computer&#10;&#10;Description automatically generated">
            <a:extLst>
              <a:ext uri="{FF2B5EF4-FFF2-40B4-BE49-F238E27FC236}">
                <a16:creationId xmlns:a16="http://schemas.microsoft.com/office/drawing/2014/main" id="{33103235-3ACC-03C0-A321-F794B2B8B6E4}"/>
              </a:ext>
            </a:extLst>
          </p:cNvPr>
          <p:cNvPicPr>
            <a:picLocks noChangeAspect="1"/>
          </p:cNvPicPr>
          <p:nvPr/>
        </p:nvPicPr>
        <p:blipFill>
          <a:blip r:embed="rId2"/>
          <a:stretch>
            <a:fillRect/>
          </a:stretch>
        </p:blipFill>
        <p:spPr>
          <a:xfrm>
            <a:off x="6583716" y="1663254"/>
            <a:ext cx="4693884" cy="3240000"/>
          </a:xfrm>
          <a:prstGeom prst="rect">
            <a:avLst/>
          </a:prstGeom>
        </p:spPr>
      </p:pic>
      <p:sp>
        <p:nvSpPr>
          <p:cNvPr id="7" name="TextBox 6">
            <a:extLst>
              <a:ext uri="{FF2B5EF4-FFF2-40B4-BE49-F238E27FC236}">
                <a16:creationId xmlns:a16="http://schemas.microsoft.com/office/drawing/2014/main" id="{7A160889-63A3-28C8-B37B-36951DBBDB22}"/>
              </a:ext>
            </a:extLst>
          </p:cNvPr>
          <p:cNvSpPr txBox="1"/>
          <p:nvPr/>
        </p:nvSpPr>
        <p:spPr>
          <a:xfrm>
            <a:off x="914399" y="1663254"/>
            <a:ext cx="10363201" cy="3737049"/>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Independent Variables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Accommodates	Acc</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Bathrooms 		Bat</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Bedrooms		Ber</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Beds			Bed</a:t>
            </a:r>
          </a:p>
          <a:p>
            <a:pPr marL="742950" lvl="1"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Dependent Variable</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Price			</a:t>
            </a:r>
            <a:r>
              <a:rPr lang="en-US" sz="2000" err="1">
                <a:latin typeface="Source Sans Pro" panose="020B0503030403020204" pitchFamily="34" charset="0"/>
                <a:ea typeface="Source Sans Pro" panose="020B0503030403020204" pitchFamily="34" charset="0"/>
              </a:rPr>
              <a:t>Pri</a:t>
            </a:r>
            <a:endParaRPr lang="en-US" sz="2000">
              <a:latin typeface="Source Sans Pro" panose="020B0503030403020204" pitchFamily="34" charset="0"/>
              <a:ea typeface="Source Sans Pro" panose="020B0503030403020204" pitchFamily="34" charset="0"/>
            </a:endParaRPr>
          </a:p>
          <a:p>
            <a:pPr marL="742950" lvl="1" indent="-285750">
              <a:lnSpc>
                <a:spcPct val="150000"/>
              </a:lnSpc>
              <a:buFont typeface="Arial" panose="020B0604020202020204" pitchFamily="34" charset="0"/>
              <a:buChar char="•"/>
            </a:pPr>
            <a:r>
              <a:rPr lang="en-US" sz="2000" err="1">
                <a:latin typeface="Source Sans Pro" panose="020B0503030403020204" pitchFamily="34" charset="0"/>
                <a:ea typeface="Source Sans Pro" panose="020B0503030403020204" pitchFamily="34" charset="0"/>
              </a:rPr>
              <a:t>Pri</a:t>
            </a:r>
            <a:r>
              <a:rPr lang="en-US" sz="2000">
                <a:latin typeface="Source Sans Pro" panose="020B0503030403020204" pitchFamily="34" charset="0"/>
                <a:ea typeface="Source Sans Pro" panose="020B0503030403020204" pitchFamily="34" charset="0"/>
              </a:rPr>
              <a:t> = 28.48 + 21.77 Acc + 13.33 Bat + 35.40 Ber - 13.65 Bed</a:t>
            </a:r>
          </a:p>
        </p:txBody>
      </p:sp>
      <p:sp>
        <p:nvSpPr>
          <p:cNvPr id="9" name="Rounded Rectangle 8">
            <a:extLst>
              <a:ext uri="{FF2B5EF4-FFF2-40B4-BE49-F238E27FC236}">
                <a16:creationId xmlns:a16="http://schemas.microsoft.com/office/drawing/2014/main" id="{F74EB67C-8A00-BFC0-D9A4-FBE689B71385}"/>
              </a:ext>
            </a:extLst>
          </p:cNvPr>
          <p:cNvSpPr/>
          <p:nvPr/>
        </p:nvSpPr>
        <p:spPr>
          <a:xfrm>
            <a:off x="8507506" y="3039035"/>
            <a:ext cx="1066800" cy="80682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59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160889-63A3-28C8-B37B-36951DBBDB22}"/>
              </a:ext>
            </a:extLst>
          </p:cNvPr>
          <p:cNvSpPr txBox="1"/>
          <p:nvPr/>
        </p:nvSpPr>
        <p:spPr>
          <a:xfrm>
            <a:off x="914399" y="1663254"/>
            <a:ext cx="10363201" cy="4660378"/>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Split the data:</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70% training data</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30% testing data</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Mean Squared Error: </a:t>
            </a:r>
            <a:r>
              <a:rPr lang="en-US" sz="2000">
                <a:latin typeface="Source Sans Pro" panose="020B0503030403020204" pitchFamily="34" charset="0"/>
                <a:ea typeface="Source Sans Pro" panose="020B0503030403020204" pitchFamily="34" charset="0"/>
              </a:rPr>
              <a:t>19624.42</a:t>
            </a:r>
          </a:p>
          <a:p>
            <a:pPr marL="742950" lvl="1" indent="-285750">
              <a:lnSpc>
                <a:spcPct val="150000"/>
              </a:lnSpc>
              <a:buFont typeface="Arial" panose="020B0604020202020204" pitchFamily="34" charset="0"/>
              <a:buChar char="•"/>
            </a:pPr>
            <a:r>
              <a:rPr lang="en-US" sz="2000" b="1" err="1">
                <a:latin typeface="Source Sans Pro" panose="020B0503030403020204" pitchFamily="34" charset="0"/>
                <a:ea typeface="Source Sans Pro" panose="020B0503030403020204" pitchFamily="34" charset="0"/>
              </a:rPr>
              <a:t>Rsquared</a:t>
            </a:r>
            <a:r>
              <a:rPr lang="en-US" sz="2000" b="1">
                <a:latin typeface="Source Sans Pro" panose="020B0503030403020204" pitchFamily="34" charset="0"/>
                <a:ea typeface="Source Sans Pro" panose="020B0503030403020204" pitchFamily="34" charset="0"/>
              </a:rPr>
              <a:t> Error: </a:t>
            </a:r>
            <a:r>
              <a:rPr lang="en-US" sz="2000">
                <a:latin typeface="Source Sans Pro" panose="020B0503030403020204" pitchFamily="34" charset="0"/>
                <a:ea typeface="Source Sans Pro" panose="020B0503030403020204" pitchFamily="34" charset="0"/>
              </a:rPr>
              <a:t>16.51%</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Reasons: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Insufficient feature relevance</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Underfitting</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Lack of data</a:t>
            </a:r>
          </a:p>
          <a:p>
            <a:pPr marL="742950" lvl="1" indent="-285750">
              <a:lnSpc>
                <a:spcPct val="150000"/>
              </a:lnSpc>
              <a:buFont typeface="Arial" panose="020B0604020202020204" pitchFamily="34" charset="0"/>
              <a:buChar char="•"/>
            </a:pPr>
            <a:endParaRPr lang="en-US" sz="2000">
              <a:latin typeface="Source Sans Pro" panose="020B0503030403020204" pitchFamily="34" charset="0"/>
              <a:ea typeface="Source Sans Pro" panose="020B0503030403020204" pitchFamily="34" charset="0"/>
            </a:endParaRP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Machine Learning </a:t>
            </a:r>
            <a:r>
              <a:rPr lang="en-US" altLang="zh-CN">
                <a:latin typeface="Georgia"/>
                <a:ea typeface="MingLiU"/>
              </a:rPr>
              <a:t>--</a:t>
            </a:r>
            <a:r>
              <a:rPr lang="en-US">
                <a:latin typeface="Georgia"/>
                <a:ea typeface="MingLiU"/>
              </a:rPr>
              <a:t> Price &amp;  Rooms 2</a:t>
            </a:r>
            <a:endParaRPr lang="zh-CN" altLang="en-US"/>
          </a:p>
        </p:txBody>
      </p:sp>
    </p:spTree>
    <p:extLst>
      <p:ext uri="{BB962C8B-B14F-4D97-AF65-F5344CB8AC3E}">
        <p14:creationId xmlns:p14="http://schemas.microsoft.com/office/powerpoint/2010/main" val="66118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Machine Learning </a:t>
            </a:r>
            <a:r>
              <a:rPr lang="en-US" altLang="zh-CN">
                <a:latin typeface="Georgia"/>
                <a:ea typeface="MingLiU"/>
              </a:rPr>
              <a:t>--</a:t>
            </a:r>
            <a:r>
              <a:rPr lang="en-US">
                <a:latin typeface="Georgia"/>
                <a:ea typeface="MingLiU"/>
              </a:rPr>
              <a:t> Price &amp;  Ratings 1</a:t>
            </a:r>
            <a:endParaRPr lang="zh-CN" altLang="en-US"/>
          </a:p>
        </p:txBody>
      </p:sp>
      <p:pic>
        <p:nvPicPr>
          <p:cNvPr id="10" name="Picture 9" descr="A screenshot of a computer&#10;&#10;Description automatically generated">
            <a:extLst>
              <a:ext uri="{FF2B5EF4-FFF2-40B4-BE49-F238E27FC236}">
                <a16:creationId xmlns:a16="http://schemas.microsoft.com/office/drawing/2014/main" id="{305668E7-E0A5-D86D-81FA-DDDA4CCA39E4}"/>
              </a:ext>
            </a:extLst>
          </p:cNvPr>
          <p:cNvPicPr>
            <a:picLocks noChangeAspect="1"/>
          </p:cNvPicPr>
          <p:nvPr/>
        </p:nvPicPr>
        <p:blipFill>
          <a:blip r:embed="rId2"/>
          <a:stretch>
            <a:fillRect/>
          </a:stretch>
        </p:blipFill>
        <p:spPr>
          <a:xfrm>
            <a:off x="6537799" y="1663254"/>
            <a:ext cx="4739801" cy="3240000"/>
          </a:xfrm>
          <a:prstGeom prst="rect">
            <a:avLst/>
          </a:prstGeom>
        </p:spPr>
      </p:pic>
      <p:sp>
        <p:nvSpPr>
          <p:cNvPr id="2" name="TextBox 1">
            <a:extLst>
              <a:ext uri="{FF2B5EF4-FFF2-40B4-BE49-F238E27FC236}">
                <a16:creationId xmlns:a16="http://schemas.microsoft.com/office/drawing/2014/main" id="{0B6BDEC3-2049-6CA7-1D39-EA34FB9F9BF7}"/>
              </a:ext>
            </a:extLst>
          </p:cNvPr>
          <p:cNvSpPr txBox="1"/>
          <p:nvPr/>
        </p:nvSpPr>
        <p:spPr>
          <a:xfrm>
            <a:off x="914399" y="1663254"/>
            <a:ext cx="10363201" cy="3275384"/>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Independent Variables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Review Scores Rating		RSR</a:t>
            </a:r>
          </a:p>
          <a:p>
            <a:pPr marL="1200150" lvl="2" indent="-285750">
              <a:lnSpc>
                <a:spcPct val="150000"/>
              </a:lnSpc>
              <a:buFont typeface="Arial" panose="020B0604020202020204" pitchFamily="34" charset="0"/>
              <a:buChar char="•"/>
            </a:pPr>
            <a:r>
              <a:rPr lang="en-US" sz="2000">
                <a:highlight>
                  <a:srgbClr val="FFFF00"/>
                </a:highlight>
                <a:latin typeface="Source Sans Pro" panose="020B0503030403020204" pitchFamily="34" charset="0"/>
                <a:ea typeface="Source Sans Pro" panose="020B0503030403020204" pitchFamily="34" charset="0"/>
              </a:rPr>
              <a:t>Review Scores Cleanliness	RSC</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Review Scores Location	RSL</a:t>
            </a:r>
          </a:p>
          <a:p>
            <a:pPr marL="742950" lvl="1"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Dependent Variable</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Price				</a:t>
            </a:r>
            <a:r>
              <a:rPr lang="en-US" sz="2000" err="1">
                <a:latin typeface="Source Sans Pro" panose="020B0503030403020204" pitchFamily="34" charset="0"/>
                <a:ea typeface="Source Sans Pro" panose="020B0503030403020204" pitchFamily="34" charset="0"/>
              </a:rPr>
              <a:t>Pri</a:t>
            </a:r>
            <a:endParaRPr lang="en-US" sz="2000">
              <a:latin typeface="Source Sans Pro" panose="020B0503030403020204" pitchFamily="34" charset="0"/>
              <a:ea typeface="Source Sans Pro" panose="020B0503030403020204" pitchFamily="34" charset="0"/>
            </a:endParaRPr>
          </a:p>
          <a:p>
            <a:pPr marL="742950" lvl="1" indent="-285750">
              <a:lnSpc>
                <a:spcPct val="150000"/>
              </a:lnSpc>
              <a:buFont typeface="Arial" panose="020B0604020202020204" pitchFamily="34" charset="0"/>
              <a:buChar char="•"/>
            </a:pPr>
            <a:r>
              <a:rPr lang="en-US" sz="2000" err="1">
                <a:latin typeface="Source Sans Pro" panose="020B0503030403020204" pitchFamily="34" charset="0"/>
                <a:ea typeface="Source Sans Pro" panose="020B0503030403020204" pitchFamily="34" charset="0"/>
              </a:rPr>
              <a:t>Pri</a:t>
            </a:r>
            <a:r>
              <a:rPr lang="en-US" sz="2000">
                <a:latin typeface="Source Sans Pro" panose="020B0503030403020204" pitchFamily="34" charset="0"/>
                <a:ea typeface="Source Sans Pro" panose="020B0503030403020204" pitchFamily="34" charset="0"/>
              </a:rPr>
              <a:t> = -34.57 + 0.58 RSR + 0.01 RSC + 12.09 RSL</a:t>
            </a:r>
          </a:p>
        </p:txBody>
      </p:sp>
      <p:sp>
        <p:nvSpPr>
          <p:cNvPr id="4" name="Rounded Rectangle 3">
            <a:extLst>
              <a:ext uri="{FF2B5EF4-FFF2-40B4-BE49-F238E27FC236}">
                <a16:creationId xmlns:a16="http://schemas.microsoft.com/office/drawing/2014/main" id="{7F4521F5-5897-AD0C-3B00-ECAEEC69EFAE}"/>
              </a:ext>
            </a:extLst>
          </p:cNvPr>
          <p:cNvSpPr/>
          <p:nvPr/>
        </p:nvSpPr>
        <p:spPr>
          <a:xfrm>
            <a:off x="9027459" y="2897534"/>
            <a:ext cx="1066800" cy="80682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91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160889-63A3-28C8-B37B-36951DBBDB22}"/>
              </a:ext>
            </a:extLst>
          </p:cNvPr>
          <p:cNvSpPr txBox="1"/>
          <p:nvPr/>
        </p:nvSpPr>
        <p:spPr>
          <a:xfrm>
            <a:off x="914399" y="1663254"/>
            <a:ext cx="10363201" cy="4198714"/>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Split the data:</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70% training data</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30% testing data</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Mean Squared Error: </a:t>
            </a:r>
            <a:r>
              <a:rPr lang="en-US" sz="2000">
                <a:latin typeface="Source Sans Pro" panose="020B0503030403020204" pitchFamily="34" charset="0"/>
                <a:ea typeface="Source Sans Pro" panose="020B0503030403020204" pitchFamily="34" charset="0"/>
              </a:rPr>
              <a:t>75000.15</a:t>
            </a:r>
          </a:p>
          <a:p>
            <a:pPr marL="742950" lvl="1" indent="-285750">
              <a:lnSpc>
                <a:spcPct val="150000"/>
              </a:lnSpc>
              <a:buFont typeface="Arial" panose="020B0604020202020204" pitchFamily="34" charset="0"/>
              <a:buChar char="•"/>
            </a:pPr>
            <a:r>
              <a:rPr lang="en-US" sz="2000" b="1" err="1">
                <a:latin typeface="Source Sans Pro" panose="020B0503030403020204" pitchFamily="34" charset="0"/>
                <a:ea typeface="Source Sans Pro" panose="020B0503030403020204" pitchFamily="34" charset="0"/>
              </a:rPr>
              <a:t>Rsquared</a:t>
            </a:r>
            <a:r>
              <a:rPr lang="en-US" sz="2000" b="1">
                <a:latin typeface="Source Sans Pro" panose="020B0503030403020204" pitchFamily="34" charset="0"/>
                <a:ea typeface="Source Sans Pro" panose="020B0503030403020204" pitchFamily="34" charset="0"/>
              </a:rPr>
              <a:t> Error: </a:t>
            </a:r>
            <a:r>
              <a:rPr lang="en-US" sz="2000">
                <a:latin typeface="Source Sans Pro" panose="020B0503030403020204" pitchFamily="34" charset="0"/>
                <a:ea typeface="Source Sans Pro" panose="020B0503030403020204" pitchFamily="34" charset="0"/>
              </a:rPr>
              <a:t>34.73%</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Reasons: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Insufficient or Irrelevant Features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Non-linear Relationships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High Variance in the Target Variable</a:t>
            </a: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latin typeface="Georgia"/>
                <a:ea typeface="MingLiU"/>
              </a:rPr>
              <a:t>Machine Learning </a:t>
            </a:r>
            <a:r>
              <a:rPr lang="en-US" altLang="zh-CN">
                <a:latin typeface="Georgia"/>
                <a:ea typeface="MingLiU"/>
              </a:rPr>
              <a:t>--</a:t>
            </a:r>
            <a:r>
              <a:rPr lang="en-US">
                <a:latin typeface="Georgia"/>
                <a:ea typeface="MingLiU"/>
              </a:rPr>
              <a:t> Price &amp;  Ratings 2</a:t>
            </a:r>
            <a:endParaRPr lang="zh-CN" altLang="en-US"/>
          </a:p>
        </p:txBody>
      </p:sp>
    </p:spTree>
    <p:extLst>
      <p:ext uri="{BB962C8B-B14F-4D97-AF65-F5344CB8AC3E}">
        <p14:creationId xmlns:p14="http://schemas.microsoft.com/office/powerpoint/2010/main" val="2911830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B3A-C909-DB29-F281-A501FB850D9B}"/>
              </a:ext>
            </a:extLst>
          </p:cNvPr>
          <p:cNvSpPr>
            <a:spLocks noGrp="1"/>
          </p:cNvSpPr>
          <p:nvPr>
            <p:ph type="title"/>
          </p:nvPr>
        </p:nvSpPr>
        <p:spPr>
          <a:xfrm>
            <a:off x="2209800" y="0"/>
            <a:ext cx="7772400" cy="3768436"/>
          </a:xfrm>
        </p:spPr>
        <p:txBody>
          <a:bodyPr/>
          <a:lstStyle/>
          <a:p>
            <a:pPr algn="ctr"/>
            <a:r>
              <a:rPr lang="en-US" altLang="zh-CN">
                <a:solidFill>
                  <a:schemeClr val="tx2"/>
                </a:solidFill>
              </a:rPr>
              <a:t>Part</a:t>
            </a:r>
            <a:r>
              <a:rPr lang="zh-CN" altLang="en-US">
                <a:solidFill>
                  <a:schemeClr val="tx2"/>
                </a:solidFill>
              </a:rPr>
              <a:t> </a:t>
            </a:r>
            <a:r>
              <a:rPr lang="en-US" altLang="zh-CN">
                <a:solidFill>
                  <a:schemeClr val="tx2"/>
                </a:solidFill>
              </a:rPr>
              <a:t>3:</a:t>
            </a:r>
            <a:r>
              <a:rPr lang="zh-CN" altLang="en-US">
                <a:solidFill>
                  <a:schemeClr val="tx2"/>
                </a:solidFill>
              </a:rPr>
              <a:t> </a:t>
            </a:r>
            <a:r>
              <a:rPr lang="en-US">
                <a:solidFill>
                  <a:schemeClr val="tx2"/>
                </a:solidFill>
              </a:rPr>
              <a:t>Conclusion</a:t>
            </a:r>
          </a:p>
        </p:txBody>
      </p:sp>
      <p:pic>
        <p:nvPicPr>
          <p:cNvPr id="3" name="Picture 2">
            <a:extLst>
              <a:ext uri="{FF2B5EF4-FFF2-40B4-BE49-F238E27FC236}">
                <a16:creationId xmlns:a16="http://schemas.microsoft.com/office/drawing/2014/main" id="{EE1806F7-5F72-1776-092D-520720E12D40}"/>
              </a:ext>
            </a:extLst>
          </p:cNvPr>
          <p:cNvPicPr>
            <a:picLocks noChangeAspect="1"/>
          </p:cNvPicPr>
          <p:nvPr/>
        </p:nvPicPr>
        <p:blipFill>
          <a:blip r:embed="rId2"/>
          <a:stretch>
            <a:fillRect/>
          </a:stretch>
        </p:blipFill>
        <p:spPr>
          <a:xfrm>
            <a:off x="1365250" y="2584450"/>
            <a:ext cx="1689100" cy="1689100"/>
          </a:xfrm>
          <a:prstGeom prst="rect">
            <a:avLst/>
          </a:prstGeom>
        </p:spPr>
      </p:pic>
    </p:spTree>
    <p:extLst>
      <p:ext uri="{BB962C8B-B14F-4D97-AF65-F5344CB8AC3E}">
        <p14:creationId xmlns:p14="http://schemas.microsoft.com/office/powerpoint/2010/main" val="3273569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t>Conclusion</a:t>
            </a:r>
          </a:p>
        </p:txBody>
      </p:sp>
      <p:sp>
        <p:nvSpPr>
          <p:cNvPr id="2" name="TextBox 1">
            <a:extLst>
              <a:ext uri="{FF2B5EF4-FFF2-40B4-BE49-F238E27FC236}">
                <a16:creationId xmlns:a16="http://schemas.microsoft.com/office/drawing/2014/main" id="{A3997790-E720-EA45-54C7-790E472AD4F8}"/>
              </a:ext>
            </a:extLst>
          </p:cNvPr>
          <p:cNvSpPr txBox="1"/>
          <p:nvPr/>
        </p:nvSpPr>
        <p:spPr>
          <a:xfrm>
            <a:off x="914399" y="1663254"/>
            <a:ext cx="10363201" cy="3275384"/>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a:latin typeface="Source Sans Pro"/>
                <a:ea typeface="Source Sans Pro"/>
              </a:rPr>
              <a:t>Attach importance to phone communication, email communication, and reviews</a:t>
            </a:r>
          </a:p>
          <a:p>
            <a:pPr marL="742950" lvl="1" indent="-285750">
              <a:lnSpc>
                <a:spcPct val="150000"/>
              </a:lnSpc>
              <a:buFont typeface="Arial" panose="020B0604020202020204" pitchFamily="34" charset="0"/>
              <a:buChar char="•"/>
            </a:pPr>
            <a:r>
              <a:rPr lang="en-US" sz="2000">
                <a:latin typeface="Source Sans Pro"/>
                <a:ea typeface="Source Sans Pro"/>
              </a:rPr>
              <a:t>Providing TVs for customers to watch.</a:t>
            </a:r>
          </a:p>
          <a:p>
            <a:pPr marL="742950" lvl="1" indent="-285750">
              <a:lnSpc>
                <a:spcPct val="150000"/>
              </a:lnSpc>
              <a:buFont typeface="Arial" panose="020B0604020202020204" pitchFamily="34" charset="0"/>
              <a:buChar char="•"/>
            </a:pPr>
            <a:r>
              <a:rPr lang="en-US" sz="2000">
                <a:latin typeface="Source Sans Pro"/>
                <a:ea typeface="Source Sans Pro"/>
              </a:rPr>
              <a:t>Hosts should respond to customers within a few hours</a:t>
            </a:r>
          </a:p>
          <a:p>
            <a:pPr marL="742950" lvl="1" indent="-285750">
              <a:lnSpc>
                <a:spcPct val="150000"/>
              </a:lnSpc>
              <a:buFont typeface="Arial" panose="020B0604020202020204" pitchFamily="34" charset="0"/>
              <a:buChar char="•"/>
            </a:pPr>
            <a:r>
              <a:rPr lang="en-US" sz="2000">
                <a:latin typeface="Source Sans Pro"/>
                <a:ea typeface="Source Sans Pro"/>
              </a:rPr>
              <a:t>Apartment owners in big cities can consider entering the Airbnb market</a:t>
            </a:r>
          </a:p>
          <a:p>
            <a:pPr marL="742950" lvl="1" indent="-285750">
              <a:lnSpc>
                <a:spcPct val="150000"/>
              </a:lnSpc>
              <a:buFont typeface="Arial" panose="020B0604020202020204" pitchFamily="34" charset="0"/>
              <a:buChar char="•"/>
            </a:pPr>
            <a:r>
              <a:rPr lang="en-US" sz="2000">
                <a:latin typeface="Source Sans Pro"/>
                <a:ea typeface="Source Sans Pro"/>
              </a:rPr>
              <a:t>Accommodates, Bathrooms, Bedrooms, Beds, Review Scores Rating, and Review Scores Location are all statistically significant predictors of Price</a:t>
            </a:r>
          </a:p>
          <a:p>
            <a:pPr marL="742950" lvl="1" indent="-285750">
              <a:lnSpc>
                <a:spcPct val="150000"/>
              </a:lnSpc>
              <a:buFont typeface="Arial" panose="020B0604020202020204" pitchFamily="34" charset="0"/>
              <a:buChar char="•"/>
            </a:pPr>
            <a:r>
              <a:rPr lang="en-US" sz="2000">
                <a:latin typeface="Source Sans Pro"/>
                <a:ea typeface="Source Sans Pro"/>
              </a:rPr>
              <a:t>The linear regression models are not good machine learning method</a:t>
            </a:r>
          </a:p>
        </p:txBody>
      </p:sp>
    </p:spTree>
    <p:extLst>
      <p:ext uri="{BB962C8B-B14F-4D97-AF65-F5344CB8AC3E}">
        <p14:creationId xmlns:p14="http://schemas.microsoft.com/office/powerpoint/2010/main" val="170107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AEAB6-0FD8-4C05-A797-77F082753D13}"/>
              </a:ext>
            </a:extLst>
          </p:cNvPr>
          <p:cNvSpPr txBox="1"/>
          <p:nvPr/>
        </p:nvSpPr>
        <p:spPr>
          <a:xfrm>
            <a:off x="914399" y="1663254"/>
            <a:ext cx="10363201" cy="3737946"/>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Data:  </a:t>
            </a:r>
            <a:r>
              <a:rPr lang="en-US" sz="2000">
                <a:latin typeface="Source Sans Pro" panose="020B0503030403020204" pitchFamily="34" charset="0"/>
                <a:ea typeface="Source Sans Pro" panose="020B0503030403020204" pitchFamily="34" charset="0"/>
              </a:rPr>
              <a:t>Airbnb's global price </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Time Collected: </a:t>
            </a:r>
            <a:r>
              <a:rPr lang="en-US" sz="2000">
                <a:latin typeface="Source Sans Pro" panose="020B0503030403020204" pitchFamily="34" charset="0"/>
                <a:ea typeface="Source Sans Pro" panose="020B0503030403020204" pitchFamily="34" charset="0"/>
              </a:rPr>
              <a:t>Last updated four months ago.</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Data Size: </a:t>
            </a:r>
            <a:r>
              <a:rPr lang="en-US" sz="2000">
                <a:latin typeface="Source Sans Pro" panose="020B0503030403020204" pitchFamily="34" charset="0"/>
                <a:ea typeface="Source Sans Pro" panose="020B0503030403020204" pitchFamily="34" charset="0"/>
              </a:rPr>
              <a:t>1.94 GB</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Data Source: </a:t>
            </a:r>
            <a:r>
              <a:rPr lang="en-US" sz="2000">
                <a:latin typeface="Source Sans Pro" panose="020B0503030403020204" pitchFamily="34" charset="0"/>
                <a:ea typeface="Source Sans Pro" panose="020B0503030403020204" pitchFamily="34" charset="0"/>
              </a:rPr>
              <a:t>Kaggle by </a:t>
            </a:r>
            <a:r>
              <a:rPr lang="en-US" sz="2000">
                <a:latin typeface="Source Sans Pro" panose="020B0503030403020204" pitchFamily="34" charset="0"/>
                <a:ea typeface="Source Sans Pro" panose="020B0503030403020204" pitchFamily="34" charset="0"/>
                <a:cs typeface="+mn-lt"/>
              </a:rPr>
              <a:t>Joakim Arvidsson</a:t>
            </a:r>
            <a:endParaRPr lang="en-US" sz="2000">
              <a:latin typeface="Source Sans Pro" panose="020B0503030403020204" pitchFamily="34" charset="0"/>
              <a:ea typeface="Source Sans Pro" panose="020B0503030403020204" pitchFamily="34" charset="0"/>
            </a:endParaRP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Source</a:t>
            </a:r>
            <a:r>
              <a:rPr lang="zh-CN" altLang="en-US" sz="2000" b="1">
                <a:latin typeface="Source Sans Pro" panose="020B0503030403020204" pitchFamily="34" charset="0"/>
                <a:ea typeface="Source Sans Pro"/>
              </a:rPr>
              <a:t> </a:t>
            </a:r>
            <a:r>
              <a:rPr lang="en-US" sz="2000" b="1">
                <a:latin typeface="Source Sans Pro" panose="020B0503030403020204" pitchFamily="34" charset="0"/>
                <a:ea typeface="Source Sans Pro" panose="020B0503030403020204" pitchFamily="34" charset="0"/>
              </a:rPr>
              <a:t>Link: </a:t>
            </a:r>
            <a:r>
              <a:rPr lang="en-US" sz="2000">
                <a:latin typeface="Source Sans Pro" panose="020B0503030403020204" pitchFamily="34" charset="0"/>
                <a:ea typeface="Source Sans Pro" panose="020B0503030403020204" pitchFamily="34" charset="0"/>
              </a:rPr>
              <a:t>https://www.kaggle.com/datasets/joebeachcapital/airbnb</a:t>
            </a:r>
          </a:p>
          <a:p>
            <a:pPr marL="742950" lvl="1" indent="-285750">
              <a:lnSpc>
                <a:spcPct val="150000"/>
              </a:lnSpc>
              <a:buFont typeface="Arial" panose="020B0604020202020204" pitchFamily="34" charset="0"/>
              <a:buChar char="•"/>
            </a:pPr>
            <a:r>
              <a:rPr lang="en-US" sz="2000" b="1" i="0">
                <a:effectLst/>
                <a:latin typeface="Source Sans Pro" panose="020B0503030403020204" pitchFamily="34" charset="0"/>
                <a:ea typeface="Source Sans Pro" panose="020B0503030403020204" pitchFamily="34" charset="0"/>
              </a:rPr>
              <a:t>Number of Columns: </a:t>
            </a:r>
            <a:r>
              <a:rPr lang="en-US" sz="2000" b="0" i="0">
                <a:effectLst/>
                <a:latin typeface="Source Sans Pro" panose="020B0503030403020204" pitchFamily="34" charset="0"/>
                <a:ea typeface="Source Sans Pro" panose="020B0503030403020204" pitchFamily="34" charset="0"/>
              </a:rPr>
              <a:t>89</a:t>
            </a:r>
          </a:p>
          <a:p>
            <a:pPr marL="742950" lvl="1" indent="-285750">
              <a:lnSpc>
                <a:spcPct val="150000"/>
              </a:lnSpc>
              <a:buFont typeface="Arial" panose="020B0604020202020204" pitchFamily="34" charset="0"/>
              <a:buChar char="•"/>
            </a:pPr>
            <a:r>
              <a:rPr lang="en-US" sz="2000" b="1" i="0">
                <a:effectLst/>
                <a:latin typeface="Source Sans Pro" panose="020B0503030403020204" pitchFamily="34" charset="0"/>
                <a:ea typeface="Source Sans Pro" panose="020B0503030403020204" pitchFamily="34" charset="0"/>
              </a:rPr>
              <a:t>Number of Records: </a:t>
            </a:r>
            <a:r>
              <a:rPr lang="en-US" sz="2000" b="0" i="0">
                <a:effectLst/>
                <a:latin typeface="Source Sans Pro" panose="020B0503030403020204" pitchFamily="34" charset="0"/>
                <a:ea typeface="Source Sans Pro" panose="020B0503030403020204" pitchFamily="34" charset="0"/>
              </a:rPr>
              <a:t>36,248,263</a:t>
            </a:r>
          </a:p>
          <a:p>
            <a:pPr marL="742950" lvl="1" indent="-285750">
              <a:lnSpc>
                <a:spcPct val="150000"/>
              </a:lnSpc>
              <a:buFont typeface="Arial" panose="020B0604020202020204" pitchFamily="34" charset="0"/>
              <a:buChar char="•"/>
            </a:pPr>
            <a:r>
              <a:rPr lang="en-US" sz="2000" b="1" i="0">
                <a:effectLst/>
                <a:latin typeface="Source Sans Pro" panose="020B0503030403020204" pitchFamily="34" charset="0"/>
                <a:ea typeface="Source Sans Pro" panose="020B0503030403020204" pitchFamily="34" charset="0"/>
              </a:rPr>
              <a:t>Data Type: </a:t>
            </a:r>
            <a:r>
              <a:rPr lang="en-US" sz="2000" b="0" i="0">
                <a:effectLst/>
                <a:latin typeface="Source Sans Pro" panose="020B0503030403020204" pitchFamily="34" charset="0"/>
                <a:ea typeface="Source Sans Pro" panose="020B0503030403020204" pitchFamily="34" charset="0"/>
              </a:rPr>
              <a:t>Structured</a:t>
            </a: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pPr algn="l"/>
            <a:endParaRPr lang="en-US"/>
          </a:p>
          <a:p>
            <a:pPr algn="l"/>
            <a:r>
              <a:rPr lang="en-US"/>
              <a:t>Our Data</a:t>
            </a:r>
          </a:p>
        </p:txBody>
      </p:sp>
    </p:spTree>
    <p:extLst>
      <p:ext uri="{BB962C8B-B14F-4D97-AF65-F5344CB8AC3E}">
        <p14:creationId xmlns:p14="http://schemas.microsoft.com/office/powerpoint/2010/main" val="52005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pPr algn="l"/>
            <a:endParaRPr lang="en-US"/>
          </a:p>
          <a:p>
            <a:pPr algn="l"/>
            <a:r>
              <a:rPr lang="en-US"/>
              <a:t>Our Data</a:t>
            </a:r>
          </a:p>
        </p:txBody>
      </p:sp>
      <p:pic>
        <p:nvPicPr>
          <p:cNvPr id="3" name="Picture 2" descr="A map of the world with different colored circles&#10;&#10;Description automatically generated">
            <a:extLst>
              <a:ext uri="{FF2B5EF4-FFF2-40B4-BE49-F238E27FC236}">
                <a16:creationId xmlns:a16="http://schemas.microsoft.com/office/drawing/2014/main" id="{6E6119D1-1929-159A-FC3B-04F4BEC89F49}"/>
              </a:ext>
            </a:extLst>
          </p:cNvPr>
          <p:cNvPicPr>
            <a:picLocks noChangeAspect="1"/>
          </p:cNvPicPr>
          <p:nvPr/>
        </p:nvPicPr>
        <p:blipFill>
          <a:blip r:embed="rId3"/>
          <a:stretch>
            <a:fillRect/>
          </a:stretch>
        </p:blipFill>
        <p:spPr>
          <a:xfrm>
            <a:off x="1427356" y="1517903"/>
            <a:ext cx="7294983" cy="5040000"/>
          </a:xfrm>
          <a:prstGeom prst="rect">
            <a:avLst/>
          </a:prstGeom>
        </p:spPr>
      </p:pic>
    </p:spTree>
    <p:extLst>
      <p:ext uri="{BB962C8B-B14F-4D97-AF65-F5344CB8AC3E}">
        <p14:creationId xmlns:p14="http://schemas.microsoft.com/office/powerpoint/2010/main" val="149457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t>Why This Data</a:t>
            </a:r>
          </a:p>
        </p:txBody>
      </p:sp>
      <p:sp>
        <p:nvSpPr>
          <p:cNvPr id="9" name="TextBox 8">
            <a:extLst>
              <a:ext uri="{FF2B5EF4-FFF2-40B4-BE49-F238E27FC236}">
                <a16:creationId xmlns:a16="http://schemas.microsoft.com/office/drawing/2014/main" id="{EC74DC71-7EB4-E729-2916-1CFF3720F791}"/>
              </a:ext>
            </a:extLst>
          </p:cNvPr>
          <p:cNvSpPr txBox="1"/>
          <p:nvPr/>
        </p:nvSpPr>
        <p:spPr>
          <a:xfrm>
            <a:off x="914399" y="1663254"/>
            <a:ext cx="10363201" cy="4198714"/>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Why is it big data? </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Large amount of data</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Complex structure</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Cannot be captured, managed, and processed with a single database tool</a:t>
            </a: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Why choose this data set?</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To understand market trends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To reveal patterns and correlations by price data</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Inform decision-making and market strategies</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this data can be applied to other domains</a:t>
            </a:r>
          </a:p>
        </p:txBody>
      </p:sp>
    </p:spTree>
    <p:extLst>
      <p:ext uri="{BB962C8B-B14F-4D97-AF65-F5344CB8AC3E}">
        <p14:creationId xmlns:p14="http://schemas.microsoft.com/office/powerpoint/2010/main" val="2041203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4F7DB9-42C7-43E8-BBF4-08FC7CE7A377}"/>
              </a:ext>
            </a:extLst>
          </p:cNvPr>
          <p:cNvSpPr txBox="1">
            <a:spLocks/>
          </p:cNvSpPr>
          <p:nvPr/>
        </p:nvSpPr>
        <p:spPr>
          <a:xfrm>
            <a:off x="764849" y="142429"/>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t>Problem Statement</a:t>
            </a:r>
          </a:p>
        </p:txBody>
      </p:sp>
      <p:sp>
        <p:nvSpPr>
          <p:cNvPr id="5" name="TextBox 4">
            <a:extLst>
              <a:ext uri="{FF2B5EF4-FFF2-40B4-BE49-F238E27FC236}">
                <a16:creationId xmlns:a16="http://schemas.microsoft.com/office/drawing/2014/main" id="{BBA8FB8E-C520-00CE-D92D-3AE20462C7FA}"/>
              </a:ext>
            </a:extLst>
          </p:cNvPr>
          <p:cNvSpPr txBox="1"/>
          <p:nvPr/>
        </p:nvSpPr>
        <p:spPr>
          <a:xfrm>
            <a:off x="914399" y="1663254"/>
            <a:ext cx="10363201" cy="2352054"/>
          </a:xfrm>
          <a:prstGeom prst="rect">
            <a:avLst/>
          </a:prstGeom>
          <a:noFill/>
        </p:spPr>
        <p:txBody>
          <a:bodyPr wrap="square" lIns="91440" tIns="45720" rIns="91440" bIns="45720" rtlCol="0" anchor="t">
            <a:spAutoFit/>
          </a:bodyPr>
          <a:lstStyle/>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Goal: </a:t>
            </a:r>
            <a:r>
              <a:rPr lang="en-US" sz="2000">
                <a:latin typeface="Source Sans Pro" panose="020B0503030403020204" pitchFamily="34" charset="0"/>
                <a:ea typeface="Source Sans Pro" panose="020B0503030403020204" pitchFamily="34" charset="0"/>
              </a:rPr>
              <a:t>Explore whether</a:t>
            </a:r>
          </a:p>
          <a:p>
            <a:pPr marL="1200150" lvl="2" indent="-285750">
              <a:lnSpc>
                <a:spcPct val="150000"/>
              </a:lnSpc>
              <a:buFont typeface="Arial" panose="020B0604020202020204" pitchFamily="34" charset="0"/>
              <a:buChar char="•"/>
            </a:pPr>
            <a:r>
              <a:rPr lang="en-US" sz="2000">
                <a:latin typeface="Source Sans Pro" panose="020B0503030403020204" pitchFamily="34" charset="0"/>
                <a:ea typeface="Source Sans Pro" panose="020B0503030403020204" pitchFamily="34" charset="0"/>
              </a:rPr>
              <a:t>1. the rating scores of Airbnb listings affect the prices of their corresponding listings</a:t>
            </a:r>
            <a:r>
              <a:rPr lang="zh-CN" altLang="en-US" sz="2000">
                <a:latin typeface="Source Sans Pro" panose="020B0503030403020204" pitchFamily="34" charset="0"/>
                <a:ea typeface="Source Sans Pro" panose="020B0503030403020204" pitchFamily="34" charset="0"/>
              </a:rPr>
              <a:t> </a:t>
            </a:r>
            <a:endParaRPr lang="en-US" altLang="zh-CN" sz="2000">
              <a:latin typeface="Source Sans Pro" panose="020B0503030403020204" pitchFamily="34" charset="0"/>
              <a:ea typeface="Source Sans Pro" panose="020B0503030403020204" pitchFamily="34" charset="0"/>
            </a:endParaRPr>
          </a:p>
          <a:p>
            <a:pPr marL="1200150" lvl="2" indent="-285750">
              <a:lnSpc>
                <a:spcPct val="150000"/>
              </a:lnSpc>
              <a:buFont typeface="Arial" panose="020B0604020202020204" pitchFamily="34" charset="0"/>
              <a:buChar char="•"/>
            </a:pPr>
            <a:r>
              <a:rPr lang="en-US" altLang="zh-CN" sz="2000">
                <a:latin typeface="Source Sans Pro" panose="020B0503030403020204" pitchFamily="34" charset="0"/>
                <a:ea typeface="Source Sans Pro" panose="020B0503030403020204" pitchFamily="34" charset="0"/>
              </a:rPr>
              <a:t>2. the features affect the prices of Airbnb </a:t>
            </a:r>
            <a:endParaRPr lang="en-US" sz="2000">
              <a:latin typeface="Source Sans Pro" panose="020B0503030403020204" pitchFamily="34" charset="0"/>
              <a:ea typeface="Source Sans Pro" panose="020B0503030403020204" pitchFamily="34" charset="0"/>
            </a:endParaRPr>
          </a:p>
          <a:p>
            <a:pPr marL="742950" lvl="1" indent="-285750">
              <a:lnSpc>
                <a:spcPct val="150000"/>
              </a:lnSpc>
              <a:buFont typeface="Arial" panose="020B0604020202020204" pitchFamily="34" charset="0"/>
              <a:buChar char="•"/>
            </a:pPr>
            <a:r>
              <a:rPr lang="en-US" sz="2000" b="1">
                <a:latin typeface="Source Sans Pro" panose="020B0503030403020204" pitchFamily="34" charset="0"/>
                <a:ea typeface="Source Sans Pro" panose="020B0503030403020204" pitchFamily="34" charset="0"/>
              </a:rPr>
              <a:t>What we</a:t>
            </a:r>
            <a:r>
              <a:rPr lang="zh-CN" altLang="en-US" sz="2000" b="1">
                <a:latin typeface="Source Sans Pro" panose="020B0503030403020204" pitchFamily="34" charset="0"/>
                <a:ea typeface="Source Sans Pro" panose="020B0503030403020204" pitchFamily="34" charset="0"/>
              </a:rPr>
              <a:t> </a:t>
            </a:r>
            <a:r>
              <a:rPr lang="en-US" altLang="zh-CN" sz="2000" b="1">
                <a:latin typeface="Source Sans Pro" panose="020B0503030403020204" pitchFamily="34" charset="0"/>
                <a:ea typeface="Source Sans Pro" panose="020B0503030403020204" pitchFamily="34" charset="0"/>
              </a:rPr>
              <a:t>a</a:t>
            </a:r>
            <a:r>
              <a:rPr lang="en-US" sz="2000" b="1">
                <a:latin typeface="Source Sans Pro" panose="020B0503030403020204" pitchFamily="34" charset="0"/>
                <a:ea typeface="Source Sans Pro" panose="020B0503030403020204" pitchFamily="34" charset="0"/>
              </a:rPr>
              <a:t>re doing</a:t>
            </a:r>
            <a:r>
              <a:rPr lang="en-US" sz="2000">
                <a:latin typeface="Source Sans Pro" panose="020B0503030403020204" pitchFamily="34" charset="0"/>
                <a:ea typeface="Source Sans Pro" panose="020B0503030403020204" pitchFamily="34" charset="0"/>
              </a:rPr>
              <a:t>: Predicting future Airbnb prices using machine learning methods and statistical modeling</a:t>
            </a:r>
          </a:p>
        </p:txBody>
      </p:sp>
    </p:spTree>
    <p:extLst>
      <p:ext uri="{BB962C8B-B14F-4D97-AF65-F5344CB8AC3E}">
        <p14:creationId xmlns:p14="http://schemas.microsoft.com/office/powerpoint/2010/main" val="974877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B3A-C909-DB29-F281-A501FB850D9B}"/>
              </a:ext>
            </a:extLst>
          </p:cNvPr>
          <p:cNvSpPr>
            <a:spLocks noGrp="1"/>
          </p:cNvSpPr>
          <p:nvPr>
            <p:ph type="title"/>
          </p:nvPr>
        </p:nvSpPr>
        <p:spPr>
          <a:xfrm>
            <a:off x="2209800" y="0"/>
            <a:ext cx="7772400" cy="3768436"/>
          </a:xfrm>
        </p:spPr>
        <p:txBody>
          <a:bodyPr/>
          <a:lstStyle/>
          <a:p>
            <a:pPr algn="ctr"/>
            <a:r>
              <a:rPr lang="en-US" altLang="zh-CN">
                <a:solidFill>
                  <a:schemeClr val="tx2"/>
                </a:solidFill>
              </a:rPr>
              <a:t>Part</a:t>
            </a:r>
            <a:r>
              <a:rPr lang="zh-CN" altLang="en-US">
                <a:solidFill>
                  <a:schemeClr val="tx2"/>
                </a:solidFill>
              </a:rPr>
              <a:t> </a:t>
            </a:r>
            <a:r>
              <a:rPr lang="en-US" altLang="zh-CN">
                <a:solidFill>
                  <a:schemeClr val="tx2"/>
                </a:solidFill>
              </a:rPr>
              <a:t>2:</a:t>
            </a:r>
            <a:r>
              <a:rPr lang="zh-CN" altLang="en-US">
                <a:solidFill>
                  <a:schemeClr val="tx2"/>
                </a:solidFill>
              </a:rPr>
              <a:t> </a:t>
            </a:r>
            <a:r>
              <a:rPr lang="en-US" altLang="zh-CN">
                <a:solidFill>
                  <a:schemeClr val="tx2"/>
                </a:solidFill>
              </a:rPr>
              <a:t>A</a:t>
            </a:r>
            <a:r>
              <a:rPr lang="en-US">
                <a:solidFill>
                  <a:schemeClr val="tx2"/>
                </a:solidFill>
              </a:rPr>
              <a:t>nalysis</a:t>
            </a:r>
          </a:p>
        </p:txBody>
      </p:sp>
      <p:pic>
        <p:nvPicPr>
          <p:cNvPr id="3" name="Picture 2">
            <a:extLst>
              <a:ext uri="{FF2B5EF4-FFF2-40B4-BE49-F238E27FC236}">
                <a16:creationId xmlns:a16="http://schemas.microsoft.com/office/drawing/2014/main" id="{53006417-62AA-2520-734F-831BBFFBEC7C}"/>
              </a:ext>
            </a:extLst>
          </p:cNvPr>
          <p:cNvPicPr>
            <a:picLocks noChangeAspect="1"/>
          </p:cNvPicPr>
          <p:nvPr/>
        </p:nvPicPr>
        <p:blipFill>
          <a:blip r:embed="rId2"/>
          <a:stretch>
            <a:fillRect/>
          </a:stretch>
        </p:blipFill>
        <p:spPr>
          <a:xfrm>
            <a:off x="1365250" y="2584450"/>
            <a:ext cx="1689100" cy="1689100"/>
          </a:xfrm>
          <a:prstGeom prst="rect">
            <a:avLst/>
          </a:prstGeom>
        </p:spPr>
      </p:pic>
    </p:spTree>
    <p:extLst>
      <p:ext uri="{BB962C8B-B14F-4D97-AF65-F5344CB8AC3E}">
        <p14:creationId xmlns:p14="http://schemas.microsoft.com/office/powerpoint/2010/main" val="1531754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AEAB6-0FD8-4C05-A797-77F082753D13}"/>
              </a:ext>
            </a:extLst>
          </p:cNvPr>
          <p:cNvSpPr txBox="1"/>
          <p:nvPr/>
        </p:nvSpPr>
        <p:spPr>
          <a:xfrm>
            <a:off x="914399" y="1818132"/>
            <a:ext cx="10363201" cy="2725170"/>
          </a:xfrm>
          <a:prstGeom prst="rect">
            <a:avLst/>
          </a:prstGeom>
          <a:noFill/>
        </p:spPr>
        <p:txBody>
          <a:bodyPr wrap="square" lIns="91440" tIns="45720" rIns="91440" bIns="45720" rtlCol="0" anchor="t">
            <a:spAutoFit/>
          </a:bodyPr>
          <a:lstStyle/>
          <a:p>
            <a:pPr>
              <a:lnSpc>
                <a:spcPct val="150000"/>
              </a:lnSpc>
            </a:pPr>
            <a:r>
              <a:rPr lang="en-US" b="1">
                <a:latin typeface="Source Sans Pro"/>
                <a:ea typeface="Source Sans Pro"/>
              </a:rPr>
              <a:t>WORDCOUNT </a:t>
            </a:r>
          </a:p>
          <a:p>
            <a:pPr marL="285750" indent="-285750">
              <a:lnSpc>
                <a:spcPct val="150000"/>
              </a:lnSpc>
              <a:buFont typeface="Arial" panose="020B0604020202020204" pitchFamily="34" charset="0"/>
              <a:buChar char="•"/>
            </a:pPr>
            <a:r>
              <a:rPr lang="en-US" sz="1600">
                <a:ea typeface="+mn-lt"/>
                <a:cs typeface="+mn-lt"/>
              </a:rPr>
              <a:t>Transit</a:t>
            </a:r>
          </a:p>
          <a:p>
            <a:pPr marL="285750" indent="-285750">
              <a:lnSpc>
                <a:spcPct val="150000"/>
              </a:lnSpc>
              <a:buFont typeface="Arial" panose="020B0604020202020204" pitchFamily="34" charset="0"/>
              <a:buChar char="•"/>
            </a:pPr>
            <a:r>
              <a:rPr lang="en-US" sz="1600">
                <a:latin typeface="Georgia"/>
                <a:ea typeface="Source Sans Pro"/>
              </a:rPr>
              <a:t>Amenities</a:t>
            </a:r>
          </a:p>
          <a:p>
            <a:pPr>
              <a:lnSpc>
                <a:spcPct val="150000"/>
              </a:lnSpc>
            </a:pPr>
            <a:endParaRPr lang="en-US" sz="1600">
              <a:latin typeface="Georgia"/>
              <a:ea typeface="Source Sans Pro"/>
              <a:cs typeface="Segoe UI"/>
            </a:endParaRPr>
          </a:p>
          <a:p>
            <a:pPr>
              <a:lnSpc>
                <a:spcPct val="150000"/>
              </a:lnSpc>
            </a:pPr>
            <a:r>
              <a:rPr lang="en-US" b="1">
                <a:latin typeface="Segoe UI"/>
                <a:ea typeface="Source Sans Pro"/>
                <a:cs typeface="Segoe UI"/>
              </a:rPr>
              <a:t>SQL </a:t>
            </a:r>
            <a:endParaRPr lang="en-US">
              <a:latin typeface="Segoe UI"/>
              <a:ea typeface="Source Sans Pro"/>
              <a:cs typeface="Segoe UI"/>
            </a:endParaRPr>
          </a:p>
          <a:p>
            <a:pPr marL="285750" indent="-285750">
              <a:lnSpc>
                <a:spcPct val="150000"/>
              </a:lnSpc>
              <a:buFont typeface="Arial,Sans-Serif" panose="020B0604020202020204" pitchFamily="34" charset="0"/>
              <a:buChar char="•"/>
            </a:pPr>
            <a:r>
              <a:rPr lang="en-US" sz="1600">
                <a:latin typeface="Georgia"/>
                <a:ea typeface="Source Sans Pro"/>
              </a:rPr>
              <a:t>Response Time</a:t>
            </a:r>
          </a:p>
          <a:p>
            <a:pPr marL="285750" indent="-285750">
              <a:lnSpc>
                <a:spcPct val="150000"/>
              </a:lnSpc>
              <a:buFont typeface="Arial,Sans-Serif" panose="020B0604020202020204" pitchFamily="34" charset="0"/>
              <a:buChar char="•"/>
            </a:pPr>
            <a:r>
              <a:rPr lang="en-US" sz="1600">
                <a:ea typeface="Source Sans Pro"/>
              </a:rPr>
              <a:t>Property Type</a:t>
            </a: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t>Our Method for Data Analysis</a:t>
            </a:r>
          </a:p>
        </p:txBody>
      </p:sp>
    </p:spTree>
    <p:extLst>
      <p:ext uri="{BB962C8B-B14F-4D97-AF65-F5344CB8AC3E}">
        <p14:creationId xmlns:p14="http://schemas.microsoft.com/office/powerpoint/2010/main" val="2949602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AEAB6-0FD8-4C05-A797-77F082753D13}"/>
              </a:ext>
            </a:extLst>
          </p:cNvPr>
          <p:cNvSpPr txBox="1"/>
          <p:nvPr/>
        </p:nvSpPr>
        <p:spPr>
          <a:xfrm>
            <a:off x="914399" y="1818132"/>
            <a:ext cx="10363201" cy="1576970"/>
          </a:xfrm>
          <a:prstGeom prst="rect">
            <a:avLst/>
          </a:prstGeom>
          <a:noFill/>
        </p:spPr>
        <p:txBody>
          <a:bodyPr wrap="square" lIns="91440" tIns="45720" rIns="91440" bIns="45720" rtlCol="0" anchor="t">
            <a:spAutoFit/>
          </a:bodyPr>
          <a:lstStyle/>
          <a:p>
            <a:pPr>
              <a:lnSpc>
                <a:spcPct val="150000"/>
              </a:lnSpc>
            </a:pPr>
            <a:r>
              <a:rPr lang="en-US" b="1">
                <a:latin typeface="Source Sans Pro"/>
                <a:ea typeface="Source Sans Pro"/>
              </a:rPr>
              <a:t>Linear Regression</a:t>
            </a:r>
            <a:endParaRPr lang="en-US" b="1">
              <a:latin typeface="Source Sans Pro" panose="020B0503030403020204" pitchFamily="34" charset="0"/>
              <a:ea typeface="Source Sans Pro" panose="020B0503030403020204" pitchFamily="34" charset="0"/>
            </a:endParaRPr>
          </a:p>
          <a:p>
            <a:pPr marL="285750" indent="-285750">
              <a:lnSpc>
                <a:spcPct val="150000"/>
              </a:lnSpc>
              <a:buFont typeface="Arial" panose="020B0604020202020204" pitchFamily="34" charset="0"/>
              <a:buChar char="•"/>
            </a:pPr>
            <a:r>
              <a:rPr lang="en-US" sz="1600">
                <a:latin typeface="Georgia"/>
                <a:ea typeface="Source Sans Pro"/>
              </a:rPr>
              <a:t>Model 1: Price &amp; Number of Different Rooms</a:t>
            </a:r>
            <a:endParaRPr lang="en-US" sz="1600">
              <a:latin typeface="Georgia"/>
              <a:ea typeface="Source Sans Pro" panose="020B0503030403020204" pitchFamily="34" charset="0"/>
            </a:endParaRPr>
          </a:p>
          <a:p>
            <a:pPr marL="285750" indent="-285750">
              <a:lnSpc>
                <a:spcPct val="150000"/>
              </a:lnSpc>
              <a:buFont typeface="Arial" panose="020B0604020202020204" pitchFamily="34" charset="0"/>
              <a:buChar char="•"/>
            </a:pPr>
            <a:r>
              <a:rPr lang="en-US" sz="1600">
                <a:latin typeface="Georgia"/>
                <a:ea typeface="Source Sans Pro"/>
              </a:rPr>
              <a:t>Model 2: Price &amp; Ratings on the website</a:t>
            </a:r>
            <a:endParaRPr lang="en-US" sz="1600">
              <a:latin typeface="Georgia"/>
              <a:ea typeface="Source Sans Pro" panose="020B0503030403020204" pitchFamily="34" charset="0"/>
            </a:endParaRPr>
          </a:p>
          <a:p>
            <a:pPr marL="742950" lvl="1" indent="-285750">
              <a:lnSpc>
                <a:spcPct val="150000"/>
              </a:lnSpc>
              <a:buFont typeface="Arial" panose="020B0604020202020204" pitchFamily="34" charset="0"/>
              <a:buChar char="•"/>
            </a:pPr>
            <a:endParaRPr lang="en-US" sz="1600">
              <a:latin typeface="Georgia"/>
              <a:ea typeface="Source Sans Pro" panose="020B0503030403020204" pitchFamily="34" charset="0"/>
            </a:endParaRPr>
          </a:p>
        </p:txBody>
      </p:sp>
      <p:sp>
        <p:nvSpPr>
          <p:cNvPr id="15" name="Title 1">
            <a:extLst>
              <a:ext uri="{FF2B5EF4-FFF2-40B4-BE49-F238E27FC236}">
                <a16:creationId xmlns:a16="http://schemas.microsoft.com/office/drawing/2014/main" id="{0F4F7DB9-42C7-43E8-BBF4-08FC7CE7A377}"/>
              </a:ext>
            </a:extLst>
          </p:cNvPr>
          <p:cNvSpPr txBox="1">
            <a:spLocks/>
          </p:cNvSpPr>
          <p:nvPr/>
        </p:nvSpPr>
        <p:spPr>
          <a:xfrm>
            <a:off x="914400" y="-1"/>
            <a:ext cx="10363200" cy="1517904"/>
          </a:xfrm>
          <a:prstGeom prst="rect">
            <a:avLst/>
          </a:prstGeom>
        </p:spPr>
        <p:txBody>
          <a:bodyPr lIns="91440" tIns="45720" rIns="91440" bIns="45720" anchor="t"/>
          <a:lstStyle>
            <a:lvl1pPr algn="ctr" defTabSz="914400" rtl="0" eaLnBrk="1" latinLnBrk="0" hangingPunct="1">
              <a:lnSpc>
                <a:spcPct val="95000"/>
              </a:lnSpc>
              <a:spcBef>
                <a:spcPct val="0"/>
              </a:spcBef>
              <a:buNone/>
              <a:defRPr sz="4400" kern="1200">
                <a:solidFill>
                  <a:schemeClr val="tx1"/>
                </a:solidFill>
                <a:latin typeface="Georgia" panose="02040502050405020303" pitchFamily="18" charset="0"/>
                <a:ea typeface="MingLiU" panose="02020509000000000000" pitchFamily="49" charset="-120"/>
                <a:cs typeface="+mj-cs"/>
              </a:defRPr>
            </a:lvl1pPr>
          </a:lstStyle>
          <a:p>
            <a:endParaRPr lang="en-US"/>
          </a:p>
          <a:p>
            <a:pPr algn="l"/>
            <a:r>
              <a:rPr lang="en-US"/>
              <a:t>Our Method for Machine Learning</a:t>
            </a:r>
          </a:p>
        </p:txBody>
      </p:sp>
    </p:spTree>
    <p:extLst>
      <p:ext uri="{BB962C8B-B14F-4D97-AF65-F5344CB8AC3E}">
        <p14:creationId xmlns:p14="http://schemas.microsoft.com/office/powerpoint/2010/main" val="283007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Office Theme">
  <a:themeElements>
    <a:clrScheme name="WU Olin Wow">
      <a:dk1>
        <a:srgbClr val="000000"/>
      </a:dk1>
      <a:lt1>
        <a:srgbClr val="FFFFFF"/>
      </a:lt1>
      <a:dk2>
        <a:srgbClr val="A51417"/>
      </a:dk2>
      <a:lt2>
        <a:srgbClr val="E7E6E6"/>
      </a:lt2>
      <a:accent1>
        <a:srgbClr val="007360"/>
      </a:accent1>
      <a:accent2>
        <a:srgbClr val="173E3A"/>
      </a:accent2>
      <a:accent3>
        <a:srgbClr val="C8C8C8"/>
      </a:accent3>
      <a:accent4>
        <a:srgbClr val="6C7373"/>
      </a:accent4>
      <a:accent5>
        <a:srgbClr val="F8BE15"/>
      </a:accent5>
      <a:accent6>
        <a:srgbClr val="005F85"/>
      </a:accent6>
      <a:hlink>
        <a:srgbClr val="A51417"/>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shU Olin">
  <a:themeElements>
    <a:clrScheme name="WU Olin Wow">
      <a:dk1>
        <a:srgbClr val="000000"/>
      </a:dk1>
      <a:lt1>
        <a:srgbClr val="FFFFFF"/>
      </a:lt1>
      <a:dk2>
        <a:srgbClr val="A51417"/>
      </a:dk2>
      <a:lt2>
        <a:srgbClr val="E7E6E6"/>
      </a:lt2>
      <a:accent1>
        <a:srgbClr val="007360"/>
      </a:accent1>
      <a:accent2>
        <a:srgbClr val="173E3A"/>
      </a:accent2>
      <a:accent3>
        <a:srgbClr val="C8C8C8"/>
      </a:accent3>
      <a:accent4>
        <a:srgbClr val="6C7373"/>
      </a:accent4>
      <a:accent5>
        <a:srgbClr val="F8BE15"/>
      </a:accent5>
      <a:accent6>
        <a:srgbClr val="005F85"/>
      </a:accent6>
      <a:hlink>
        <a:srgbClr val="A51417"/>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shU Olin" id="{1E43207E-B7E6-1042-BD7F-0DBDF98D80F1}" vid="{F290A36D-932F-AF49-9C61-559F1FFC16B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1575</Words>
  <Application>Microsoft Macintosh PowerPoint</Application>
  <PresentationFormat>Widescreen</PresentationFormat>
  <Paragraphs>183</Paragraphs>
  <Slides>25</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Arial,Sans-Serif</vt:lpstr>
      <vt:lpstr>Arial</vt:lpstr>
      <vt:lpstr>Calibri</vt:lpstr>
      <vt:lpstr>Georgia</vt:lpstr>
      <vt:lpstr>Segoe UI</vt:lpstr>
      <vt:lpstr>Source Sans Pro</vt:lpstr>
      <vt:lpstr>2_Office Theme</vt:lpstr>
      <vt:lpstr>WashU Olin</vt:lpstr>
      <vt:lpstr>Airbnb Global Price Analysis</vt:lpstr>
      <vt:lpstr>Part 1: Introduction</vt:lpstr>
      <vt:lpstr>PowerPoint Presentation</vt:lpstr>
      <vt:lpstr>PowerPoint Presentation</vt:lpstr>
      <vt:lpstr>PowerPoint Presentation</vt:lpstr>
      <vt:lpstr>PowerPoint Presentation</vt:lpstr>
      <vt:lpstr>Part 2: Analysis</vt:lpstr>
      <vt:lpstr>PowerPoint Presentation</vt:lpstr>
      <vt:lpstr>PowerPoint Presentation</vt:lpstr>
      <vt:lpstr>Part 2-1: Analysis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2-2: Analysis Machine Learning</vt:lpstr>
      <vt:lpstr>PowerPoint Presentation</vt:lpstr>
      <vt:lpstr>PowerPoint Presentation</vt:lpstr>
      <vt:lpstr>PowerPoint Presentation</vt:lpstr>
      <vt:lpstr>PowerPoint Presentation</vt:lpstr>
      <vt:lpstr>Part 3: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Wang, Richard</cp:lastModifiedBy>
  <cp:revision>2</cp:revision>
  <dcterms:created xsi:type="dcterms:W3CDTF">2018-06-08T20:46:10Z</dcterms:created>
  <dcterms:modified xsi:type="dcterms:W3CDTF">2023-12-05T16:45:58Z</dcterms:modified>
</cp:coreProperties>
</file>