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7" r:id="rId4"/>
    <p:sldId id="262" r:id="rId5"/>
    <p:sldId id="260" r:id="rId6"/>
    <p:sldId id="261" r:id="rId7"/>
    <p:sldId id="263" r:id="rId8"/>
    <p:sldId id="267" r:id="rId9"/>
    <p:sldId id="264" r:id="rId10"/>
    <p:sldId id="268" r:id="rId11"/>
    <p:sldId id="282" r:id="rId12"/>
    <p:sldId id="278" r:id="rId13"/>
    <p:sldId id="269" r:id="rId14"/>
    <p:sldId id="270" r:id="rId15"/>
    <p:sldId id="271" r:id="rId16"/>
    <p:sldId id="272" r:id="rId17"/>
    <p:sldId id="275" r:id="rId18"/>
    <p:sldId id="279" r:id="rId19"/>
    <p:sldId id="283" r:id="rId20"/>
    <p:sldId id="280" r:id="rId21"/>
    <p:sldId id="281" r:id="rId22"/>
    <p:sldId id="27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6" autoAdjust="0"/>
  </p:normalViewPr>
  <p:slideViewPr>
    <p:cSldViewPr snapToGrid="0">
      <p:cViewPr varScale="1">
        <p:scale>
          <a:sx n="95" d="100"/>
          <a:sy n="95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7BFF-1848-473D-B95C-130FEE837F7A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FD68-E86C-41D9-B923-20E0B9814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7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접속해서 직접 데이터 및 소스 코드 다운 </a:t>
            </a:r>
            <a:r>
              <a:rPr lang="en-US" altLang="ko-KR" dirty="0"/>
              <a:t>10M </a:t>
            </a:r>
            <a:r>
              <a:rPr lang="ko-KR" altLang="en-US" dirty="0"/>
              <a:t>분량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MNIST</a:t>
            </a:r>
            <a:r>
              <a:rPr lang="ko-KR" altLang="en-US" dirty="0"/>
              <a:t>를 이용한 분류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4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Affine </a:t>
            </a:r>
            <a:r>
              <a:rPr lang="ko-KR" altLang="en-US" dirty="0"/>
              <a:t>변환 시</a:t>
            </a:r>
            <a:r>
              <a:rPr lang="en-US" altLang="ko-KR" dirty="0"/>
              <a:t>, </a:t>
            </a:r>
            <a:r>
              <a:rPr lang="ko-KR" altLang="en-US" dirty="0"/>
              <a:t>다양한 가중치 값에 의해서 원래의 데이터가 어떻게 </a:t>
            </a:r>
            <a:r>
              <a:rPr lang="en-US" altLang="ko-KR" dirty="0"/>
              <a:t>mapping </a:t>
            </a:r>
            <a:r>
              <a:rPr lang="ko-KR" altLang="en-US" dirty="0"/>
              <a:t>되는 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hidden layer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의 개수를 증가시키는 것은 어떤 의미가 있는가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71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2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제공한 소스코드로 </a:t>
            </a:r>
            <a:r>
              <a:rPr lang="en-US" altLang="ko-KR" dirty="0"/>
              <a:t>Multiple hidden layer </a:t>
            </a:r>
            <a:r>
              <a:rPr lang="ko-KR" altLang="en-US" dirty="0"/>
              <a:t>구현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8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layer </a:t>
            </a:r>
            <a:r>
              <a:rPr lang="ko-KR" altLang="en-US" dirty="0"/>
              <a:t>의 </a:t>
            </a:r>
            <a:r>
              <a:rPr lang="en-US" altLang="ko-KR" dirty="0"/>
              <a:t>node </a:t>
            </a:r>
            <a:r>
              <a:rPr lang="ko-KR" altLang="en-US" dirty="0"/>
              <a:t>수에 대한 의미</a:t>
            </a:r>
            <a:endParaRPr lang="en-US" altLang="ko-KR" dirty="0"/>
          </a:p>
          <a:p>
            <a:r>
              <a:rPr lang="en-US" altLang="ko-KR" dirty="0"/>
              <a:t>1. Input layer 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 수 </a:t>
            </a:r>
            <a:r>
              <a:rPr lang="en-US" altLang="ko-KR" dirty="0"/>
              <a:t>== 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feature </a:t>
            </a:r>
            <a:r>
              <a:rPr lang="ko-KR" altLang="en-US" dirty="0"/>
              <a:t>수</a:t>
            </a:r>
            <a:endParaRPr lang="en-US" altLang="ko-KR" dirty="0"/>
          </a:p>
          <a:p>
            <a:r>
              <a:rPr lang="en-US" altLang="ko-KR" dirty="0"/>
              <a:t>2. 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node </a:t>
            </a:r>
            <a:r>
              <a:rPr lang="ko-KR" altLang="en-US" dirty="0"/>
              <a:t>수 </a:t>
            </a:r>
            <a:r>
              <a:rPr lang="en-US" altLang="ko-KR" dirty="0"/>
              <a:t>== # of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2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에 대한 실습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합쳐서 </a:t>
            </a:r>
            <a:r>
              <a:rPr lang="en-US" altLang="ko-KR" dirty="0">
                <a:sym typeface="Wingdings" panose="05000000000000000000" pitchFamily="2" charset="2"/>
              </a:rPr>
              <a:t>1, </a:t>
            </a:r>
            <a:r>
              <a:rPr lang="ko-KR" altLang="en-US" dirty="0">
                <a:sym typeface="Wingdings" panose="05000000000000000000" pitchFamily="2" charset="2"/>
              </a:rPr>
              <a:t>가장 큰 값으로 </a:t>
            </a:r>
            <a:r>
              <a:rPr lang="ko-KR" altLang="en-US" dirty="0" err="1">
                <a:sym typeface="Wingdings" panose="05000000000000000000" pitchFamily="2" charset="2"/>
              </a:rPr>
              <a:t>매핑되는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feature </a:t>
            </a:r>
            <a:r>
              <a:rPr lang="ko-KR" altLang="en-US" dirty="0">
                <a:sym typeface="Wingdings" panose="05000000000000000000" pitchFamily="2" charset="2"/>
              </a:rPr>
              <a:t>에 따라서 클래스가 </a:t>
            </a:r>
            <a:r>
              <a:rPr lang="ko-KR" altLang="en-US" dirty="0" err="1">
                <a:sym typeface="Wingdings" panose="05000000000000000000" pitchFamily="2" charset="2"/>
              </a:rPr>
              <a:t>정해짐</a:t>
            </a:r>
            <a:r>
              <a:rPr lang="en-US" altLang="ko-KR" dirty="0">
                <a:sym typeface="Wingdings" panose="05000000000000000000" pitchFamily="2" charset="2"/>
              </a:rPr>
              <a:t>. One-hot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vector</a:t>
            </a:r>
            <a:r>
              <a:rPr lang="ko-KR" altLang="en-US" dirty="0">
                <a:sym typeface="Wingdings" panose="05000000000000000000" pitchFamily="2" charset="2"/>
              </a:rPr>
              <a:t>를 보여주는 것이 좋을 듯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퍼셉트론과의</a:t>
            </a:r>
            <a:r>
              <a:rPr lang="ko-KR" altLang="en-US" dirty="0">
                <a:sym typeface="Wingdings" panose="05000000000000000000" pitchFamily="2" charset="2"/>
              </a:rPr>
              <a:t> 비교 설명이 필수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들을 하나의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로 매핑해서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값이 </a:t>
            </a:r>
            <a:r>
              <a:rPr lang="en-US" altLang="ko-KR" dirty="0">
                <a:sym typeface="Wingdings" panose="05000000000000000000" pitchFamily="2" charset="2"/>
              </a:rPr>
              <a:t>threshold </a:t>
            </a:r>
            <a:r>
              <a:rPr lang="ko-KR" altLang="en-US" dirty="0">
                <a:sym typeface="Wingdings" panose="05000000000000000000" pitchFamily="2" charset="2"/>
              </a:rPr>
              <a:t>보다 크다 </a:t>
            </a:r>
            <a:r>
              <a:rPr lang="ko-KR" altLang="en-US" dirty="0" err="1">
                <a:sym typeface="Wingdings" panose="05000000000000000000" pitchFamily="2" charset="2"/>
              </a:rPr>
              <a:t>작다를</a:t>
            </a:r>
            <a:r>
              <a:rPr lang="ko-KR" altLang="en-US" dirty="0">
                <a:sym typeface="Wingdings" panose="05000000000000000000" pitchFamily="2" charset="2"/>
              </a:rPr>
              <a:t> 통해서 클래스를 결정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anose="05000000000000000000" pitchFamily="2" charset="2"/>
              </a:rPr>
              <a:t>                                          </a:t>
            </a:r>
            <a:r>
              <a:rPr lang="ko-KR" altLang="en-US" dirty="0">
                <a:sym typeface="Wingdings" panose="05000000000000000000" pitchFamily="2" charset="2"/>
              </a:rPr>
              <a:t>사실 전체적 기능은 그렇게 다르지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4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r>
              <a:rPr lang="ko-KR" altLang="en-US" dirty="0"/>
              <a:t>에 대한 실습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W, b </a:t>
            </a:r>
            <a:r>
              <a:rPr lang="ko-KR" altLang="en-US" dirty="0"/>
              <a:t>를 작게 혹은 크게 해서</a:t>
            </a:r>
            <a:r>
              <a:rPr lang="en-US" altLang="ko-KR" dirty="0"/>
              <a:t>, 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값을 작게 만들고</a:t>
            </a:r>
            <a:r>
              <a:rPr lang="en-US" altLang="ko-KR" dirty="0"/>
              <a:t>, </a:t>
            </a:r>
            <a:r>
              <a:rPr lang="ko-KR" altLang="en-US" dirty="0"/>
              <a:t>그러한 </a:t>
            </a:r>
            <a:r>
              <a:rPr lang="en-US" altLang="ko-KR" dirty="0"/>
              <a:t>W, b</a:t>
            </a:r>
            <a:r>
              <a:rPr lang="ko-KR" altLang="en-US" dirty="0"/>
              <a:t>를 찾아내는 것이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Y-hat</a:t>
            </a:r>
            <a:r>
              <a:rPr lang="ko-KR" altLang="en-US" dirty="0"/>
              <a:t>을 직접 프린트 해 볼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True y </a:t>
            </a:r>
            <a:r>
              <a:rPr lang="ko-KR" altLang="en-US" dirty="0"/>
              <a:t>값을 직접 프린트 해 볼 것 </a:t>
            </a:r>
            <a:r>
              <a:rPr lang="en-US" altLang="ko-KR" dirty="0"/>
              <a:t>– one-hot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</a:p>
          <a:p>
            <a:endParaRPr lang="en-US" altLang="ko-KR" dirty="0"/>
          </a:p>
          <a:p>
            <a:r>
              <a:rPr lang="ko-KR" altLang="en-US" dirty="0"/>
              <a:t>단일 </a:t>
            </a:r>
            <a:r>
              <a:rPr lang="en-US" altLang="ko-KR" dirty="0"/>
              <a:t>data</a:t>
            </a:r>
            <a:r>
              <a:rPr lang="ko-KR" altLang="en-US" dirty="0"/>
              <a:t> 에 대한 </a:t>
            </a:r>
            <a:r>
              <a:rPr lang="en-US" altLang="ko-KR" dirty="0"/>
              <a:t>Loss</a:t>
            </a:r>
            <a:r>
              <a:rPr lang="ko-KR" altLang="en-US" dirty="0"/>
              <a:t>의 연산</a:t>
            </a:r>
            <a:r>
              <a:rPr lang="en-US" altLang="ko-KR" dirty="0"/>
              <a:t>, batch data</a:t>
            </a:r>
            <a:r>
              <a:rPr lang="ko-KR" altLang="en-US" dirty="0"/>
              <a:t>에 대한 </a:t>
            </a:r>
            <a:r>
              <a:rPr lang="en-US" altLang="ko-KR" dirty="0"/>
              <a:t>loss </a:t>
            </a:r>
            <a:r>
              <a:rPr lang="ko-KR" altLang="en-US" dirty="0"/>
              <a:t>연산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4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를 이용한 </a:t>
            </a:r>
            <a:r>
              <a:rPr lang="en-US" altLang="ko-KR" dirty="0"/>
              <a:t>feed forward </a:t>
            </a:r>
            <a:r>
              <a:rPr lang="ko-KR" altLang="en-US" dirty="0"/>
              <a:t>연산에 대한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5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19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8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목적 </a:t>
            </a:r>
            <a:r>
              <a:rPr lang="en-US" altLang="ko-KR" dirty="0"/>
              <a:t>– </a:t>
            </a:r>
            <a:r>
              <a:rPr lang="en-US" altLang="ko-KR" dirty="0" err="1"/>
              <a:t>Simple_NeuralNetwork</a:t>
            </a:r>
            <a:r>
              <a:rPr lang="en-US" altLang="ko-KR" dirty="0"/>
              <a:t> </a:t>
            </a:r>
            <a:r>
              <a:rPr lang="ko-KR" altLang="en-US" dirty="0"/>
              <a:t>코드의 이해 </a:t>
            </a:r>
            <a:r>
              <a:rPr lang="en-US" altLang="ko-KR" dirty="0"/>
              <a:t>–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71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76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78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코드 설명 및 다시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62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18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0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를 이용한 </a:t>
            </a:r>
            <a:r>
              <a:rPr lang="en-US" altLang="ko-KR" dirty="0"/>
              <a:t>feed forward </a:t>
            </a:r>
            <a:r>
              <a:rPr lang="ko-KR" altLang="en-US" dirty="0"/>
              <a:t>연산에 대한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90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40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2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 gate</a:t>
            </a:r>
            <a:r>
              <a:rPr lang="ko-KR" altLang="en-US" dirty="0"/>
              <a:t>를 실제로 구현하지 않고</a:t>
            </a:r>
            <a:r>
              <a:rPr lang="en-US" altLang="ko-KR" dirty="0"/>
              <a:t>, x * W + b </a:t>
            </a:r>
            <a:r>
              <a:rPr lang="ko-KR" altLang="en-US" dirty="0"/>
              <a:t>의 형태로 모델링하고</a:t>
            </a:r>
            <a:r>
              <a:rPr lang="en-US" altLang="ko-KR" dirty="0"/>
              <a:t>, </a:t>
            </a:r>
            <a:r>
              <a:rPr lang="ko-KR" altLang="en-US" dirty="0"/>
              <a:t>적절한 파라미터</a:t>
            </a:r>
            <a:r>
              <a:rPr lang="en-US" altLang="ko-KR" dirty="0"/>
              <a:t>(W,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를 주어서</a:t>
            </a:r>
            <a:r>
              <a:rPr lang="en-US" altLang="ko-KR" dirty="0"/>
              <a:t>, OR gate</a:t>
            </a:r>
            <a:r>
              <a:rPr lang="ko-KR" altLang="en-US" dirty="0"/>
              <a:t>를 구현해 </a:t>
            </a:r>
            <a:r>
              <a:rPr lang="ko-KR" altLang="en-US" dirty="0" err="1"/>
              <a:t>내었음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기능을 모사할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AND, NAND gate</a:t>
            </a:r>
            <a:r>
              <a:rPr lang="ko-KR" altLang="en-US" dirty="0"/>
              <a:t>에 대한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파라미터 </a:t>
            </a:r>
            <a:r>
              <a:rPr lang="en-US" altLang="ko-KR" dirty="0"/>
              <a:t>(W,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찾아 보기 실습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en-US" altLang="ko-KR" dirty="0"/>
              <a:t>space </a:t>
            </a:r>
            <a:r>
              <a:rPr lang="ko-KR" altLang="en-US" dirty="0"/>
              <a:t>변화 </a:t>
            </a:r>
            <a:r>
              <a:rPr lang="en-US" altLang="ko-KR" dirty="0"/>
              <a:t>: (x1, x2)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4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en-US" altLang="ko-KR" dirty="0"/>
              <a:t>XOR </a:t>
            </a:r>
            <a:r>
              <a:rPr lang="ko-KR" altLang="en-US" dirty="0"/>
              <a:t>를 단일 </a:t>
            </a:r>
            <a:r>
              <a:rPr lang="ko-KR" altLang="en-US" dirty="0" err="1"/>
              <a:t>퍼셉트론으로</a:t>
            </a:r>
            <a:r>
              <a:rPr lang="ko-KR" altLang="en-US" dirty="0"/>
              <a:t> 구현하는 </a:t>
            </a:r>
            <a:r>
              <a:rPr lang="en-US" altLang="ko-KR" dirty="0"/>
              <a:t>– </a:t>
            </a:r>
            <a:r>
              <a:rPr lang="ko-KR" altLang="en-US" dirty="0"/>
              <a:t>단일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비선형 분류가 불가능함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가능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즉 다층 </a:t>
            </a:r>
            <a:r>
              <a:rPr lang="ko-KR" altLang="en-US" dirty="0" err="1">
                <a:sym typeface="Wingdings" panose="05000000000000000000" pitchFamily="2" charset="2"/>
              </a:rPr>
              <a:t>퍼셉트론으로는</a:t>
            </a:r>
            <a:r>
              <a:rPr lang="ko-KR" altLang="en-US" dirty="0">
                <a:sym typeface="Wingdings" panose="05000000000000000000" pitchFamily="2" charset="2"/>
              </a:rPr>
              <a:t> 비선형 분류가 가능함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0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6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ANN</a:t>
            </a:r>
            <a:r>
              <a:rPr lang="ko-KR" altLang="en-US" dirty="0"/>
              <a:t> 실습 강좌의 목적에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특성 설명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의 한 단위</a:t>
            </a:r>
            <a:r>
              <a:rPr lang="en-US" altLang="ko-KR" dirty="0"/>
              <a:t>, tuple, record, attribute, feature, dimension </a:t>
            </a:r>
            <a:r>
              <a:rPr lang="ko-KR" altLang="en-US" dirty="0"/>
              <a:t>등에 대한 설명</a:t>
            </a:r>
            <a:r>
              <a:rPr lang="en-US" altLang="ko-KR" dirty="0"/>
              <a:t>, 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input </a:t>
            </a:r>
            <a:r>
              <a:rPr lang="ko-KR" altLang="en-US" dirty="0"/>
              <a:t>단위 별 </a:t>
            </a:r>
            <a:r>
              <a:rPr lang="en-US" altLang="ko-KR" dirty="0"/>
              <a:t>feature </a:t>
            </a:r>
            <a:r>
              <a:rPr lang="ko-KR" altLang="en-US" dirty="0"/>
              <a:t>의 수 만큼의 </a:t>
            </a:r>
            <a:r>
              <a:rPr lang="en-US" altLang="ko-KR" dirty="0"/>
              <a:t>node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역할</a:t>
            </a:r>
            <a:r>
              <a:rPr lang="en-US" altLang="ko-KR" dirty="0"/>
              <a:t> : </a:t>
            </a:r>
            <a:r>
              <a:rPr lang="ko-KR" altLang="en-US" dirty="0"/>
              <a:t>이전 </a:t>
            </a:r>
            <a:r>
              <a:rPr lang="en-US" altLang="ko-KR" dirty="0"/>
              <a:t>layer</a:t>
            </a:r>
            <a:r>
              <a:rPr lang="ko-KR" altLang="en-US" dirty="0"/>
              <a:t>로부터 </a:t>
            </a:r>
            <a:r>
              <a:rPr lang="en-US" altLang="ko-KR" dirty="0"/>
              <a:t>input</a:t>
            </a:r>
            <a:r>
              <a:rPr lang="ko-KR" altLang="en-US" dirty="0"/>
              <a:t>을 받아서</a:t>
            </a:r>
            <a:r>
              <a:rPr lang="en-US" altLang="ko-KR" dirty="0"/>
              <a:t>, affine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활성화 적용</a:t>
            </a:r>
            <a:endParaRPr lang="en-US" altLang="ko-KR" dirty="0"/>
          </a:p>
          <a:p>
            <a:r>
              <a:rPr lang="en-US" altLang="ko-KR" dirty="0"/>
              <a:t>Output layer</a:t>
            </a:r>
            <a:r>
              <a:rPr lang="ko-KR" altLang="en-US" dirty="0"/>
              <a:t>의 역할 </a:t>
            </a:r>
            <a:r>
              <a:rPr lang="en-US" altLang="ko-KR" dirty="0"/>
              <a:t>: class </a:t>
            </a:r>
            <a:r>
              <a:rPr lang="ko-KR" altLang="en-US" dirty="0"/>
              <a:t>만큼의 </a:t>
            </a:r>
            <a:r>
              <a:rPr lang="en-US" altLang="ko-KR" dirty="0"/>
              <a:t>node</a:t>
            </a:r>
            <a:r>
              <a:rPr lang="ko-KR" altLang="en-US" dirty="0"/>
              <a:t>가 존재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행렬 곱셈을 위한 </a:t>
            </a:r>
            <a:r>
              <a:rPr lang="en-US" altLang="ko-KR" dirty="0"/>
              <a:t>np.dot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Feature mapping </a:t>
            </a:r>
            <a:r>
              <a:rPr lang="ko-KR" altLang="en-US" dirty="0"/>
              <a:t>관련 실습</a:t>
            </a:r>
            <a:endParaRPr lang="en-US" altLang="ko-KR" dirty="0"/>
          </a:p>
          <a:p>
            <a:r>
              <a:rPr lang="en-US" altLang="ko-KR" dirty="0"/>
              <a:t>Non-linearity</a:t>
            </a:r>
            <a:r>
              <a:rPr lang="ko-KR" altLang="en-US" dirty="0"/>
              <a:t> 부과 실습</a:t>
            </a:r>
            <a:endParaRPr lang="en-US" altLang="ko-KR" dirty="0"/>
          </a:p>
          <a:p>
            <a:r>
              <a:rPr lang="en-US" altLang="ko-KR" dirty="0"/>
              <a:t>Feed forward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FD68-E86C-41D9-B923-20E0B98147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0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0FE8D-6F6A-498F-B86D-919439361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57E76-7858-489C-8C62-B390B102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8A82F-CA79-4D60-BE11-7ACDC0CE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FB6F4-1D5F-4239-9883-FFFB2663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DE06B-690B-4444-A10E-76068EB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CB25F-6C4D-4C28-AD0B-34CEADF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62464-98FD-4C52-B1CB-30EA06883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8EA0B-3A93-4E0E-AB2F-BCAFA08A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B5506-CEC6-46A0-A0EC-E463AD9C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D89EA-EE31-4081-B19E-0E147D6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E63E04-C6EB-4563-ADAC-81670093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09187-DC0C-4A50-992F-937D1BA2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16D2F-478A-4FC0-836B-D9739CC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52AA-8B7B-41DB-84E3-C6CB019E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79358-11CA-4AAD-9384-2BB7454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389D3-B0B1-4AFD-BAB7-EB41352F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D85FF-67BE-4E47-956E-0E544205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60A3B-5D48-4FB8-8F36-BCE1CE07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058D8-6C3B-4FE3-A6D1-17F7DCF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5F060-E66A-47BC-9370-286FB87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FD22-0EE5-4190-AE79-E8C669F8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9AD92-6876-4101-A9F2-9EC5C8B8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3702-F444-4CEB-8B0E-304B43AC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131B3-D64A-4DB9-9D0F-5EBC7A8E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0F0D0-C798-4E65-9862-0A10CB65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3DFE4-9E8F-40C2-943E-4576BF7C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F464-52DD-45DF-9365-946D67EA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21F72-DE4F-4E4B-823C-6C120757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9A965-22D4-4A15-AD95-B1B49947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174F6-F976-4EB2-AA65-E8FF40F4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5D7B0-282E-4D9C-A30E-CDED51AE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A56D0-E934-4E6B-8B6E-BCF925A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1F8A8-AEC0-464D-87D1-36F0E90B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92D1B-4610-4E4A-B9A4-9980A0372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C3985-9E4D-4877-AB7A-7408DDA4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7F898-4796-49C5-AA78-1B0B7663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82119-4316-4CAA-8CBD-22F5D6EE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9C201D-E961-46C9-8126-9DBB85CF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0E2CA-FDDC-421E-82AD-78B5E246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A0DA-65B4-47D9-94D1-3DB6209C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B84E7B-8F52-4FE3-9944-81B70005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CFA53-1CFF-4299-9033-D23AB3DD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D9168-DA81-4EC0-94C0-F302FEE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439317-6051-41A8-9B82-22F84314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9FFC6-87C1-4C7E-843B-4D29444D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94741-E62D-4001-9D20-A81745F1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95A7-78D1-4465-9FE5-A47512F7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7BF82-72DA-4068-94D1-4895A174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47567-26DF-48A2-AF55-CEE5D4B8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26836-42AC-4087-8110-3227CBD7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00EED-1850-487C-B861-1A7759D8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2CDDD-F221-4BFC-A798-26B60919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BCF6-7F0F-46B9-85EC-769D4C92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746EC9-871B-42E7-B291-357510B6D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5A899-666D-43AE-BBD8-BA47CF47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F2DF0-576C-4EE6-91D3-1ABAC96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F7758-2E2A-4DC1-BFBD-C4B6CBF0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298BD-6D2D-4DD3-8D98-68AFA48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7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77621-E0F6-427C-8590-D06CD5D3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072B9-FC44-40CD-809F-19A32350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7C45D-D4AD-47A6-8738-A5DE05553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3A56-7A48-48A5-B34E-A21D5B3D102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363FB-D09F-4947-BBB2-8748D1D2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510E1-875D-4384-8C04-D7351A4DF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EF9F-45E6-4693-995D-B763BE013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6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eonYoo/Deep-Neural-Netwo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BoseonYoo/ANN.g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C4B10-4723-440A-9097-1A4E26AB2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118697-DACD-46D4-B755-688DA165D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유보선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UNIST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산업인공지능센터</a:t>
            </a:r>
          </a:p>
        </p:txBody>
      </p:sp>
    </p:spTree>
    <p:extLst>
      <p:ext uri="{BB962C8B-B14F-4D97-AF65-F5344CB8AC3E}">
        <p14:creationId xmlns:p14="http://schemas.microsoft.com/office/powerpoint/2010/main" val="91230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26EA19-D2F0-405F-A13E-7B600547EE4B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BE594F6-F3DC-4390-A204-F3326C41F8A8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node &amp; layers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AA84D1-D353-40BF-81DF-2718FFB86992}"/>
              </a:ext>
            </a:extLst>
          </p:cNvPr>
          <p:cNvGrpSpPr/>
          <p:nvPr/>
        </p:nvGrpSpPr>
        <p:grpSpPr>
          <a:xfrm>
            <a:off x="3922841" y="728320"/>
            <a:ext cx="8170763" cy="5260692"/>
            <a:chOff x="4218931" y="994595"/>
            <a:chExt cx="7371626" cy="472527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141EF2A-B417-4951-8CD6-E1483DF50866}"/>
                </a:ext>
              </a:extLst>
            </p:cNvPr>
            <p:cNvGrpSpPr/>
            <p:nvPr/>
          </p:nvGrpSpPr>
          <p:grpSpPr>
            <a:xfrm>
              <a:off x="4218931" y="994595"/>
              <a:ext cx="7371626" cy="4725273"/>
              <a:chOff x="4940347" y="1297208"/>
              <a:chExt cx="4920652" cy="389751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8BD59-D031-4B8F-B0B1-1FD27980C81F}"/>
                  </a:ext>
                </a:extLst>
              </p:cNvPr>
              <p:cNvSpPr txBox="1"/>
              <p:nvPr/>
            </p:nvSpPr>
            <p:spPr>
              <a:xfrm>
                <a:off x="4940347" y="2155993"/>
                <a:ext cx="569387" cy="2667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endPara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3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38DA073-39B1-4C31-8A30-7151C97F5567}"/>
                  </a:ext>
                </a:extLst>
              </p:cNvPr>
              <p:cNvSpPr/>
              <p:nvPr/>
            </p:nvSpPr>
            <p:spPr>
              <a:xfrm>
                <a:off x="6399766" y="2103549"/>
                <a:ext cx="662517" cy="659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3C5E0E17-3C07-406B-B578-B0B06C2945BE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5389126" y="2433104"/>
                <a:ext cx="10106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EA3142C-010A-465C-B625-F020C6162E90}"/>
                  </a:ext>
                </a:extLst>
              </p:cNvPr>
              <p:cNvSpPr/>
              <p:nvPr/>
            </p:nvSpPr>
            <p:spPr>
              <a:xfrm>
                <a:off x="6399766" y="3899924"/>
                <a:ext cx="662517" cy="659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537E0D0-F5A2-444C-9C3E-F27E19339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298" y="2556389"/>
                <a:ext cx="1014468" cy="1589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292E9544-AFFC-4F0C-AA18-B9E2E28DD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9126" y="4229479"/>
                <a:ext cx="101064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EC5D85B-65D0-4996-978D-7AC65BB25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298" y="2472286"/>
                <a:ext cx="1014468" cy="16739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C4C942-7FFE-4457-B3FD-E51B6154CFFC}"/>
                  </a:ext>
                </a:extLst>
              </p:cNvPr>
              <p:cNvSpPr txBox="1"/>
              <p:nvPr/>
            </p:nvSpPr>
            <p:spPr>
              <a:xfrm>
                <a:off x="5683800" y="2094581"/>
                <a:ext cx="663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ko-KR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1157B9-8717-4375-ABFE-2237D550109A}"/>
                  </a:ext>
                </a:extLst>
              </p:cNvPr>
              <p:cNvSpPr txBox="1"/>
              <p:nvPr/>
            </p:nvSpPr>
            <p:spPr>
              <a:xfrm>
                <a:off x="5681517" y="3491836"/>
                <a:ext cx="663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ko-KR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49AA0F-A475-4EEE-B02A-4312AA406F0C}"/>
                  </a:ext>
                </a:extLst>
              </p:cNvPr>
              <p:cNvSpPr txBox="1"/>
              <p:nvPr/>
            </p:nvSpPr>
            <p:spPr>
              <a:xfrm>
                <a:off x="5655491" y="2762845"/>
                <a:ext cx="663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ko-KR" altLang="en-US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00DAD0-E3B2-4A90-A599-81723E966550}"/>
                  </a:ext>
                </a:extLst>
              </p:cNvPr>
              <p:cNvSpPr txBox="1"/>
              <p:nvPr/>
            </p:nvSpPr>
            <p:spPr>
              <a:xfrm>
                <a:off x="5756842" y="4114809"/>
                <a:ext cx="663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ko-KR" altLang="en-US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E91DD7-C3EA-4D3C-9A5E-9491693CCFB8}"/>
                  </a:ext>
                </a:extLst>
              </p:cNvPr>
              <p:cNvSpPr txBox="1"/>
              <p:nvPr/>
            </p:nvSpPr>
            <p:spPr>
              <a:xfrm>
                <a:off x="6578622" y="1297208"/>
                <a:ext cx="304803" cy="34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73B5EA-DCD4-48D7-B541-9FCF3C78C665}"/>
                  </a:ext>
                </a:extLst>
              </p:cNvPr>
              <p:cNvSpPr txBox="1"/>
              <p:nvPr/>
            </p:nvSpPr>
            <p:spPr>
              <a:xfrm>
                <a:off x="6545382" y="325270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4EBD1EF8-E973-43AD-92D9-0555EFD8C765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6731025" y="1672135"/>
                <a:ext cx="0" cy="431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3E486485-96E6-461D-8285-1760EE75EA92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731024" y="3669909"/>
                <a:ext cx="0" cy="23001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690BD054-998E-41C5-BA80-3304D531932D}"/>
                  </a:ext>
                </a:extLst>
              </p:cNvPr>
              <p:cNvCxnSpPr>
                <a:cxnSpLocks/>
                <a:stCxn id="5" idx="6"/>
                <a:endCxn id="44" idx="2"/>
              </p:cNvCxnSpPr>
              <p:nvPr/>
            </p:nvCxnSpPr>
            <p:spPr>
              <a:xfrm flipV="1">
                <a:off x="7062283" y="2433103"/>
                <a:ext cx="68321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9903816-7AFC-480D-A925-DDD65B425692}"/>
                  </a:ext>
                </a:extLst>
              </p:cNvPr>
              <p:cNvCxnSpPr>
                <a:cxnSpLocks/>
                <a:stCxn id="9" idx="6"/>
                <a:endCxn id="45" idx="2"/>
              </p:cNvCxnSpPr>
              <p:nvPr/>
            </p:nvCxnSpPr>
            <p:spPr>
              <a:xfrm flipV="1">
                <a:off x="7062283" y="4229478"/>
                <a:ext cx="67627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7AB93D-3664-454D-87B3-F596F657D204}"/>
                  </a:ext>
                </a:extLst>
              </p:cNvPr>
              <p:cNvSpPr/>
              <p:nvPr/>
            </p:nvSpPr>
            <p:spPr>
              <a:xfrm>
                <a:off x="7745493" y="2103548"/>
                <a:ext cx="662517" cy="659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C38A1C4-B9FF-48C2-A4E0-9A2584AEC380}"/>
                  </a:ext>
                </a:extLst>
              </p:cNvPr>
              <p:cNvSpPr/>
              <p:nvPr/>
            </p:nvSpPr>
            <p:spPr>
              <a:xfrm>
                <a:off x="7738556" y="3899923"/>
                <a:ext cx="662517" cy="659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58CFA5-8719-46FC-9387-88E10B848FA7}"/>
                  </a:ext>
                </a:extLst>
              </p:cNvPr>
              <p:cNvSpPr txBox="1"/>
              <p:nvPr/>
            </p:nvSpPr>
            <p:spPr>
              <a:xfrm>
                <a:off x="7680755" y="2198919"/>
                <a:ext cx="787831" cy="43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</a:t>
                </a:r>
              </a:p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16783AAD-BC6E-4B23-9A41-0FB9CC7ED1D2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 flipV="1">
                <a:off x="8408010" y="2433102"/>
                <a:ext cx="106673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90139792-8A28-4E68-A84F-626604CA3BE8}"/>
                  </a:ext>
                </a:extLst>
              </p:cNvPr>
              <p:cNvCxnSpPr>
                <a:cxnSpLocks/>
                <a:stCxn id="45" idx="6"/>
              </p:cNvCxnSpPr>
              <p:nvPr/>
            </p:nvCxnSpPr>
            <p:spPr>
              <a:xfrm>
                <a:off x="8401073" y="4229478"/>
                <a:ext cx="9958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2490B72-73B7-44FE-956A-2A1B4F8768C6}"/>
                  </a:ext>
                </a:extLst>
              </p:cNvPr>
              <p:cNvSpPr txBox="1"/>
              <p:nvPr/>
            </p:nvSpPr>
            <p:spPr>
              <a:xfrm>
                <a:off x="9520995" y="2218123"/>
                <a:ext cx="340004" cy="38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5A9DC0-BDA4-44B1-BA87-4475508EA325}"/>
                  </a:ext>
                </a:extLst>
              </p:cNvPr>
              <p:cNvSpPr txBox="1"/>
              <p:nvPr/>
            </p:nvSpPr>
            <p:spPr>
              <a:xfrm>
                <a:off x="9520995" y="3998644"/>
                <a:ext cx="340004" cy="38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069143CF-EFA5-471E-AA7C-D44972BBB47B}"/>
                  </a:ext>
                </a:extLst>
              </p:cNvPr>
              <p:cNvSpPr/>
              <p:nvPr/>
            </p:nvSpPr>
            <p:spPr>
              <a:xfrm>
                <a:off x="6363926" y="1887842"/>
                <a:ext cx="2081347" cy="10762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52D357C-89B2-4627-AF02-C9541C52D6C0}"/>
                  </a:ext>
                </a:extLst>
              </p:cNvPr>
              <p:cNvSpPr/>
              <p:nvPr/>
            </p:nvSpPr>
            <p:spPr>
              <a:xfrm>
                <a:off x="6371208" y="3692241"/>
                <a:ext cx="2061963" cy="10762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30E2C2D-DDC3-40DE-ADC6-83774E214423}"/>
                  </a:ext>
                </a:extLst>
              </p:cNvPr>
              <p:cNvSpPr/>
              <p:nvPr/>
            </p:nvSpPr>
            <p:spPr>
              <a:xfrm>
                <a:off x="6137038" y="1438075"/>
                <a:ext cx="2512920" cy="37566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4B23401-AABD-4C34-9F82-F10F2F66E7EF}"/>
                  </a:ext>
                </a:extLst>
              </p:cNvPr>
              <p:cNvSpPr txBox="1"/>
              <p:nvPr/>
            </p:nvSpPr>
            <p:spPr>
              <a:xfrm>
                <a:off x="8079539" y="1345233"/>
                <a:ext cx="858997" cy="273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node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연결선: 구부러짐 72">
                <a:extLst>
                  <a:ext uri="{FF2B5EF4-FFF2-40B4-BE49-F238E27FC236}">
                    <a16:creationId xmlns:a16="http://schemas.microsoft.com/office/drawing/2014/main" id="{697D6485-3F7C-490A-AF18-9E12ABFC7F08}"/>
                  </a:ext>
                </a:extLst>
              </p:cNvPr>
              <p:cNvCxnSpPr>
                <a:cxnSpLocks/>
                <a:stCxn id="72" idx="2"/>
                <a:endCxn id="69" idx="7"/>
              </p:cNvCxnSpPr>
              <p:nvPr/>
            </p:nvCxnSpPr>
            <p:spPr>
              <a:xfrm rot="5400000">
                <a:off x="8111457" y="1647872"/>
                <a:ext cx="426591" cy="3685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A380E8F-24B4-48E8-80E2-3ECEDB7BCFE8}"/>
                  </a:ext>
                </a:extLst>
              </p:cNvPr>
              <p:cNvSpPr txBox="1"/>
              <p:nvPr/>
            </p:nvSpPr>
            <p:spPr>
              <a:xfrm>
                <a:off x="8370496" y="4704579"/>
                <a:ext cx="833678" cy="273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연결선: 구부러짐 76">
                <a:extLst>
                  <a:ext uri="{FF2B5EF4-FFF2-40B4-BE49-F238E27FC236}">
                    <a16:creationId xmlns:a16="http://schemas.microsoft.com/office/drawing/2014/main" id="{627126AD-72B5-4281-A455-EA78905D9F77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rot="10800000">
                <a:off x="8195561" y="4810466"/>
                <a:ext cx="174935" cy="3092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639DF32-0CDA-4B9A-82FF-55701CD99351}"/>
                </a:ext>
              </a:extLst>
            </p:cNvPr>
            <p:cNvSpPr txBox="1"/>
            <p:nvPr/>
          </p:nvSpPr>
          <p:spPr>
            <a:xfrm>
              <a:off x="6379465" y="2204159"/>
              <a:ext cx="1059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* W</a:t>
              </a:r>
              <a:r>
                <a:rPr lang="en-US" altLang="ko-KR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US" altLang="ko-KR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B971C26-F69F-4889-A997-3E29C16468CB}"/>
                </a:ext>
              </a:extLst>
            </p:cNvPr>
            <p:cNvSpPr txBox="1"/>
            <p:nvPr/>
          </p:nvSpPr>
          <p:spPr>
            <a:xfrm>
              <a:off x="6379516" y="4395733"/>
              <a:ext cx="1059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* W</a:t>
              </a:r>
              <a:r>
                <a:rPr lang="en-US" altLang="ko-KR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US" altLang="ko-KR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9141FD-4951-4BCA-9B31-8051F3DBB2CC}"/>
                </a:ext>
              </a:extLst>
            </p:cNvPr>
            <p:cNvSpPr txBox="1"/>
            <p:nvPr/>
          </p:nvSpPr>
          <p:spPr>
            <a:xfrm>
              <a:off x="8324335" y="4297570"/>
              <a:ext cx="1180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301D0B-BF9A-4E4E-99EE-834603C06C33}"/>
              </a:ext>
            </a:extLst>
          </p:cNvPr>
          <p:cNvGrpSpPr/>
          <p:nvPr/>
        </p:nvGrpSpPr>
        <p:grpSpPr>
          <a:xfrm>
            <a:off x="2282846" y="5171369"/>
            <a:ext cx="5615310" cy="1523454"/>
            <a:chOff x="2282846" y="5171369"/>
            <a:chExt cx="5615310" cy="1523454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CC56BF1-24FF-4E3E-85EB-341425565D16}"/>
                </a:ext>
              </a:extLst>
            </p:cNvPr>
            <p:cNvGrpSpPr/>
            <p:nvPr/>
          </p:nvGrpSpPr>
          <p:grpSpPr>
            <a:xfrm>
              <a:off x="2282846" y="5240324"/>
              <a:ext cx="5615310" cy="1384995"/>
              <a:chOff x="2282846" y="5240324"/>
              <a:chExt cx="5615310" cy="138499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22DADBD-4C28-4A0D-9382-34E0C4028FBC}"/>
                  </a:ext>
                </a:extLst>
              </p:cNvPr>
              <p:cNvGrpSpPr/>
              <p:nvPr/>
            </p:nvGrpSpPr>
            <p:grpSpPr>
              <a:xfrm>
                <a:off x="2282846" y="5240324"/>
                <a:ext cx="3756452" cy="1384995"/>
                <a:chOff x="2282846" y="5240324"/>
                <a:chExt cx="3756452" cy="1384995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F298ED7E-A162-41B2-8F07-17D31C55F80B}"/>
                    </a:ext>
                  </a:extLst>
                </p:cNvPr>
                <p:cNvGrpSpPr/>
                <p:nvPr/>
              </p:nvGrpSpPr>
              <p:grpSpPr>
                <a:xfrm>
                  <a:off x="4034768" y="5240324"/>
                  <a:ext cx="2004530" cy="1384995"/>
                  <a:chOff x="3281835" y="4978640"/>
                  <a:chExt cx="2004530" cy="1384995"/>
                </a:xfrm>
              </p:grpSpPr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98860AED-2EDA-4CDD-9FB7-5E73850A7F5F}"/>
                      </a:ext>
                    </a:extLst>
                  </p:cNvPr>
                  <p:cNvSpPr/>
                  <p:nvPr/>
                </p:nvSpPr>
                <p:spPr>
                  <a:xfrm>
                    <a:off x="3281835" y="5082594"/>
                    <a:ext cx="2004530" cy="121216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5994FDAC-F79D-4E9F-B14B-FC1B111E658B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965" y="4978640"/>
                    <a:ext cx="1652376" cy="13849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ko-KR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1,1      </a:t>
                    </a:r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ko-KR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2,1</a:t>
                    </a:r>
                  </a:p>
                  <a:p>
                    <a:endParaRPr lang="en-US" altLang="ko-KR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ko-KR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1,2      </a:t>
                    </a:r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ko-KR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2,2</a:t>
                    </a:r>
                    <a:endParaRPr lang="ko-KR" altLang="en-US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943BC76E-D258-4483-8E5F-E0460209B5F1}"/>
                    </a:ext>
                  </a:extLst>
                </p:cNvPr>
                <p:cNvGrpSpPr/>
                <p:nvPr/>
              </p:nvGrpSpPr>
              <p:grpSpPr>
                <a:xfrm>
                  <a:off x="2282846" y="5622626"/>
                  <a:ext cx="1272737" cy="523220"/>
                  <a:chOff x="2282846" y="5622626"/>
                  <a:chExt cx="1272737" cy="523220"/>
                </a:xfrm>
              </p:grpSpPr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4C89ABC0-537C-478F-810C-98B617443211}"/>
                      </a:ext>
                    </a:extLst>
                  </p:cNvPr>
                  <p:cNvSpPr/>
                  <p:nvPr/>
                </p:nvSpPr>
                <p:spPr>
                  <a:xfrm>
                    <a:off x="2282846" y="5667270"/>
                    <a:ext cx="1272737" cy="4484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1AF27A5-ECAA-40E6-BBF8-FF104A8E3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8321" y="5622626"/>
                    <a:ext cx="1049208" cy="523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altLang="ko-KR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x</a:t>
                    </a:r>
                    <a:r>
                      <a:rPr lang="en-US" altLang="ko-KR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ko-KR" altLang="en-US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301BBE0-AAD6-4086-A7A6-A78BC9E0B8D4}"/>
                    </a:ext>
                  </a:extLst>
                </p:cNvPr>
                <p:cNvSpPr txBox="1"/>
                <p:nvPr/>
              </p:nvSpPr>
              <p:spPr>
                <a:xfrm>
                  <a:off x="3668972" y="5748155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E155AD7-0550-4213-BE2F-010A7782DD4F}"/>
                  </a:ext>
                </a:extLst>
              </p:cNvPr>
              <p:cNvSpPr txBox="1"/>
              <p:nvPr/>
            </p:nvSpPr>
            <p:spPr>
              <a:xfrm>
                <a:off x="6201484" y="5768267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C855563-A468-420F-9A27-EA6735510244}"/>
                  </a:ext>
                </a:extLst>
              </p:cNvPr>
              <p:cNvSpPr/>
              <p:nvPr/>
            </p:nvSpPr>
            <p:spPr>
              <a:xfrm>
                <a:off x="6625419" y="5739286"/>
                <a:ext cx="1272737" cy="4484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D60EA11-27B7-4C61-8D5B-1C26CAAD59E5}"/>
                  </a:ext>
                </a:extLst>
              </p:cNvPr>
              <p:cNvSpPr txBox="1"/>
              <p:nvPr/>
            </p:nvSpPr>
            <p:spPr>
              <a:xfrm>
                <a:off x="6740894" y="5694642"/>
                <a:ext cx="10492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b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7703F58-C309-4B20-A499-41A15273FD49}"/>
                </a:ext>
              </a:extLst>
            </p:cNvPr>
            <p:cNvSpPr/>
            <p:nvPr/>
          </p:nvSpPr>
          <p:spPr>
            <a:xfrm>
              <a:off x="4257179" y="5232180"/>
              <a:ext cx="653851" cy="146264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2A2D2C-2B2F-450F-864D-CF35090F59E0}"/>
                </a:ext>
              </a:extLst>
            </p:cNvPr>
            <p:cNvSpPr/>
            <p:nvPr/>
          </p:nvSpPr>
          <p:spPr>
            <a:xfrm>
              <a:off x="5162970" y="5171369"/>
              <a:ext cx="653851" cy="146264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5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EBD78-D2DD-4183-80A6-DDD501D20C79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F1B972-E8B9-4FCD-A979-3177D67FFE4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altLang="ko-K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product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ACD1EE-E810-4CF9-9CC4-BDB4AAA75A8F}"/>
              </a:ext>
            </a:extLst>
          </p:cNvPr>
          <p:cNvGrpSpPr/>
          <p:nvPr/>
        </p:nvGrpSpPr>
        <p:grpSpPr>
          <a:xfrm>
            <a:off x="4433885" y="150727"/>
            <a:ext cx="5696972" cy="3248728"/>
            <a:chOff x="4433885" y="572756"/>
            <a:chExt cx="5696972" cy="32487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AF85C3F-5E6C-4B3F-81A0-27CE4009DE99}"/>
                </a:ext>
              </a:extLst>
            </p:cNvPr>
            <p:cNvGrpSpPr/>
            <p:nvPr/>
          </p:nvGrpSpPr>
          <p:grpSpPr>
            <a:xfrm>
              <a:off x="7332747" y="1270509"/>
              <a:ext cx="2798110" cy="1384995"/>
              <a:chOff x="3281835" y="4978640"/>
              <a:chExt cx="2004530" cy="138499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3FA6E2-EDFF-4861-9CCF-31E38683768E}"/>
                  </a:ext>
                </a:extLst>
              </p:cNvPr>
              <p:cNvSpPr/>
              <p:nvPr/>
            </p:nvSpPr>
            <p:spPr>
              <a:xfrm>
                <a:off x="3281835" y="5082594"/>
                <a:ext cx="2004530" cy="121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B751A-9247-4C42-9752-70439C1B1472}"/>
                  </a:ext>
                </a:extLst>
              </p:cNvPr>
              <p:cNvSpPr txBox="1"/>
              <p:nvPr/>
            </p:nvSpPr>
            <p:spPr>
              <a:xfrm>
                <a:off x="3429171" y="4978640"/>
                <a:ext cx="1749216" cy="138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    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    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</a:p>
              <a:p>
                <a:endPara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    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ko-KR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49186EF-353F-4E5C-BB99-EB55F53AE92A}"/>
                </a:ext>
              </a:extLst>
            </p:cNvPr>
            <p:cNvGrpSpPr/>
            <p:nvPr/>
          </p:nvGrpSpPr>
          <p:grpSpPr>
            <a:xfrm>
              <a:off x="4433885" y="830286"/>
              <a:ext cx="1857411" cy="2246769"/>
              <a:chOff x="4139921" y="1040583"/>
              <a:chExt cx="1857411" cy="224676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ED20585-86FB-4254-B24F-197BAAFC277A}"/>
                  </a:ext>
                </a:extLst>
              </p:cNvPr>
              <p:cNvSpPr/>
              <p:nvPr/>
            </p:nvSpPr>
            <p:spPr>
              <a:xfrm>
                <a:off x="4139921" y="1256043"/>
                <a:ext cx="1857411" cy="1929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AF59EE-EAC1-4D5F-BEDB-11C5399EA001}"/>
                  </a:ext>
                </a:extLst>
              </p:cNvPr>
              <p:cNvSpPr txBox="1"/>
              <p:nvPr/>
            </p:nvSpPr>
            <p:spPr>
              <a:xfrm>
                <a:off x="4340889" y="1040583"/>
                <a:ext cx="1434761" cy="22467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</a:p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</a:p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</a:p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4,1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4,2</a:t>
                </a:r>
              </a:p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5,1</a:t>
                </a: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x</a:t>
                </a:r>
                <a:r>
                  <a:rPr lang="en-US" altLang="ko-KR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ko-KR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7FD458-7AF4-4BB4-8693-0349BD433006}"/>
                </a:ext>
              </a:extLst>
            </p:cNvPr>
            <p:cNvSpPr txBox="1"/>
            <p:nvPr/>
          </p:nvSpPr>
          <p:spPr>
            <a:xfrm>
              <a:off x="6624309" y="17180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x</a:t>
              </a:r>
              <a:endParaRPr lang="ko-KR" altLang="en-US" sz="3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BAE12D-9C2D-474E-B5F0-B2FE1CB64872}"/>
                </a:ext>
              </a:extLst>
            </p:cNvPr>
            <p:cNvSpPr txBox="1"/>
            <p:nvPr/>
          </p:nvSpPr>
          <p:spPr>
            <a:xfrm>
              <a:off x="5141833" y="3236709"/>
              <a:ext cx="44133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 </a:t>
              </a:r>
              <a:r>
                <a:rPr lang="en-US" altLang="ko-KR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* [</a:t>
              </a:r>
              <a:r>
                <a:rPr lang="en-US" altLang="ko-KR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 </a:t>
              </a:r>
              <a:r>
                <a:rPr lang="en-US" altLang="ko-KR" sz="3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= [</a:t>
              </a:r>
              <a:r>
                <a:rPr lang="en-US" altLang="ko-K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 </a:t>
              </a:r>
              <a:r>
                <a:rPr lang="en-US" altLang="ko-KR" sz="3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  <a:endPara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2102D47-D94B-4D39-9F28-5310BE2D5AB2}"/>
                </a:ext>
              </a:extLst>
            </p:cNvPr>
            <p:cNvSpPr/>
            <p:nvPr/>
          </p:nvSpPr>
          <p:spPr>
            <a:xfrm>
              <a:off x="4566405" y="943721"/>
              <a:ext cx="1503209" cy="43074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4ACE992-FF11-4B97-BB09-FC104B24530A}"/>
                </a:ext>
              </a:extLst>
            </p:cNvPr>
            <p:cNvSpPr/>
            <p:nvPr/>
          </p:nvSpPr>
          <p:spPr>
            <a:xfrm>
              <a:off x="7563858" y="1250413"/>
              <a:ext cx="713135" cy="146264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3D80F11-77F4-49C5-AE84-DC094B56C691}"/>
                </a:ext>
              </a:extLst>
            </p:cNvPr>
            <p:cNvSpPr/>
            <p:nvPr/>
          </p:nvSpPr>
          <p:spPr>
            <a:xfrm>
              <a:off x="4634853" y="572756"/>
              <a:ext cx="1434761" cy="257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96BB935-7606-4DC9-A931-126C5F755C5B}"/>
                </a:ext>
              </a:extLst>
            </p:cNvPr>
            <p:cNvSpPr/>
            <p:nvPr/>
          </p:nvSpPr>
          <p:spPr>
            <a:xfrm rot="5400000">
              <a:off x="7550834" y="1873253"/>
              <a:ext cx="1503209" cy="257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C64D4A3-467D-4546-80D4-3CE939921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73" t="31563" r="53009" b="49464"/>
          <a:stretch/>
        </p:blipFill>
        <p:spPr>
          <a:xfrm>
            <a:off x="5650620" y="3818528"/>
            <a:ext cx="3364254" cy="2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cdn-images-1.medium.com/max/1600/1*XxxiA0jJvPrHEJHD4z893g.png">
            <a:extLst>
              <a:ext uri="{FF2B5EF4-FFF2-40B4-BE49-F238E27FC236}">
                <a16:creationId xmlns:a16="http://schemas.microsoft.com/office/drawing/2014/main" id="{689562C3-95D1-4C72-99A6-8CFF0D25B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2907" r="2260"/>
          <a:stretch/>
        </p:blipFill>
        <p:spPr bwMode="auto">
          <a:xfrm>
            <a:off x="3456209" y="1034980"/>
            <a:ext cx="8735791" cy="35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5EBD78-D2DD-4183-80A6-DDD501D20C79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F1B972-E8B9-4FCD-A979-3177D67FFE4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node &amp;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89D74-32A5-4567-BB2F-D652158CF2FD}"/>
              </a:ext>
            </a:extLst>
          </p:cNvPr>
          <p:cNvSpPr txBox="1"/>
          <p:nvPr/>
        </p:nvSpPr>
        <p:spPr>
          <a:xfrm>
            <a:off x="9515789" y="0"/>
            <a:ext cx="267621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ko-KR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04254-91D2-45FD-9335-FD86B80808FC}"/>
              </a:ext>
            </a:extLst>
          </p:cNvPr>
          <p:cNvSpPr txBox="1"/>
          <p:nvPr/>
        </p:nvSpPr>
        <p:spPr>
          <a:xfrm>
            <a:off x="5528056" y="5321857"/>
            <a:ext cx="459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반드시 비선형 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41625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0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node &amp; layers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ECF04D-B84A-4FC7-9E56-4E12B270C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10" y="-17012"/>
            <a:ext cx="4426818" cy="29126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EB8139-F13B-47F1-9354-D68E182FA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86" y="0"/>
            <a:ext cx="4426814" cy="29126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B27FB6-4FBB-459E-8B3C-0351A9383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10" y="3945314"/>
            <a:ext cx="4426818" cy="2912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E35D44-46AE-4FB6-BC0A-80AA9BAAF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86" y="3945318"/>
            <a:ext cx="4426814" cy="29126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FE74A6-9544-4506-AB3F-D27EA15CF5F0}"/>
              </a:ext>
            </a:extLst>
          </p:cNvPr>
          <p:cNvSpPr txBox="1"/>
          <p:nvPr/>
        </p:nvSpPr>
        <p:spPr>
          <a:xfrm>
            <a:off x="5864665" y="310583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rescale, rotate, shift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node &amp; layers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E74A6-9544-4506-AB3F-D27EA15CF5F0}"/>
              </a:ext>
            </a:extLst>
          </p:cNvPr>
          <p:cNvSpPr txBox="1"/>
          <p:nvPr/>
        </p:nvSpPr>
        <p:spPr>
          <a:xfrm>
            <a:off x="5065242" y="5887207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=&gt; imposing non-linearity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79784F-8BD9-4161-997D-84E8FBEA7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79" y="1095783"/>
            <a:ext cx="7092239" cy="46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hidden layers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E9416-316A-499F-99DC-0DDB286B2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495569"/>
            <a:ext cx="849085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8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altLang="ko-K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deep neural network에 대한 이미지 검색결과">
            <a:extLst>
              <a:ext uri="{FF2B5EF4-FFF2-40B4-BE49-F238E27FC236}">
                <a16:creationId xmlns:a16="http://schemas.microsoft.com/office/drawing/2014/main" id="{654E672D-80D1-469A-9A39-CAAC0033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9" y="1478740"/>
            <a:ext cx="7289769" cy="36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183C2-D435-4955-AA0A-0CE1E7D7930D}"/>
              </a:ext>
            </a:extLst>
          </p:cNvPr>
          <p:cNvSpPr txBox="1"/>
          <p:nvPr/>
        </p:nvSpPr>
        <p:spPr>
          <a:xfrm>
            <a:off x="10476274" y="3201928"/>
            <a:ext cx="162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8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altLang="ko-K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64FC7DB-0F68-4C37-97FA-95028BEAAE16}"/>
              </a:ext>
            </a:extLst>
          </p:cNvPr>
          <p:cNvSpPr/>
          <p:nvPr/>
        </p:nvSpPr>
        <p:spPr>
          <a:xfrm>
            <a:off x="4430486" y="947057"/>
            <a:ext cx="674915" cy="6640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6F5FC3-BE77-42E4-955E-28DDE78BAD74}"/>
              </a:ext>
            </a:extLst>
          </p:cNvPr>
          <p:cNvSpPr/>
          <p:nvPr/>
        </p:nvSpPr>
        <p:spPr>
          <a:xfrm>
            <a:off x="4430485" y="2438400"/>
            <a:ext cx="674915" cy="6640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7613D1-D789-493E-9014-5FE729892551}"/>
              </a:ext>
            </a:extLst>
          </p:cNvPr>
          <p:cNvSpPr/>
          <p:nvPr/>
        </p:nvSpPr>
        <p:spPr>
          <a:xfrm>
            <a:off x="4463140" y="3886198"/>
            <a:ext cx="674915" cy="6640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C6C7E8-25B3-43D3-B57F-42274FCAE27E}"/>
              </a:ext>
            </a:extLst>
          </p:cNvPr>
          <p:cNvSpPr/>
          <p:nvPr/>
        </p:nvSpPr>
        <p:spPr>
          <a:xfrm>
            <a:off x="4463139" y="5377541"/>
            <a:ext cx="674915" cy="6640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8F75FA-7779-4D2C-A0B4-0D8A89F5AD3E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5105401" y="1279071"/>
            <a:ext cx="16228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498579-8749-4E57-B0A1-594BBD9E76A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105400" y="2770414"/>
            <a:ext cx="162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D7E806-7F40-4650-B6D9-31661F92392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38055" y="4218212"/>
            <a:ext cx="1590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515E51-608E-4D41-8CD9-C1A66E00C15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138054" y="5709555"/>
            <a:ext cx="15901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344E19-6488-4DFC-9495-818515AC4F14}"/>
              </a:ext>
            </a:extLst>
          </p:cNvPr>
          <p:cNvSpPr/>
          <p:nvPr/>
        </p:nvSpPr>
        <p:spPr>
          <a:xfrm>
            <a:off x="3984171" y="740229"/>
            <a:ext cx="1578429" cy="548639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85F3DC-C04C-48AE-B9D1-814969725F7D}"/>
              </a:ext>
            </a:extLst>
          </p:cNvPr>
          <p:cNvSpPr txBox="1"/>
          <p:nvPr/>
        </p:nvSpPr>
        <p:spPr>
          <a:xfrm>
            <a:off x="4127976" y="27292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F3A1A-A2E9-4B0D-BBFF-DA8A49511CC2}"/>
              </a:ext>
            </a:extLst>
          </p:cNvPr>
          <p:cNvSpPr txBox="1"/>
          <p:nvPr/>
        </p:nvSpPr>
        <p:spPr>
          <a:xfrm>
            <a:off x="3589349" y="2967722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….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1BE860E-6EAA-4495-8AF2-5F7031F7FAC2}"/>
                  </a:ext>
                </a:extLst>
              </p:cNvPr>
              <p:cNvSpPr/>
              <p:nvPr/>
            </p:nvSpPr>
            <p:spPr>
              <a:xfrm>
                <a:off x="6728240" y="272926"/>
                <a:ext cx="2404873" cy="62040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1BE860E-6EAA-4495-8AF2-5F7031F7F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40" y="272926"/>
                <a:ext cx="2404873" cy="6204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AD71816-D28B-4CAE-BD2C-E42D57AEC148}"/>
              </a:ext>
            </a:extLst>
          </p:cNvPr>
          <p:cNvSpPr txBox="1"/>
          <p:nvPr/>
        </p:nvSpPr>
        <p:spPr>
          <a:xfrm>
            <a:off x="5648683" y="1169355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082F46-BCE7-4228-A8C7-199CBBDF469F}"/>
              </a:ext>
            </a:extLst>
          </p:cNvPr>
          <p:cNvSpPr txBox="1"/>
          <p:nvPr/>
        </p:nvSpPr>
        <p:spPr>
          <a:xfrm>
            <a:off x="5653563" y="270611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80364C-C74E-4D28-970D-922BA0D1EB13}"/>
              </a:ext>
            </a:extLst>
          </p:cNvPr>
          <p:cNvSpPr txBox="1"/>
          <p:nvPr/>
        </p:nvSpPr>
        <p:spPr>
          <a:xfrm>
            <a:off x="5628700" y="4174156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C4971F-4A36-44B3-B677-27DCF0CE0FB2}"/>
              </a:ext>
            </a:extLst>
          </p:cNvPr>
          <p:cNvSpPr txBox="1"/>
          <p:nvPr/>
        </p:nvSpPr>
        <p:spPr>
          <a:xfrm>
            <a:off x="5648682" y="5638797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69FCD-2A6B-48DA-BBED-844104D5A751}"/>
              </a:ext>
            </a:extLst>
          </p:cNvPr>
          <p:cNvSpPr txBox="1"/>
          <p:nvPr/>
        </p:nvSpPr>
        <p:spPr>
          <a:xfrm>
            <a:off x="10896763" y="94705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429737-E623-47D5-97CA-09BE5E183CD0}"/>
              </a:ext>
            </a:extLst>
          </p:cNvPr>
          <p:cNvSpPr txBox="1"/>
          <p:nvPr/>
        </p:nvSpPr>
        <p:spPr>
          <a:xfrm>
            <a:off x="10896763" y="2371459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4BDD08-956D-420C-A1B3-5C038D43D5FF}"/>
              </a:ext>
            </a:extLst>
          </p:cNvPr>
          <p:cNvSpPr txBox="1"/>
          <p:nvPr/>
        </p:nvSpPr>
        <p:spPr>
          <a:xfrm>
            <a:off x="10896763" y="37958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4DE699-D5B3-4D24-B2B7-84033C40BEF7}"/>
              </a:ext>
            </a:extLst>
          </p:cNvPr>
          <p:cNvSpPr txBox="1"/>
          <p:nvPr/>
        </p:nvSpPr>
        <p:spPr>
          <a:xfrm>
            <a:off x="10896763" y="5346409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1089D9-ADF2-4DB1-8062-DD9C1B939A6F}"/>
              </a:ext>
            </a:extLst>
          </p:cNvPr>
          <p:cNvCxnSpPr>
            <a:cxnSpLocks/>
          </p:cNvCxnSpPr>
          <p:nvPr/>
        </p:nvCxnSpPr>
        <p:spPr>
          <a:xfrm>
            <a:off x="9133113" y="1279071"/>
            <a:ext cx="16228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DACA723-3D55-472F-AE3F-232E0A50F080}"/>
              </a:ext>
            </a:extLst>
          </p:cNvPr>
          <p:cNvCxnSpPr>
            <a:cxnSpLocks/>
          </p:cNvCxnSpPr>
          <p:nvPr/>
        </p:nvCxnSpPr>
        <p:spPr>
          <a:xfrm>
            <a:off x="9133113" y="2706112"/>
            <a:ext cx="162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2941D2D-69AD-4E00-98FF-F8A78CB8F926}"/>
              </a:ext>
            </a:extLst>
          </p:cNvPr>
          <p:cNvCxnSpPr>
            <a:cxnSpLocks/>
          </p:cNvCxnSpPr>
          <p:nvPr/>
        </p:nvCxnSpPr>
        <p:spPr>
          <a:xfrm>
            <a:off x="9133113" y="4179597"/>
            <a:ext cx="1590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95E538-222D-4C6E-9AD9-F63761739AF7}"/>
              </a:ext>
            </a:extLst>
          </p:cNvPr>
          <p:cNvCxnSpPr>
            <a:cxnSpLocks/>
          </p:cNvCxnSpPr>
          <p:nvPr/>
        </p:nvCxnSpPr>
        <p:spPr>
          <a:xfrm>
            <a:off x="9133112" y="5709555"/>
            <a:ext cx="15901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2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289E35-725F-4A1A-820B-DB2BC56D4E73}"/>
              </a:ext>
            </a:extLst>
          </p:cNvPr>
          <p:cNvGrpSpPr/>
          <p:nvPr/>
        </p:nvGrpSpPr>
        <p:grpSpPr>
          <a:xfrm>
            <a:off x="3450572" y="321047"/>
            <a:ext cx="5123375" cy="4439922"/>
            <a:chOff x="4940347" y="1243408"/>
            <a:chExt cx="4023235" cy="35804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BE7C30-D61F-4075-8613-9CB45414ACBB}"/>
                </a:ext>
              </a:extLst>
            </p:cNvPr>
            <p:cNvSpPr txBox="1"/>
            <p:nvPr/>
          </p:nvSpPr>
          <p:spPr>
            <a:xfrm>
              <a:off x="4940347" y="2155993"/>
              <a:ext cx="569387" cy="2667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3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endPara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3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A713E3-A7F0-4275-A6F6-473413D92A3E}"/>
                </a:ext>
              </a:extLst>
            </p:cNvPr>
            <p:cNvSpPr/>
            <p:nvPr/>
          </p:nvSpPr>
          <p:spPr>
            <a:xfrm>
              <a:off x="6399766" y="2103549"/>
              <a:ext cx="662517" cy="6591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60E000F-BA1D-447A-8901-DFAC1747714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389126" y="2433104"/>
              <a:ext cx="1010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92A9BB-ECEF-41CF-86DD-671D9779A2B6}"/>
                </a:ext>
              </a:extLst>
            </p:cNvPr>
            <p:cNvSpPr/>
            <p:nvPr/>
          </p:nvSpPr>
          <p:spPr>
            <a:xfrm>
              <a:off x="6399766" y="3899924"/>
              <a:ext cx="662517" cy="6591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712DBA-8477-497F-A59D-EFE32691B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298" y="2556389"/>
              <a:ext cx="1014468" cy="15898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7E3282-E295-4095-A5CD-B2CE3D84B7ED}"/>
                </a:ext>
              </a:extLst>
            </p:cNvPr>
            <p:cNvCxnSpPr>
              <a:cxnSpLocks/>
            </p:cNvCxnSpPr>
            <p:nvPr/>
          </p:nvCxnSpPr>
          <p:spPr>
            <a:xfrm>
              <a:off x="5389126" y="4229479"/>
              <a:ext cx="1010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68DDCC0-95BE-4C27-815F-940EC828D296}"/>
                </a:ext>
              </a:extLst>
            </p:cNvPr>
            <p:cNvCxnSpPr>
              <a:cxnSpLocks/>
            </p:cNvCxnSpPr>
            <p:nvPr/>
          </p:nvCxnSpPr>
          <p:spPr>
            <a:xfrm>
              <a:off x="5385298" y="2472286"/>
              <a:ext cx="1014468" cy="167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8B591D-735F-41FE-94BB-91762046D855}"/>
                </a:ext>
              </a:extLst>
            </p:cNvPr>
            <p:cNvSpPr txBox="1"/>
            <p:nvPr/>
          </p:nvSpPr>
          <p:spPr>
            <a:xfrm>
              <a:off x="5526887" y="2063723"/>
              <a:ext cx="400548" cy="372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AC7BC-F4FB-469A-A60D-4C6C0CDBC6E4}"/>
                </a:ext>
              </a:extLst>
            </p:cNvPr>
            <p:cNvSpPr txBox="1"/>
            <p:nvPr/>
          </p:nvSpPr>
          <p:spPr>
            <a:xfrm>
              <a:off x="5546583" y="3677541"/>
              <a:ext cx="400548" cy="372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AEC0E-FEE5-41F5-B43B-F1291FB56BD2}"/>
                </a:ext>
              </a:extLst>
            </p:cNvPr>
            <p:cNvSpPr txBox="1"/>
            <p:nvPr/>
          </p:nvSpPr>
          <p:spPr>
            <a:xfrm>
              <a:off x="5546271" y="2578348"/>
              <a:ext cx="400548" cy="372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F6631-5675-48C8-B520-5FCDEE073D3F}"/>
                </a:ext>
              </a:extLst>
            </p:cNvPr>
            <p:cNvSpPr txBox="1"/>
            <p:nvPr/>
          </p:nvSpPr>
          <p:spPr>
            <a:xfrm>
              <a:off x="5550559" y="4101239"/>
              <a:ext cx="400548" cy="372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61A2E7-3482-4CDE-B263-9DA4DB6E98BD}"/>
                </a:ext>
              </a:extLst>
            </p:cNvPr>
            <p:cNvSpPr txBox="1"/>
            <p:nvPr/>
          </p:nvSpPr>
          <p:spPr>
            <a:xfrm>
              <a:off x="6545382" y="1243408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A3396B-8ACE-406A-AE83-8E9E4C721839}"/>
                </a:ext>
              </a:extLst>
            </p:cNvPr>
            <p:cNvSpPr txBox="1"/>
            <p:nvPr/>
          </p:nvSpPr>
          <p:spPr>
            <a:xfrm>
              <a:off x="6545382" y="3252705"/>
              <a:ext cx="346419" cy="372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C706A0E-5B54-4E90-8A9A-0BA78E630DB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6731025" y="1672135"/>
              <a:ext cx="0" cy="43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AC3885F-8753-4B81-A85A-64F8AD15486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731024" y="3669909"/>
              <a:ext cx="0" cy="2300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892D9D2-FB98-4C3A-852B-B0A94FB0250D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062283" y="4229478"/>
              <a:ext cx="67627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5E5371-1654-4F05-BD1B-BDA388AD17E9}"/>
                </a:ext>
              </a:extLst>
            </p:cNvPr>
            <p:cNvSpPr/>
            <p:nvPr/>
          </p:nvSpPr>
          <p:spPr>
            <a:xfrm>
              <a:off x="7738556" y="3899923"/>
              <a:ext cx="662517" cy="6591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3A72925-1765-4E98-BBA3-8930817911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10" y="2433104"/>
              <a:ext cx="5555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95D01BD-7DA7-4B01-88C9-6958432F5A3C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8401073" y="4229478"/>
              <a:ext cx="5625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9F3DDD-8EE0-45B9-85BD-4739838F4DE0}"/>
                </a:ext>
              </a:extLst>
            </p:cNvPr>
            <p:cNvSpPr txBox="1"/>
            <p:nvPr/>
          </p:nvSpPr>
          <p:spPr>
            <a:xfrm>
              <a:off x="8544740" y="2046717"/>
              <a:ext cx="340004" cy="38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ko-K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FFC7BD-FA0B-4696-879F-C938F87F4881}"/>
                </a:ext>
              </a:extLst>
            </p:cNvPr>
            <p:cNvSpPr txBox="1"/>
            <p:nvPr/>
          </p:nvSpPr>
          <p:spPr>
            <a:xfrm>
              <a:off x="8544740" y="3807107"/>
              <a:ext cx="340004" cy="38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ko-K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30D1D7-E61F-40C7-AFAD-0F7326532B44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2F5FB3D-AA54-4B0D-B944-1C85742B161D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278894-7D14-4047-B8E3-427728DF6D18}"/>
              </a:ext>
            </a:extLst>
          </p:cNvPr>
          <p:cNvSpPr/>
          <p:nvPr/>
        </p:nvSpPr>
        <p:spPr>
          <a:xfrm>
            <a:off x="5064865" y="1085230"/>
            <a:ext cx="1315842" cy="35772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A081693-D81B-46C5-BCCB-AAB5EE21CB57}"/>
              </a:ext>
            </a:extLst>
          </p:cNvPr>
          <p:cNvSpPr/>
          <p:nvPr/>
        </p:nvSpPr>
        <p:spPr>
          <a:xfrm>
            <a:off x="7013941" y="1417525"/>
            <a:ext cx="843680" cy="8173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C90679-9545-4BB9-AC79-6F98F41F124A}"/>
              </a:ext>
            </a:extLst>
          </p:cNvPr>
          <p:cNvCxnSpPr>
            <a:cxnSpLocks/>
          </p:cNvCxnSpPr>
          <p:nvPr/>
        </p:nvCxnSpPr>
        <p:spPr>
          <a:xfrm flipV="1">
            <a:off x="6152744" y="1770076"/>
            <a:ext cx="8611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A2C98C1-51A4-41B4-B069-3BD83573BBA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152744" y="1796317"/>
            <a:ext cx="861197" cy="2068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BF4721-85FF-428F-A63E-DD137C384E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152744" y="1949197"/>
            <a:ext cx="861197" cy="2074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19F77040-8F8D-4F5D-8252-89064215D234}"/>
              </a:ext>
            </a:extLst>
          </p:cNvPr>
          <p:cNvSpPr/>
          <p:nvPr/>
        </p:nvSpPr>
        <p:spPr>
          <a:xfrm>
            <a:off x="6777860" y="1085229"/>
            <a:ext cx="1315842" cy="35772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69404-52B2-4ABA-8CE2-06464018D126}"/>
              </a:ext>
            </a:extLst>
          </p:cNvPr>
          <p:cNvSpPr txBox="1"/>
          <p:nvPr/>
        </p:nvSpPr>
        <p:spPr>
          <a:xfrm>
            <a:off x="6279188" y="133994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DF501-08A9-463A-8694-8C1EC3DE1A07}"/>
              </a:ext>
            </a:extLst>
          </p:cNvPr>
          <p:cNvSpPr txBox="1"/>
          <p:nvPr/>
        </p:nvSpPr>
        <p:spPr>
          <a:xfrm>
            <a:off x="6304270" y="334114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54493A-331B-4AA4-893F-9B6CBD615902}"/>
              </a:ext>
            </a:extLst>
          </p:cNvPr>
          <p:cNvSpPr txBox="1"/>
          <p:nvPr/>
        </p:nvSpPr>
        <p:spPr>
          <a:xfrm>
            <a:off x="6303873" y="197810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DD8D0C-CB16-41DC-9CEB-2BE043E24C16}"/>
              </a:ext>
            </a:extLst>
          </p:cNvPr>
          <p:cNvSpPr txBox="1"/>
          <p:nvPr/>
        </p:nvSpPr>
        <p:spPr>
          <a:xfrm>
            <a:off x="6309333" y="386654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54FA59-7AC3-41D9-BA1E-526DF610A916}"/>
              </a:ext>
            </a:extLst>
          </p:cNvPr>
          <p:cNvSpPr txBox="1"/>
          <p:nvPr/>
        </p:nvSpPr>
        <p:spPr>
          <a:xfrm>
            <a:off x="7174250" y="3126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7BE24-F9F2-4785-BA1E-34C64414AC12}"/>
              </a:ext>
            </a:extLst>
          </p:cNvPr>
          <p:cNvSpPr txBox="1"/>
          <p:nvPr/>
        </p:nvSpPr>
        <p:spPr>
          <a:xfrm>
            <a:off x="7174250" y="280428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3A6F8D-054E-4A0C-90F9-6F0E33BB5203}"/>
              </a:ext>
            </a:extLst>
          </p:cNvPr>
          <p:cNvCxnSpPr>
            <a:cxnSpLocks/>
          </p:cNvCxnSpPr>
          <p:nvPr/>
        </p:nvCxnSpPr>
        <p:spPr>
          <a:xfrm>
            <a:off x="7410657" y="844314"/>
            <a:ext cx="0" cy="534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FA862AF-7CA1-4D47-9752-7B20BDF0E28D}"/>
              </a:ext>
            </a:extLst>
          </p:cNvPr>
          <p:cNvCxnSpPr>
            <a:cxnSpLocks/>
          </p:cNvCxnSpPr>
          <p:nvPr/>
        </p:nvCxnSpPr>
        <p:spPr>
          <a:xfrm>
            <a:off x="7410655" y="3321633"/>
            <a:ext cx="0" cy="2852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B598D33-D053-4B7B-BBB1-73DD2614268F}"/>
                  </a:ext>
                </a:extLst>
              </p:cNvPr>
              <p:cNvSpPr/>
              <p:nvPr/>
            </p:nvSpPr>
            <p:spPr>
              <a:xfrm>
                <a:off x="8582781" y="1338270"/>
                <a:ext cx="1135464" cy="308017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B598D33-D053-4B7B-BBB1-73DD2614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81" y="1338270"/>
                <a:ext cx="1135464" cy="3080178"/>
              </a:xfrm>
              <a:prstGeom prst="rect">
                <a:avLst/>
              </a:prstGeom>
              <a:blipFill>
                <a:blip r:embed="rId3"/>
                <a:stretch>
                  <a:fillRect r="-1064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1CD17F-8A72-4E8A-95DA-7558AF754DB6}"/>
                  </a:ext>
                </a:extLst>
              </p:cNvPr>
              <p:cNvSpPr txBox="1"/>
              <p:nvPr/>
            </p:nvSpPr>
            <p:spPr>
              <a:xfrm>
                <a:off x="10126248" y="1452689"/>
                <a:ext cx="656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altLang="ko-KR" sz="3200" b="0" i="1" smtClean="0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altLang="ko-KR" sz="3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1CD17F-8A72-4E8A-95DA-7558AF75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48" y="1452689"/>
                <a:ext cx="6567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2B5905-ABA4-45CD-B1B7-306BDBF9216F}"/>
                  </a:ext>
                </a:extLst>
              </p:cNvPr>
              <p:cNvSpPr txBox="1"/>
              <p:nvPr/>
            </p:nvSpPr>
            <p:spPr>
              <a:xfrm>
                <a:off x="10126248" y="3652549"/>
                <a:ext cx="656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altLang="ko-KR" sz="3200" b="0" i="1" smtClean="0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altLang="ko-KR" sz="3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2B5905-ABA4-45CD-B1B7-306BDBF92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48" y="3652549"/>
                <a:ext cx="65678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ACF6AFD-7D41-45FF-9CD0-E067C00B1B6E}"/>
              </a:ext>
            </a:extLst>
          </p:cNvPr>
          <p:cNvCxnSpPr>
            <a:cxnSpLocks/>
          </p:cNvCxnSpPr>
          <p:nvPr/>
        </p:nvCxnSpPr>
        <p:spPr>
          <a:xfrm>
            <a:off x="9726806" y="1811639"/>
            <a:ext cx="44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74C3398-5169-4E2F-893E-37AC4C584A54}"/>
              </a:ext>
            </a:extLst>
          </p:cNvPr>
          <p:cNvCxnSpPr>
            <a:cxnSpLocks/>
          </p:cNvCxnSpPr>
          <p:nvPr/>
        </p:nvCxnSpPr>
        <p:spPr>
          <a:xfrm>
            <a:off x="9726806" y="4022447"/>
            <a:ext cx="44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9DF51A6-B88B-432E-A9F1-143D4100D449}"/>
              </a:ext>
            </a:extLst>
          </p:cNvPr>
          <p:cNvCxnSpPr>
            <a:cxnSpLocks/>
          </p:cNvCxnSpPr>
          <p:nvPr/>
        </p:nvCxnSpPr>
        <p:spPr>
          <a:xfrm>
            <a:off x="10913658" y="566831"/>
            <a:ext cx="0" cy="375970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EBC0E36-B1E9-4A6B-83DE-BD832F13A826}"/>
                  </a:ext>
                </a:extLst>
              </p:cNvPr>
              <p:cNvSpPr txBox="1"/>
              <p:nvPr/>
            </p:nvSpPr>
            <p:spPr>
              <a:xfrm>
                <a:off x="11082513" y="1454367"/>
                <a:ext cx="668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EBC0E36-B1E9-4A6B-83DE-BD832F13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513" y="1454367"/>
                <a:ext cx="66877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98DE0C6-A444-4709-A009-6F0A760391D1}"/>
                  </a:ext>
                </a:extLst>
              </p:cNvPr>
              <p:cNvSpPr txBox="1"/>
              <p:nvPr/>
            </p:nvSpPr>
            <p:spPr>
              <a:xfrm>
                <a:off x="11082513" y="3654227"/>
                <a:ext cx="668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98DE0C6-A444-4709-A009-6F0A7603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513" y="3654227"/>
                <a:ext cx="66877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4DA1BBDB-470C-46F7-8BE2-59114D37476F}"/>
              </a:ext>
            </a:extLst>
          </p:cNvPr>
          <p:cNvSpPr txBox="1"/>
          <p:nvPr/>
        </p:nvSpPr>
        <p:spPr>
          <a:xfrm>
            <a:off x="9947870" y="607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예측값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926AA6-3643-432B-93D0-4B9F48B55FD3}"/>
              </a:ext>
            </a:extLst>
          </p:cNvPr>
          <p:cNvSpPr txBox="1"/>
          <p:nvPr/>
        </p:nvSpPr>
        <p:spPr>
          <a:xfrm>
            <a:off x="11025641" y="573909"/>
            <a:ext cx="65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08763EE-D408-4C44-8E59-306725C60789}"/>
                  </a:ext>
                </a:extLst>
              </p:cNvPr>
              <p:cNvSpPr txBox="1"/>
              <p:nvPr/>
            </p:nvSpPr>
            <p:spPr>
              <a:xfrm>
                <a:off x="2566713" y="5563820"/>
                <a:ext cx="4281723" cy="698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ko-K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</a:t>
                </a:r>
                <a:r>
                  <a:rPr lang="el-GR" altLang="ko-K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pt-BR" altLang="ko-K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pt-BR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32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32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cy-GB" altLang="ko-KR" sz="3200" b="0" i="1" smtClean="0">
                            <a:latin typeface="Cambria Math" panose="02040503050406030204" pitchFamily="18" charset="0"/>
                          </a:rPr>
                          <m:t>ŷ</m:t>
                        </m:r>
                        <m:r>
                          <a:rPr lang="en-US" altLang="ko-KR" sz="32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  <a:endParaRPr lang="ko-KR" altLang="en-US" sz="3200" baseline="300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08763EE-D408-4C44-8E59-306725C6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13" y="5563820"/>
                <a:ext cx="4281723" cy="698012"/>
              </a:xfrm>
              <a:prstGeom prst="rect">
                <a:avLst/>
              </a:prstGeom>
              <a:blipFill>
                <a:blip r:embed="rId8"/>
                <a:stretch>
                  <a:fillRect l="-5698" t="-6140" r="-285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93A86FA-CD0F-4B84-94EA-3475F3FEEA88}"/>
                  </a:ext>
                </a:extLst>
              </p:cNvPr>
              <p:cNvSpPr txBox="1"/>
              <p:nvPr/>
            </p:nvSpPr>
            <p:spPr>
              <a:xfrm>
                <a:off x="7529296" y="5623139"/>
                <a:ext cx="388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altLang="ko-K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</a:t>
                </a:r>
                <a:r>
                  <a:rPr lang="el-GR" altLang="ko-K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pt-BR" altLang="ko-K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pt-BR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(ŷ</m:t>
                        </m:r>
                        <m:r>
                          <a:rPr lang="en-US" altLang="ko-KR" sz="32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93A86FA-CD0F-4B84-94EA-3475F3FE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96" y="5623139"/>
                <a:ext cx="3887603" cy="492443"/>
              </a:xfrm>
              <a:prstGeom prst="rect">
                <a:avLst/>
              </a:prstGeom>
              <a:blipFill>
                <a:blip r:embed="rId9"/>
                <a:stretch>
                  <a:fillRect l="-6270"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3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E2135-B75D-4DCC-89BA-0BFC6CD9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259" y="1009346"/>
            <a:ext cx="6775450" cy="285273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51B96-89C3-4B66-809B-81C8E9E927D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DBB9E6-9C99-435D-9DE7-BEDECE12438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B40C7-7742-4DA8-9500-E8ACB389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477" y="959863"/>
            <a:ext cx="9173184" cy="4351338"/>
          </a:xfrm>
        </p:spPr>
        <p:txBody>
          <a:bodyPr/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DATASET and SOURCE CODE download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https://github.com/BoseonYoo/ANN.git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mnist dataset에 대한 이미지 검색결과">
            <a:extLst>
              <a:ext uri="{FF2B5EF4-FFF2-40B4-BE49-F238E27FC236}">
                <a16:creationId xmlns:a16="http://schemas.microsoft.com/office/drawing/2014/main" id="{8D383DA5-EB7A-4D78-B24D-05E33B12A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" r="3262" b="5597"/>
          <a:stretch/>
        </p:blipFill>
        <p:spPr bwMode="auto">
          <a:xfrm>
            <a:off x="4597949" y="2412460"/>
            <a:ext cx="5397944" cy="422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716357-8858-4037-AC9A-55118B3917BB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914538-D2F1-47B1-851E-0E72952A2FD3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 dataset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7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8CE7E6-9B2D-4721-8E1A-5A01E357643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74C6BBD-7C84-492A-9F72-45AC2D21621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altLang="ko-K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A7B63F-AA3B-4E93-A106-2BC93D7E98FB}"/>
              </a:ext>
            </a:extLst>
          </p:cNvPr>
          <p:cNvCxnSpPr>
            <a:cxnSpLocks/>
          </p:cNvCxnSpPr>
          <p:nvPr/>
        </p:nvCxnSpPr>
        <p:spPr>
          <a:xfrm>
            <a:off x="4119824" y="3114989"/>
            <a:ext cx="0" cy="318532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FCD899-4347-41FB-9332-053E7E689A32}"/>
              </a:ext>
            </a:extLst>
          </p:cNvPr>
          <p:cNvCxnSpPr>
            <a:cxnSpLocks/>
          </p:cNvCxnSpPr>
          <p:nvPr/>
        </p:nvCxnSpPr>
        <p:spPr>
          <a:xfrm flipH="1">
            <a:off x="4119824" y="6300316"/>
            <a:ext cx="641084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AD42CAD-E164-4EB7-88D0-B17AFFD01C1E}"/>
              </a:ext>
            </a:extLst>
          </p:cNvPr>
          <p:cNvSpPr/>
          <p:nvPr/>
        </p:nvSpPr>
        <p:spPr>
          <a:xfrm>
            <a:off x="5164852" y="200968"/>
            <a:ext cx="4793063" cy="59687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B4EFD-7FF7-4504-A258-F5F80B97A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6" t="16117" r="39723" b="56777"/>
          <a:stretch/>
        </p:blipFill>
        <p:spPr>
          <a:xfrm>
            <a:off x="4687165" y="165172"/>
            <a:ext cx="5839088" cy="319244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C9D610-3754-40B9-9974-22C4536AB6BF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255987" y="5295589"/>
            <a:ext cx="8593" cy="10047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A00F9C-CF1F-4F82-9731-3345A38DA5C0}"/>
              </a:ext>
            </a:extLst>
          </p:cNvPr>
          <p:cNvCxnSpPr/>
          <p:nvPr/>
        </p:nvCxnSpPr>
        <p:spPr>
          <a:xfrm flipH="1">
            <a:off x="7968343" y="3928905"/>
            <a:ext cx="2491991" cy="2833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7DBA6C-8193-4DF1-97D1-51D355A9BAE3}"/>
              </a:ext>
            </a:extLst>
          </p:cNvPr>
          <p:cNvSpPr txBox="1"/>
          <p:nvPr/>
        </p:nvSpPr>
        <p:spPr>
          <a:xfrm>
            <a:off x="9080298" y="62472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D450E9-7C89-4AD2-BC43-5CDE89A0C5A7}"/>
              </a:ext>
            </a:extLst>
          </p:cNvPr>
          <p:cNvCxnSpPr>
            <a:cxnSpLocks/>
          </p:cNvCxnSpPr>
          <p:nvPr/>
        </p:nvCxnSpPr>
        <p:spPr>
          <a:xfrm>
            <a:off x="8996402" y="5566787"/>
            <a:ext cx="0" cy="7335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E7605B-B002-4178-8F05-22F427FDF9DE}"/>
              </a:ext>
            </a:extLst>
          </p:cNvPr>
          <p:cNvCxnSpPr>
            <a:cxnSpLocks/>
          </p:cNvCxnSpPr>
          <p:nvPr/>
        </p:nvCxnSpPr>
        <p:spPr>
          <a:xfrm>
            <a:off x="9538327" y="5024176"/>
            <a:ext cx="1" cy="12761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7DF8C7-555D-4EC1-B4E9-4E8926DB3F65}"/>
              </a:ext>
            </a:extLst>
          </p:cNvPr>
          <p:cNvSpPr txBox="1"/>
          <p:nvPr/>
        </p:nvSpPr>
        <p:spPr>
          <a:xfrm>
            <a:off x="9418520" y="624599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+ h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7835A8-3E13-43BE-9CF7-808B39D60EB9}"/>
              </a:ext>
            </a:extLst>
          </p:cNvPr>
          <p:cNvSpPr txBox="1"/>
          <p:nvPr/>
        </p:nvSpPr>
        <p:spPr>
          <a:xfrm>
            <a:off x="8412837" y="6251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- h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BE5F3-7D15-48B2-8883-F639BE14BF03}"/>
              </a:ext>
            </a:extLst>
          </p:cNvPr>
          <p:cNvSpPr txBox="1"/>
          <p:nvPr/>
        </p:nvSpPr>
        <p:spPr>
          <a:xfrm>
            <a:off x="3787842" y="25430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7B7744-7039-4F22-B326-314511A98ACA}"/>
              </a:ext>
            </a:extLst>
          </p:cNvPr>
          <p:cNvSpPr/>
          <p:nvPr/>
        </p:nvSpPr>
        <p:spPr>
          <a:xfrm>
            <a:off x="7417669" y="6008914"/>
            <a:ext cx="279680" cy="291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6156DB-3E82-4E55-AAED-C167A26A4207}"/>
              </a:ext>
            </a:extLst>
          </p:cNvPr>
          <p:cNvCxnSpPr>
            <a:cxnSpLocks/>
            <a:stCxn id="49" idx="2"/>
            <a:endCxn id="36" idx="0"/>
          </p:cNvCxnSpPr>
          <p:nvPr/>
        </p:nvCxnSpPr>
        <p:spPr>
          <a:xfrm>
            <a:off x="7096951" y="5064370"/>
            <a:ext cx="460558" cy="9445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EBFA9C-A3F5-4716-8CA2-604F764EA480}"/>
              </a:ext>
            </a:extLst>
          </p:cNvPr>
          <p:cNvSpPr txBox="1"/>
          <p:nvPr/>
        </p:nvSpPr>
        <p:spPr>
          <a:xfrm>
            <a:off x="6225558" y="469503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position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FD69CBE-AE68-438F-93F7-713A483B6641}"/>
              </a:ext>
            </a:extLst>
          </p:cNvPr>
          <p:cNvCxnSpPr>
            <a:cxnSpLocks/>
            <a:stCxn id="58" idx="2"/>
            <a:endCxn id="55" idx="1"/>
          </p:cNvCxnSpPr>
          <p:nvPr/>
        </p:nvCxnSpPr>
        <p:spPr>
          <a:xfrm>
            <a:off x="8602920" y="4505331"/>
            <a:ext cx="555552" cy="6938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682870DC-B858-4FFB-9438-7173B9BDAC30}"/>
              </a:ext>
            </a:extLst>
          </p:cNvPr>
          <p:cNvSpPr/>
          <p:nvPr/>
        </p:nvSpPr>
        <p:spPr>
          <a:xfrm>
            <a:off x="9117514" y="5156480"/>
            <a:ext cx="279680" cy="291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19B19F-D492-4EC9-9064-009F6D81827A}"/>
              </a:ext>
            </a:extLst>
          </p:cNvPr>
          <p:cNvSpPr txBox="1"/>
          <p:nvPr/>
        </p:nvSpPr>
        <p:spPr>
          <a:xfrm>
            <a:off x="7757175" y="413599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position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4FE3A5D-3C46-41B6-8C1B-D97D1B705EA3}"/>
              </a:ext>
            </a:extLst>
          </p:cNvPr>
          <p:cNvCxnSpPr>
            <a:cxnSpLocks/>
          </p:cNvCxnSpPr>
          <p:nvPr/>
        </p:nvCxnSpPr>
        <p:spPr>
          <a:xfrm flipH="1">
            <a:off x="8974904" y="5291128"/>
            <a:ext cx="281083" cy="333877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A5E836D9-694E-4398-861B-1AD228A7E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8" t="14894" r="69348" b="77304"/>
          <a:stretch/>
        </p:blipFill>
        <p:spPr>
          <a:xfrm>
            <a:off x="8602919" y="2662801"/>
            <a:ext cx="2889783" cy="4905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0D1406E-A447-4912-A7B9-50B2B3589059}"/>
              </a:ext>
            </a:extLst>
          </p:cNvPr>
          <p:cNvSpPr txBox="1"/>
          <p:nvPr/>
        </p:nvSpPr>
        <p:spPr>
          <a:xfrm>
            <a:off x="5784523" y="3478193"/>
            <a:ext cx="354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6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ko-KR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altLang="ko-KR" sz="36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ko-KR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l-GR" altLang="ko-KR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ko-KR" sz="3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* f’</a:t>
            </a:r>
            <a:endParaRPr lang="ko-KR" altLang="en-US" sz="3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gradient descent에 대한 이미지 검색결과">
            <a:extLst>
              <a:ext uri="{FF2B5EF4-FFF2-40B4-BE49-F238E27FC236}">
                <a16:creationId xmlns:a16="http://schemas.microsoft.com/office/drawing/2014/main" id="{6BC5D6AE-7092-4925-BA3B-E19B5F4C5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" r="5338" b="9112"/>
          <a:stretch/>
        </p:blipFill>
        <p:spPr bwMode="auto">
          <a:xfrm>
            <a:off x="7758383" y="936153"/>
            <a:ext cx="4196760" cy="22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8CE7E6-9B2D-4721-8E1A-5A01E357643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74C6BBD-7C84-492A-9F72-45AC2D21621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altLang="ko-K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310BE-1646-4E77-89C2-CABAAD977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" b="2309"/>
          <a:stretch/>
        </p:blipFill>
        <p:spPr>
          <a:xfrm>
            <a:off x="3746318" y="4391130"/>
            <a:ext cx="3612925" cy="2466870"/>
          </a:xfrm>
          <a:prstGeom prst="rect">
            <a:avLst/>
          </a:prstGeom>
        </p:spPr>
      </p:pic>
      <p:pic>
        <p:nvPicPr>
          <p:cNvPr id="2054" name="Picture 6" descr="관련 이미지">
            <a:extLst>
              <a:ext uri="{FF2B5EF4-FFF2-40B4-BE49-F238E27FC236}">
                <a16:creationId xmlns:a16="http://schemas.microsoft.com/office/drawing/2014/main" id="{BC662820-26F4-4A81-BEA3-F7269D44F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r="2803" b="14006"/>
          <a:stretch/>
        </p:blipFill>
        <p:spPr bwMode="auto">
          <a:xfrm>
            <a:off x="7968343" y="4214039"/>
            <a:ext cx="3776840" cy="26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D1F132-3A3D-41E2-871A-A1FF6739F7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462" t="24654" r="14530" b="20239"/>
          <a:stretch/>
        </p:blipFill>
        <p:spPr>
          <a:xfrm>
            <a:off x="3494018" y="211263"/>
            <a:ext cx="3865225" cy="30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B1E5D-3186-4230-BC8E-DDA43661989C}"/>
              </a:ext>
            </a:extLst>
          </p:cNvPr>
          <p:cNvSpPr/>
          <p:nvPr/>
        </p:nvSpPr>
        <p:spPr>
          <a:xfrm>
            <a:off x="4320799" y="897801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CFC4A74-FBEB-4ACC-AA7D-025DD9E6E0F8}"/>
              </a:ext>
            </a:extLst>
          </p:cNvPr>
          <p:cNvCxnSpPr>
            <a:cxnSpLocks/>
            <a:stCxn id="15" idx="3"/>
            <a:endCxn id="2" idx="2"/>
          </p:cNvCxnSpPr>
          <p:nvPr/>
        </p:nvCxnSpPr>
        <p:spPr>
          <a:xfrm>
            <a:off x="3697249" y="1233927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55E17D-0EED-4F56-A214-AE3E25D98784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 flipV="1">
            <a:off x="4014927" y="1471607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4287D3-BAC7-4837-9530-77EDC08EEBFB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4983991" y="1233928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C053C2-D451-452E-B2C1-BA4CF37F1CA9}"/>
              </a:ext>
            </a:extLst>
          </p:cNvPr>
          <p:cNvSpPr txBox="1"/>
          <p:nvPr/>
        </p:nvSpPr>
        <p:spPr>
          <a:xfrm>
            <a:off x="3216027" y="941539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8CEB0-7ED5-4D6E-8006-2206242373FE}"/>
              </a:ext>
            </a:extLst>
          </p:cNvPr>
          <p:cNvSpPr txBox="1"/>
          <p:nvPr/>
        </p:nvSpPr>
        <p:spPr>
          <a:xfrm>
            <a:off x="3306079" y="185796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3E521B-D22D-42E6-8D81-0537D304D227}"/>
              </a:ext>
            </a:extLst>
          </p:cNvPr>
          <p:cNvSpPr/>
          <p:nvPr/>
        </p:nvSpPr>
        <p:spPr>
          <a:xfrm>
            <a:off x="5572662" y="912380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3A6E2F-0C45-42B5-B916-C29F7BF4ED07}"/>
              </a:ext>
            </a:extLst>
          </p:cNvPr>
          <p:cNvCxnSpPr>
            <a:cxnSpLocks/>
            <a:stCxn id="38" idx="3"/>
            <a:endCxn id="21" idx="3"/>
          </p:cNvCxnSpPr>
          <p:nvPr/>
        </p:nvCxnSpPr>
        <p:spPr>
          <a:xfrm flipV="1">
            <a:off x="5286878" y="1461296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60C3B5-1D3C-4AF1-B903-66FC85328CAD}"/>
              </a:ext>
            </a:extLst>
          </p:cNvPr>
          <p:cNvSpPr txBox="1"/>
          <p:nvPr/>
        </p:nvSpPr>
        <p:spPr>
          <a:xfrm>
            <a:off x="4760772" y="185239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8E1CBB2-6E45-48EE-ADD1-DF6C0EC4CA20}"/>
              </a:ext>
            </a:extLst>
          </p:cNvPr>
          <p:cNvCxnSpPr>
            <a:cxnSpLocks/>
            <a:stCxn id="21" idx="6"/>
            <a:endCxn id="71" idx="2"/>
          </p:cNvCxnSpPr>
          <p:nvPr/>
        </p:nvCxnSpPr>
        <p:spPr>
          <a:xfrm>
            <a:off x="6235854" y="1233928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4F60021-6FBA-48A9-876A-4CD8E389F85A}"/>
              </a:ext>
            </a:extLst>
          </p:cNvPr>
          <p:cNvSpPr/>
          <p:nvPr/>
        </p:nvSpPr>
        <p:spPr>
          <a:xfrm>
            <a:off x="6712302" y="912380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7C3EE0-4507-464C-B6FC-4BFA25FCC9AB}"/>
              </a:ext>
            </a:extLst>
          </p:cNvPr>
          <p:cNvSpPr txBox="1"/>
          <p:nvPr/>
        </p:nvSpPr>
        <p:spPr>
          <a:xfrm>
            <a:off x="6669436" y="10374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00B86-34D1-4310-ACA5-F239CEADDE0E}"/>
              </a:ext>
            </a:extLst>
          </p:cNvPr>
          <p:cNvCxnSpPr>
            <a:cxnSpLocks/>
            <a:stCxn id="71" idx="6"/>
            <a:endCxn id="77" idx="2"/>
          </p:cNvCxnSpPr>
          <p:nvPr/>
        </p:nvCxnSpPr>
        <p:spPr>
          <a:xfrm>
            <a:off x="7375494" y="1233928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7C6239D-D435-45EA-B877-3F0D0542F63F}"/>
              </a:ext>
            </a:extLst>
          </p:cNvPr>
          <p:cNvSpPr/>
          <p:nvPr/>
        </p:nvSpPr>
        <p:spPr>
          <a:xfrm>
            <a:off x="7809267" y="899479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6487CC-4F28-48B4-A6F2-457044D388A9}"/>
              </a:ext>
            </a:extLst>
          </p:cNvPr>
          <p:cNvCxnSpPr>
            <a:cxnSpLocks/>
            <a:stCxn id="80" idx="3"/>
            <a:endCxn id="77" idx="3"/>
          </p:cNvCxnSpPr>
          <p:nvPr/>
        </p:nvCxnSpPr>
        <p:spPr>
          <a:xfrm flipV="1">
            <a:off x="7554614" y="1473285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7EF58EE-2EBD-4B6D-8558-F100640902F3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 flipV="1">
            <a:off x="8472459" y="1235606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A14E8D-2EFE-4044-ADDF-309E2BA5318C}"/>
              </a:ext>
            </a:extLst>
          </p:cNvPr>
          <p:cNvSpPr txBox="1"/>
          <p:nvPr/>
        </p:nvSpPr>
        <p:spPr>
          <a:xfrm>
            <a:off x="6845766" y="18523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1498FBF-93E8-4A4D-80BF-1571A47D1AB2}"/>
              </a:ext>
            </a:extLst>
          </p:cNvPr>
          <p:cNvSpPr/>
          <p:nvPr/>
        </p:nvSpPr>
        <p:spPr>
          <a:xfrm>
            <a:off x="9051084" y="914058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A889C1-8A9A-4DAE-876B-C6D9DF02C49D}"/>
              </a:ext>
            </a:extLst>
          </p:cNvPr>
          <p:cNvCxnSpPr>
            <a:cxnSpLocks/>
            <a:stCxn id="84" idx="3"/>
            <a:endCxn id="81" idx="3"/>
          </p:cNvCxnSpPr>
          <p:nvPr/>
        </p:nvCxnSpPr>
        <p:spPr>
          <a:xfrm flipV="1">
            <a:off x="8803640" y="1462974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8C79BFA-6D7A-45E7-863B-13C6D8A11450}"/>
              </a:ext>
            </a:extLst>
          </p:cNvPr>
          <p:cNvCxnSpPr>
            <a:cxnSpLocks/>
            <a:stCxn id="81" idx="6"/>
            <a:endCxn id="104" idx="1"/>
          </p:cNvCxnSpPr>
          <p:nvPr/>
        </p:nvCxnSpPr>
        <p:spPr>
          <a:xfrm>
            <a:off x="9714276" y="1235606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E8FA10-9350-452C-BF03-0C9FECA18851}"/>
              </a:ext>
            </a:extLst>
          </p:cNvPr>
          <p:cNvSpPr txBox="1"/>
          <p:nvPr/>
        </p:nvSpPr>
        <p:spPr>
          <a:xfrm>
            <a:off x="8277534" y="183846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DC2A68-07BF-4FA9-98BF-31861144035E}"/>
              </a:ext>
            </a:extLst>
          </p:cNvPr>
          <p:cNvSpPr txBox="1"/>
          <p:nvPr/>
        </p:nvSpPr>
        <p:spPr>
          <a:xfrm>
            <a:off x="10200770" y="105182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57038F-8F98-4431-9F9A-611BD8EC2A7D}"/>
              </a:ext>
            </a:extLst>
          </p:cNvPr>
          <p:cNvSpPr txBox="1"/>
          <p:nvPr/>
        </p:nvSpPr>
        <p:spPr>
          <a:xfrm>
            <a:off x="3509382" y="403786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DF4EBCF-487D-47FD-85D0-2A79A2B8DA17}"/>
              </a:ext>
            </a:extLst>
          </p:cNvPr>
          <p:cNvSpPr/>
          <p:nvPr/>
        </p:nvSpPr>
        <p:spPr>
          <a:xfrm>
            <a:off x="4994045" y="3900982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AE7257D-0CC7-4AA9-AA54-3865067455DA}"/>
              </a:ext>
            </a:extLst>
          </p:cNvPr>
          <p:cNvSpPr/>
          <p:nvPr/>
        </p:nvSpPr>
        <p:spPr>
          <a:xfrm>
            <a:off x="6245900" y="3900982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5D44254-260B-4E71-B9A5-DE9845F310BC}"/>
              </a:ext>
            </a:extLst>
          </p:cNvPr>
          <p:cNvSpPr/>
          <p:nvPr/>
        </p:nvSpPr>
        <p:spPr>
          <a:xfrm>
            <a:off x="7385905" y="3925670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85130F-7E9D-47B3-BFB5-6E9011A99659}"/>
              </a:ext>
            </a:extLst>
          </p:cNvPr>
          <p:cNvSpPr txBox="1"/>
          <p:nvPr/>
        </p:nvSpPr>
        <p:spPr>
          <a:xfrm>
            <a:off x="7342500" y="4062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31A2CEB-CB08-493A-9FF1-8D7A482C81B1}"/>
              </a:ext>
            </a:extLst>
          </p:cNvPr>
          <p:cNvSpPr/>
          <p:nvPr/>
        </p:nvSpPr>
        <p:spPr>
          <a:xfrm>
            <a:off x="8482505" y="3925670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68DFBAC-3F43-4AEA-AFE8-065E6ADF1D44}"/>
              </a:ext>
            </a:extLst>
          </p:cNvPr>
          <p:cNvSpPr/>
          <p:nvPr/>
        </p:nvSpPr>
        <p:spPr>
          <a:xfrm>
            <a:off x="9724322" y="3896510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2E082FD-7790-4BAB-8BAD-F21F336F3BCD}"/>
              </a:ext>
            </a:extLst>
          </p:cNvPr>
          <p:cNvCxnSpPr>
            <a:cxnSpLocks/>
          </p:cNvCxnSpPr>
          <p:nvPr/>
        </p:nvCxnSpPr>
        <p:spPr>
          <a:xfrm>
            <a:off x="10388568" y="4241157"/>
            <a:ext cx="86470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532657-44D6-463D-BB4D-0F10A3CE5CAA}"/>
              </a:ext>
            </a:extLst>
          </p:cNvPr>
          <p:cNvSpPr txBox="1"/>
          <p:nvPr/>
        </p:nvSpPr>
        <p:spPr>
          <a:xfrm>
            <a:off x="11253276" y="3940249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398620-62FC-4487-861B-BDA1E2085263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 flipV="1">
            <a:off x="9145697" y="4232638"/>
            <a:ext cx="578625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DF2E6B-D7FA-4141-A5A0-FAF7AE7D5DE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8049097" y="4247218"/>
            <a:ext cx="43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93278CF-4AFB-4870-9390-F0386CA887B5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6909092" y="4237110"/>
            <a:ext cx="476813" cy="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BA0EF0E-B36E-4B6A-B656-4FD33226B5AF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5657237" y="4222530"/>
            <a:ext cx="588663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A1B6C35-9567-4B2C-BD50-6391D463D7D3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>
            <a:off x="4476313" y="4222529"/>
            <a:ext cx="5177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A1609AA-C16C-4876-8462-22A3B2CBF862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5325641" y="4544077"/>
            <a:ext cx="210739" cy="53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40A7053-FE84-43E7-ABF1-8371B7A5B3FB}"/>
              </a:ext>
            </a:extLst>
          </p:cNvPr>
          <p:cNvSpPr txBox="1"/>
          <p:nvPr/>
        </p:nvSpPr>
        <p:spPr>
          <a:xfrm>
            <a:off x="5436158" y="5069259"/>
            <a:ext cx="64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1C96C3D-807E-4F83-996B-B2882707FD47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6577496" y="4573237"/>
            <a:ext cx="205278" cy="49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9053E51-71E8-4D62-85F5-A72126498E52}"/>
              </a:ext>
            </a:extLst>
          </p:cNvPr>
          <p:cNvSpPr txBox="1"/>
          <p:nvPr/>
        </p:nvSpPr>
        <p:spPr>
          <a:xfrm>
            <a:off x="6575566" y="5069258"/>
            <a:ext cx="88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D9A488E-D54F-4FA7-875E-A69B515A3EC9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8814101" y="4568765"/>
            <a:ext cx="331596" cy="51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9351F31-AA79-4ABC-A308-A9D29422E2D2}"/>
              </a:ext>
            </a:extLst>
          </p:cNvPr>
          <p:cNvSpPr txBox="1"/>
          <p:nvPr/>
        </p:nvSpPr>
        <p:spPr>
          <a:xfrm>
            <a:off x="9079152" y="5080984"/>
            <a:ext cx="64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5D20765-D9AD-4976-A50E-E3770CAD7679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10055918" y="4568765"/>
            <a:ext cx="331596" cy="51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00EBE2A-86C0-452A-99CA-2ED1F736C51B}"/>
              </a:ext>
            </a:extLst>
          </p:cNvPr>
          <p:cNvSpPr txBox="1"/>
          <p:nvPr/>
        </p:nvSpPr>
        <p:spPr>
          <a:xfrm>
            <a:off x="10184883" y="5080983"/>
            <a:ext cx="83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54AC089-1DEA-4284-A1F7-47DEAED7620C}"/>
              </a:ext>
            </a:extLst>
          </p:cNvPr>
          <p:cNvSpPr txBox="1"/>
          <p:nvPr/>
        </p:nvSpPr>
        <p:spPr>
          <a:xfrm>
            <a:off x="10078901" y="-22281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28442C-F0BE-4432-8CEB-86E012D552CF}"/>
              </a:ext>
            </a:extLst>
          </p:cNvPr>
          <p:cNvSpPr txBox="1"/>
          <p:nvPr/>
        </p:nvSpPr>
        <p:spPr>
          <a:xfrm>
            <a:off x="2099945" y="630738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AA29D64-0BD0-4B02-9EC5-270C4535555F}"/>
              </a:ext>
            </a:extLst>
          </p:cNvPr>
          <p:cNvSpPr txBox="1"/>
          <p:nvPr/>
        </p:nvSpPr>
        <p:spPr>
          <a:xfrm>
            <a:off x="5036112" y="61716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3936C0-FB52-4AC0-8E9A-A7162A4A5EAA}"/>
              </a:ext>
            </a:extLst>
          </p:cNvPr>
          <p:cNvSpPr txBox="1"/>
          <p:nvPr/>
        </p:nvSpPr>
        <p:spPr>
          <a:xfrm>
            <a:off x="6206441" y="59690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9795F30-ABD7-45EB-AB6B-EDBD9ACBE322}"/>
              </a:ext>
            </a:extLst>
          </p:cNvPr>
          <p:cNvSpPr txBox="1"/>
          <p:nvPr/>
        </p:nvSpPr>
        <p:spPr>
          <a:xfrm>
            <a:off x="7343070" y="61993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F4D2642-544F-4197-8251-9B587ABF1D1B}"/>
              </a:ext>
            </a:extLst>
          </p:cNvPr>
          <p:cNvSpPr txBox="1"/>
          <p:nvPr/>
        </p:nvSpPr>
        <p:spPr>
          <a:xfrm>
            <a:off x="8489413" y="65174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75EEE00-67B0-464D-BD58-B08183A87AD3}"/>
              </a:ext>
            </a:extLst>
          </p:cNvPr>
          <p:cNvSpPr txBox="1"/>
          <p:nvPr/>
        </p:nvSpPr>
        <p:spPr>
          <a:xfrm>
            <a:off x="9714276" y="61439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7166AC-A45B-481F-B778-6851E919B22E}"/>
              </a:ext>
            </a:extLst>
          </p:cNvPr>
          <p:cNvSpPr txBox="1"/>
          <p:nvPr/>
        </p:nvSpPr>
        <p:spPr>
          <a:xfrm>
            <a:off x="10689486" y="140671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477F14D-0254-4128-91D4-D94AEEC21C3C}"/>
              </a:ext>
            </a:extLst>
          </p:cNvPr>
          <p:cNvCxnSpPr>
            <a:cxnSpLocks/>
            <a:stCxn id="104" idx="2"/>
            <a:endCxn id="199" idx="0"/>
          </p:cNvCxnSpPr>
          <p:nvPr/>
        </p:nvCxnSpPr>
        <p:spPr>
          <a:xfrm flipH="1">
            <a:off x="10684235" y="1421159"/>
            <a:ext cx="1" cy="5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6F6AEE2-D7C7-45EE-BC6A-DACDA1354C81}"/>
              </a:ext>
            </a:extLst>
          </p:cNvPr>
          <p:cNvGrpSpPr/>
          <p:nvPr/>
        </p:nvGrpSpPr>
        <p:grpSpPr>
          <a:xfrm>
            <a:off x="5395980" y="5752358"/>
            <a:ext cx="5645819" cy="921645"/>
            <a:chOff x="5395980" y="5752358"/>
            <a:chExt cx="5645819" cy="9216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009D626B-98E4-44B4-8E67-AD79AC014901}"/>
                    </a:ext>
                  </a:extLst>
                </p:cNvPr>
                <p:cNvSpPr txBox="1"/>
                <p:nvPr/>
              </p:nvSpPr>
              <p:spPr>
                <a:xfrm>
                  <a:off x="5395980" y="5762407"/>
                  <a:ext cx="752129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009D626B-98E4-44B4-8E67-AD79AC014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980" y="5762407"/>
                  <a:ext cx="752129" cy="911596"/>
                </a:xfrm>
                <a:prstGeom prst="rect">
                  <a:avLst/>
                </a:prstGeom>
                <a:blipFill>
                  <a:blip r:embed="rId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E720AA8-B2D4-40CE-84A6-897C6EDD675C}"/>
                    </a:ext>
                  </a:extLst>
                </p:cNvPr>
                <p:cNvSpPr txBox="1"/>
                <p:nvPr/>
              </p:nvSpPr>
              <p:spPr>
                <a:xfrm>
                  <a:off x="6539973" y="5752358"/>
                  <a:ext cx="910827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E720AA8-B2D4-40CE-84A6-897C6EDD6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973" y="5752358"/>
                  <a:ext cx="910827" cy="911596"/>
                </a:xfrm>
                <a:prstGeom prst="rect">
                  <a:avLst/>
                </a:prstGeom>
                <a:blipFill>
                  <a:blip r:embed="rId4"/>
                  <a:stretch>
                    <a:fillRect b="-33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8BF6684A-2A98-41B8-87C2-7A0D00AACC63}"/>
                    </a:ext>
                  </a:extLst>
                </p:cNvPr>
                <p:cNvSpPr txBox="1"/>
                <p:nvPr/>
              </p:nvSpPr>
              <p:spPr>
                <a:xfrm>
                  <a:off x="9025118" y="5754037"/>
                  <a:ext cx="752129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8BF6684A-2A98-41B8-87C2-7A0D00AAC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118" y="5754037"/>
                  <a:ext cx="752129" cy="911596"/>
                </a:xfrm>
                <a:prstGeom prst="rect">
                  <a:avLst/>
                </a:prstGeom>
                <a:blipFill>
                  <a:blip r:embed="rId5"/>
                  <a:stretch>
                    <a:fillRect b="-33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0F948646-87AF-46E4-8876-3BFDF729E290}"/>
                    </a:ext>
                  </a:extLst>
                </p:cNvPr>
                <p:cNvSpPr txBox="1"/>
                <p:nvPr/>
              </p:nvSpPr>
              <p:spPr>
                <a:xfrm>
                  <a:off x="10130973" y="5755930"/>
                  <a:ext cx="910826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0F948646-87AF-46E4-8876-3BFDF729E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973" y="5755930"/>
                  <a:ext cx="910826" cy="911596"/>
                </a:xfrm>
                <a:prstGeom prst="rect">
                  <a:avLst/>
                </a:prstGeom>
                <a:blipFill>
                  <a:blip r:embed="rId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FC6E4A4-A07F-4602-8462-74C93AEED99E}"/>
              </a:ext>
            </a:extLst>
          </p:cNvPr>
          <p:cNvSpPr txBox="1"/>
          <p:nvPr/>
        </p:nvSpPr>
        <p:spPr>
          <a:xfrm>
            <a:off x="10210387" y="1924429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780DD02D-E13C-4F03-830F-5F9B62FA03A4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11158082" y="2386094"/>
            <a:ext cx="43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85873016-AAAE-4BB1-8BE7-7FD1AA9C90F7}"/>
              </a:ext>
            </a:extLst>
          </p:cNvPr>
          <p:cNvSpPr txBox="1"/>
          <p:nvPr/>
        </p:nvSpPr>
        <p:spPr>
          <a:xfrm>
            <a:off x="11596830" y="212585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9B6D6-1834-4A28-9D56-8E086B4F709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42792F-62B1-45A5-B4E4-2D576AA628D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E19CFF-35C2-47D2-BC6A-BFF5D1D3AC6C}"/>
              </a:ext>
            </a:extLst>
          </p:cNvPr>
          <p:cNvGrpSpPr/>
          <p:nvPr/>
        </p:nvGrpSpPr>
        <p:grpSpPr>
          <a:xfrm>
            <a:off x="3760589" y="1149262"/>
            <a:ext cx="8225116" cy="3634376"/>
            <a:chOff x="3358656" y="889276"/>
            <a:chExt cx="8225116" cy="36343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61A15C-F465-473F-B791-A8411AC2ADB6}"/>
                </a:ext>
              </a:extLst>
            </p:cNvPr>
            <p:cNvSpPr txBox="1"/>
            <p:nvPr/>
          </p:nvSpPr>
          <p:spPr>
            <a:xfrm>
              <a:off x="3358656" y="193775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CD013C2-9F8D-4954-A1E1-8082B2FCA7CC}"/>
                </a:ext>
              </a:extLst>
            </p:cNvPr>
            <p:cNvSpPr/>
            <p:nvPr/>
          </p:nvSpPr>
          <p:spPr>
            <a:xfrm>
              <a:off x="4843319" y="1800872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6B723B-F2BA-4184-BE03-733408446475}"/>
                </a:ext>
              </a:extLst>
            </p:cNvPr>
            <p:cNvSpPr/>
            <p:nvPr/>
          </p:nvSpPr>
          <p:spPr>
            <a:xfrm>
              <a:off x="6095174" y="1800872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C820D29-E164-4F27-A6E2-6B96877E83AB}"/>
                </a:ext>
              </a:extLst>
            </p:cNvPr>
            <p:cNvSpPr/>
            <p:nvPr/>
          </p:nvSpPr>
          <p:spPr>
            <a:xfrm>
              <a:off x="72351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6E433D-B1EE-4520-998B-ADA79E8E9B41}"/>
                </a:ext>
              </a:extLst>
            </p:cNvPr>
            <p:cNvSpPr txBox="1"/>
            <p:nvPr/>
          </p:nvSpPr>
          <p:spPr>
            <a:xfrm>
              <a:off x="7191774" y="196244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4913D7-610A-4F7B-AD92-667D9F594D34}"/>
                </a:ext>
              </a:extLst>
            </p:cNvPr>
            <p:cNvSpPr/>
            <p:nvPr/>
          </p:nvSpPr>
          <p:spPr>
            <a:xfrm>
              <a:off x="83317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5CE7A8-94B8-4E6B-88D5-577F0569D073}"/>
                </a:ext>
              </a:extLst>
            </p:cNvPr>
            <p:cNvSpPr/>
            <p:nvPr/>
          </p:nvSpPr>
          <p:spPr>
            <a:xfrm>
              <a:off x="9573596" y="1796400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9C4A9E-B50B-4CEA-8C17-7F73B2D2F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842" y="2141047"/>
              <a:ext cx="86470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08F6C-DC4E-4CB8-9418-9EFCAB01B7BF}"/>
                </a:ext>
              </a:extLst>
            </p:cNvPr>
            <p:cNvSpPr txBox="1"/>
            <p:nvPr/>
          </p:nvSpPr>
          <p:spPr>
            <a:xfrm>
              <a:off x="11102550" y="1840139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A4C5A90-A1BA-4E30-8002-0C9128DFB38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8994971" y="2132528"/>
              <a:ext cx="578625" cy="14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B79615-DF43-44CB-98DD-7D5DDA584CA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7898371" y="2147108"/>
              <a:ext cx="433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5BB4D2-B0BB-483F-9865-1883B29EFFF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6758366" y="2137000"/>
              <a:ext cx="445061" cy="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DA29566-8C3D-4094-B030-13845FD8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03" y="2122419"/>
              <a:ext cx="5246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FCC826-BBA2-467E-9A6E-AB7D079EC3AA}"/>
                </a:ext>
              </a:extLst>
            </p:cNvPr>
            <p:cNvCxnSpPr>
              <a:cxnSpLocks/>
              <a:stCxn id="2" idx="3"/>
              <a:endCxn id="3" idx="2"/>
            </p:cNvCxnSpPr>
            <p:nvPr/>
          </p:nvCxnSpPr>
          <p:spPr>
            <a:xfrm>
              <a:off x="4325587" y="2122419"/>
              <a:ext cx="5177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B111E0-1ED8-4489-ACFD-CEE4F81A56B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5174915" y="2443967"/>
              <a:ext cx="210739" cy="53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B84C6-604A-4098-B362-CD99AC51C960}"/>
                </a:ext>
              </a:extLst>
            </p:cNvPr>
            <p:cNvSpPr txBox="1"/>
            <p:nvPr/>
          </p:nvSpPr>
          <p:spPr>
            <a:xfrm>
              <a:off x="5285432" y="2969149"/>
              <a:ext cx="644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4E9E23-1269-43AB-B78F-FB048C08171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426770" y="2473127"/>
              <a:ext cx="205278" cy="49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24F398-78E7-49E4-9452-09251457C9C3}"/>
                </a:ext>
              </a:extLst>
            </p:cNvPr>
            <p:cNvSpPr txBox="1"/>
            <p:nvPr/>
          </p:nvSpPr>
          <p:spPr>
            <a:xfrm>
              <a:off x="6424840" y="2969148"/>
              <a:ext cx="887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561365C-1E1C-46F1-9F4E-966CF2872642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8663375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5AC4DA-9C76-4855-945A-C7DC5AAF77E2}"/>
                </a:ext>
              </a:extLst>
            </p:cNvPr>
            <p:cNvSpPr txBox="1"/>
            <p:nvPr/>
          </p:nvSpPr>
          <p:spPr>
            <a:xfrm>
              <a:off x="8928426" y="2980874"/>
              <a:ext cx="645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A028F90-4F42-46DA-AB28-E0F9432386DC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905192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189524-ACA3-4F2E-85B5-0BA6D0D92048}"/>
                </a:ext>
              </a:extLst>
            </p:cNvPr>
            <p:cNvSpPr txBox="1"/>
            <p:nvPr/>
          </p:nvSpPr>
          <p:spPr>
            <a:xfrm>
              <a:off x="10034157" y="2980873"/>
              <a:ext cx="8327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C352D7-2BCD-4FA7-B8A7-1E8619529B86}"/>
                    </a:ext>
                  </a:extLst>
                </p:cNvPr>
                <p:cNvSpPr txBox="1"/>
                <p:nvPr/>
              </p:nvSpPr>
              <p:spPr>
                <a:xfrm>
                  <a:off x="4190165" y="889276"/>
                  <a:ext cx="1758302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altLang="ko-KR" sz="2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- t</a:t>
                  </a:r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C352D7-2BCD-4FA7-B8A7-1E8619529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165" y="889276"/>
                  <a:ext cx="1758302" cy="791755"/>
                </a:xfrm>
                <a:prstGeom prst="rect">
                  <a:avLst/>
                </a:prstGeom>
                <a:blipFill>
                  <a:blip r:embed="rId2"/>
                  <a:stretch>
                    <a:fillRect t="-4651" r="-5882" b="-186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7E6A15-DB99-4FC7-AB48-79748FB08696}"/>
                    </a:ext>
                  </a:extLst>
                </p:cNvPr>
                <p:cNvSpPr txBox="1"/>
                <p:nvPr/>
              </p:nvSpPr>
              <p:spPr>
                <a:xfrm>
                  <a:off x="5164867" y="3612056"/>
                  <a:ext cx="752129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7E6A15-DB99-4FC7-AB48-79748FB08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867" y="3612056"/>
                  <a:ext cx="752129" cy="911596"/>
                </a:xfrm>
                <a:prstGeom prst="rect">
                  <a:avLst/>
                </a:prstGeom>
                <a:blipFill>
                  <a:blip r:embed="rId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86A509-A88D-402F-A05E-8C30D8233E21}"/>
                    </a:ext>
                  </a:extLst>
                </p:cNvPr>
                <p:cNvSpPr txBox="1"/>
                <p:nvPr/>
              </p:nvSpPr>
              <p:spPr>
                <a:xfrm>
                  <a:off x="6308860" y="3602007"/>
                  <a:ext cx="910827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86A509-A88D-402F-A05E-8C30D8233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860" y="3602007"/>
                  <a:ext cx="910827" cy="911596"/>
                </a:xfrm>
                <a:prstGeom prst="rect">
                  <a:avLst/>
                </a:prstGeom>
                <a:blipFill>
                  <a:blip r:embed="rId4"/>
                  <a:stretch>
                    <a:fillRect b="-33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3D840D8-199C-4DBD-BF25-6E13F8C0715C}"/>
                    </a:ext>
                  </a:extLst>
                </p:cNvPr>
                <p:cNvSpPr txBox="1"/>
                <p:nvPr/>
              </p:nvSpPr>
              <p:spPr>
                <a:xfrm>
                  <a:off x="8794005" y="3603686"/>
                  <a:ext cx="752129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3D840D8-199C-4DBD-BF25-6E13F8C07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005" y="3603686"/>
                  <a:ext cx="752129" cy="911596"/>
                </a:xfrm>
                <a:prstGeom prst="rect">
                  <a:avLst/>
                </a:prstGeom>
                <a:blipFill>
                  <a:blip r:embed="rId5"/>
                  <a:stretch>
                    <a:fillRect b="-33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B60392B-1473-4C59-B875-E5A44FA85D17}"/>
                    </a:ext>
                  </a:extLst>
                </p:cNvPr>
                <p:cNvSpPr txBox="1"/>
                <p:nvPr/>
              </p:nvSpPr>
              <p:spPr>
                <a:xfrm>
                  <a:off x="9899860" y="3605579"/>
                  <a:ext cx="910826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B60392B-1473-4C59-B875-E5A44FA8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9860" y="3605579"/>
                  <a:ext cx="910826" cy="911596"/>
                </a:xfrm>
                <a:prstGeom prst="rect">
                  <a:avLst/>
                </a:prstGeom>
                <a:blipFill>
                  <a:blip r:embed="rId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91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C51B96-89C3-4B66-809B-81C8E9E927D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DBB9E6-9C99-435D-9DE7-BEDECE12438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CB8AE-D79B-47F2-83F4-C07E4BC19739}"/>
              </a:ext>
            </a:extLst>
          </p:cNvPr>
          <p:cNvSpPr txBox="1"/>
          <p:nvPr/>
        </p:nvSpPr>
        <p:spPr>
          <a:xfrm>
            <a:off x="9937821" y="0"/>
            <a:ext cx="2254180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CCEF2-CBD7-4B0A-B906-9CDA7912BC52}"/>
                  </a:ext>
                </a:extLst>
              </p:cNvPr>
              <p:cNvSpPr txBox="1"/>
              <p:nvPr/>
            </p:nvSpPr>
            <p:spPr>
              <a:xfrm>
                <a:off x="5416076" y="2618778"/>
                <a:ext cx="3557384" cy="162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480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4800" b="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4800" b="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4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ko-KR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4800" i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dz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4800" b="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4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altLang="ko-KR" sz="4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4800" i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4800" b="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4800" b="0" i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sz="4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ko-KR" altLang="en-US" sz="6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CCEF2-CBD7-4B0A-B906-9CDA7912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76" y="2618778"/>
                <a:ext cx="3557384" cy="1620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421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9B6D6-1834-4A28-9D56-8E086B4F709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42792F-62B1-45A5-B4E4-2D576AA628D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E19CFF-35C2-47D2-BC6A-BFF5D1D3AC6C}"/>
              </a:ext>
            </a:extLst>
          </p:cNvPr>
          <p:cNvGrpSpPr/>
          <p:nvPr/>
        </p:nvGrpSpPr>
        <p:grpSpPr>
          <a:xfrm>
            <a:off x="3629961" y="4027129"/>
            <a:ext cx="8225116" cy="2727252"/>
            <a:chOff x="3358656" y="1796400"/>
            <a:chExt cx="8225116" cy="27272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61A15C-F465-473F-B791-A8411AC2ADB6}"/>
                </a:ext>
              </a:extLst>
            </p:cNvPr>
            <p:cNvSpPr txBox="1"/>
            <p:nvPr/>
          </p:nvSpPr>
          <p:spPr>
            <a:xfrm>
              <a:off x="3358656" y="193775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CD013C2-9F8D-4954-A1E1-8082B2FCA7CC}"/>
                </a:ext>
              </a:extLst>
            </p:cNvPr>
            <p:cNvSpPr/>
            <p:nvPr/>
          </p:nvSpPr>
          <p:spPr>
            <a:xfrm>
              <a:off x="4843319" y="1800872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6B723B-F2BA-4184-BE03-733408446475}"/>
                </a:ext>
              </a:extLst>
            </p:cNvPr>
            <p:cNvSpPr/>
            <p:nvPr/>
          </p:nvSpPr>
          <p:spPr>
            <a:xfrm>
              <a:off x="6095174" y="1800872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C820D29-E164-4F27-A6E2-6B96877E83AB}"/>
                </a:ext>
              </a:extLst>
            </p:cNvPr>
            <p:cNvSpPr/>
            <p:nvPr/>
          </p:nvSpPr>
          <p:spPr>
            <a:xfrm>
              <a:off x="72351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6E433D-B1EE-4520-998B-ADA79E8E9B41}"/>
                </a:ext>
              </a:extLst>
            </p:cNvPr>
            <p:cNvSpPr txBox="1"/>
            <p:nvPr/>
          </p:nvSpPr>
          <p:spPr>
            <a:xfrm>
              <a:off x="7191774" y="196244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4913D7-610A-4F7B-AD92-667D9F594D34}"/>
                </a:ext>
              </a:extLst>
            </p:cNvPr>
            <p:cNvSpPr/>
            <p:nvPr/>
          </p:nvSpPr>
          <p:spPr>
            <a:xfrm>
              <a:off x="83317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5CE7A8-94B8-4E6B-88D5-577F0569D073}"/>
                </a:ext>
              </a:extLst>
            </p:cNvPr>
            <p:cNvSpPr/>
            <p:nvPr/>
          </p:nvSpPr>
          <p:spPr>
            <a:xfrm>
              <a:off x="9573596" y="1796400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9C4A9E-B50B-4CEA-8C17-7F73B2D2F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842" y="2141047"/>
              <a:ext cx="86470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08F6C-DC4E-4CB8-9418-9EFCAB01B7BF}"/>
                </a:ext>
              </a:extLst>
            </p:cNvPr>
            <p:cNvSpPr txBox="1"/>
            <p:nvPr/>
          </p:nvSpPr>
          <p:spPr>
            <a:xfrm>
              <a:off x="11102550" y="1840139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A4C5A90-A1BA-4E30-8002-0C9128DFB38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8994971" y="2132528"/>
              <a:ext cx="578625" cy="14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B79615-DF43-44CB-98DD-7D5DDA584CA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7898371" y="2147108"/>
              <a:ext cx="433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5BB4D2-B0BB-483F-9865-1883B29EFFF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6758366" y="2137000"/>
              <a:ext cx="445061" cy="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DA29566-8C3D-4094-B030-13845FD8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03" y="2122419"/>
              <a:ext cx="5246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FCC826-BBA2-467E-9A6E-AB7D079EC3AA}"/>
                </a:ext>
              </a:extLst>
            </p:cNvPr>
            <p:cNvCxnSpPr>
              <a:cxnSpLocks/>
              <a:stCxn id="2" idx="3"/>
              <a:endCxn id="3" idx="2"/>
            </p:cNvCxnSpPr>
            <p:nvPr/>
          </p:nvCxnSpPr>
          <p:spPr>
            <a:xfrm>
              <a:off x="4325587" y="2122419"/>
              <a:ext cx="5177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B111E0-1ED8-4489-ACFD-CEE4F81A56B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5174915" y="2443967"/>
              <a:ext cx="210739" cy="53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B84C6-604A-4098-B362-CD99AC51C960}"/>
                </a:ext>
              </a:extLst>
            </p:cNvPr>
            <p:cNvSpPr txBox="1"/>
            <p:nvPr/>
          </p:nvSpPr>
          <p:spPr>
            <a:xfrm>
              <a:off x="5285432" y="2969149"/>
              <a:ext cx="644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4E9E23-1269-43AB-B78F-FB048C08171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426770" y="2473127"/>
              <a:ext cx="205278" cy="49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24F398-78E7-49E4-9452-09251457C9C3}"/>
                </a:ext>
              </a:extLst>
            </p:cNvPr>
            <p:cNvSpPr txBox="1"/>
            <p:nvPr/>
          </p:nvSpPr>
          <p:spPr>
            <a:xfrm>
              <a:off x="6424840" y="2969148"/>
              <a:ext cx="887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561365C-1E1C-46F1-9F4E-966CF2872642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8663375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5AC4DA-9C76-4855-945A-C7DC5AAF77E2}"/>
                </a:ext>
              </a:extLst>
            </p:cNvPr>
            <p:cNvSpPr txBox="1"/>
            <p:nvPr/>
          </p:nvSpPr>
          <p:spPr>
            <a:xfrm>
              <a:off x="8928426" y="2980874"/>
              <a:ext cx="645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A028F90-4F42-46DA-AB28-E0F9432386DC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905192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189524-ACA3-4F2E-85B5-0BA6D0D92048}"/>
                </a:ext>
              </a:extLst>
            </p:cNvPr>
            <p:cNvSpPr txBox="1"/>
            <p:nvPr/>
          </p:nvSpPr>
          <p:spPr>
            <a:xfrm>
              <a:off x="10034157" y="2980873"/>
              <a:ext cx="8327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7E6A15-DB99-4FC7-AB48-79748FB08696}"/>
                    </a:ext>
                  </a:extLst>
                </p:cNvPr>
                <p:cNvSpPr txBox="1"/>
                <p:nvPr/>
              </p:nvSpPr>
              <p:spPr>
                <a:xfrm>
                  <a:off x="5164867" y="3612056"/>
                  <a:ext cx="752129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7E6A15-DB99-4FC7-AB48-79748FB08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867" y="3612056"/>
                  <a:ext cx="752129" cy="911596"/>
                </a:xfrm>
                <a:prstGeom prst="rect">
                  <a:avLst/>
                </a:prstGeom>
                <a:blipFill>
                  <a:blip r:embed="rId2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86A509-A88D-402F-A05E-8C30D8233E21}"/>
                    </a:ext>
                  </a:extLst>
                </p:cNvPr>
                <p:cNvSpPr txBox="1"/>
                <p:nvPr/>
              </p:nvSpPr>
              <p:spPr>
                <a:xfrm>
                  <a:off x="6308860" y="3602007"/>
                  <a:ext cx="910827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86A509-A88D-402F-A05E-8C30D8233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860" y="3602007"/>
                  <a:ext cx="910827" cy="911596"/>
                </a:xfrm>
                <a:prstGeom prst="rect">
                  <a:avLst/>
                </a:prstGeom>
                <a:blipFill>
                  <a:blip r:embed="rId3"/>
                  <a:stretch>
                    <a:fillRect b="-33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3D840D8-199C-4DBD-BF25-6E13F8C0715C}"/>
                    </a:ext>
                  </a:extLst>
                </p:cNvPr>
                <p:cNvSpPr txBox="1"/>
                <p:nvPr/>
              </p:nvSpPr>
              <p:spPr>
                <a:xfrm>
                  <a:off x="8794005" y="3603686"/>
                  <a:ext cx="752129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3D840D8-199C-4DBD-BF25-6E13F8C07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005" y="3603686"/>
                  <a:ext cx="752129" cy="911596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B60392B-1473-4C59-B875-E5A44FA85D17}"/>
                    </a:ext>
                  </a:extLst>
                </p:cNvPr>
                <p:cNvSpPr txBox="1"/>
                <p:nvPr/>
              </p:nvSpPr>
              <p:spPr>
                <a:xfrm>
                  <a:off x="9899860" y="3605579"/>
                  <a:ext cx="910826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ko-KR" sz="2800" b="0" i="0" baseline="-25000" dirty="0" smtClean="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B60392B-1473-4C59-B875-E5A44FA8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9860" y="3605579"/>
                  <a:ext cx="910826" cy="911596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3842D7D-3712-4D45-A0B1-5A7F08D0AB4F}"/>
              </a:ext>
            </a:extLst>
          </p:cNvPr>
          <p:cNvSpPr/>
          <p:nvPr/>
        </p:nvSpPr>
        <p:spPr>
          <a:xfrm>
            <a:off x="4350943" y="787272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71BBC6-B1BD-422F-B124-BE537B7D3A0F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>
            <a:off x="3727393" y="1123398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1E70983-5E8B-4D0D-8E2F-47539F2774A9}"/>
              </a:ext>
            </a:extLst>
          </p:cNvPr>
          <p:cNvCxnSpPr>
            <a:cxnSpLocks/>
            <a:stCxn id="47" idx="3"/>
            <a:endCxn id="42" idx="3"/>
          </p:cNvCxnSpPr>
          <p:nvPr/>
        </p:nvCxnSpPr>
        <p:spPr>
          <a:xfrm flipV="1">
            <a:off x="4045071" y="1361078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3623DED-DFCE-4C48-AD52-EA0B85DD5391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 flipV="1">
            <a:off x="5014135" y="1123399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8BBCE2-C317-48CA-848C-12CFF51DE1D0}"/>
              </a:ext>
            </a:extLst>
          </p:cNvPr>
          <p:cNvSpPr txBox="1"/>
          <p:nvPr/>
        </p:nvSpPr>
        <p:spPr>
          <a:xfrm>
            <a:off x="3246171" y="83101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403EB-B2CE-47D3-A8E3-6CE3C766DB80}"/>
              </a:ext>
            </a:extLst>
          </p:cNvPr>
          <p:cNvSpPr txBox="1"/>
          <p:nvPr/>
        </p:nvSpPr>
        <p:spPr>
          <a:xfrm>
            <a:off x="3336223" y="1747431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A4F9A6-DB46-409B-A0AC-14F4202C6558}"/>
              </a:ext>
            </a:extLst>
          </p:cNvPr>
          <p:cNvSpPr/>
          <p:nvPr/>
        </p:nvSpPr>
        <p:spPr>
          <a:xfrm>
            <a:off x="5602806" y="801851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0D0D628-1CE2-4E10-B30E-E154B5961147}"/>
              </a:ext>
            </a:extLst>
          </p:cNvPr>
          <p:cNvCxnSpPr>
            <a:cxnSpLocks/>
            <a:stCxn id="50" idx="3"/>
            <a:endCxn id="48" idx="3"/>
          </p:cNvCxnSpPr>
          <p:nvPr/>
        </p:nvCxnSpPr>
        <p:spPr>
          <a:xfrm flipV="1">
            <a:off x="5317022" y="1350767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C993CB1-185E-40BD-B80E-CA3CA9BA75B1}"/>
              </a:ext>
            </a:extLst>
          </p:cNvPr>
          <p:cNvSpPr txBox="1"/>
          <p:nvPr/>
        </p:nvSpPr>
        <p:spPr>
          <a:xfrm>
            <a:off x="4790916" y="174186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5DDF82-49D9-4B09-9124-AB3383B62AB8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6265998" y="1123399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F72AAB34-74E8-4632-904B-BEFFE8FEBE34}"/>
              </a:ext>
            </a:extLst>
          </p:cNvPr>
          <p:cNvSpPr/>
          <p:nvPr/>
        </p:nvSpPr>
        <p:spPr>
          <a:xfrm>
            <a:off x="6742446" y="801851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3D666F-2574-41C5-A01C-E58746ADB658}"/>
              </a:ext>
            </a:extLst>
          </p:cNvPr>
          <p:cNvSpPr txBox="1"/>
          <p:nvPr/>
        </p:nvSpPr>
        <p:spPr>
          <a:xfrm>
            <a:off x="6699580" y="9269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D7623BC-F377-4F68-B923-5D2757AE9B5D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7405638" y="1123399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EC7BBD6-38F1-4BE5-A982-9FB3E0F5AA64}"/>
              </a:ext>
            </a:extLst>
          </p:cNvPr>
          <p:cNvSpPr/>
          <p:nvPr/>
        </p:nvSpPr>
        <p:spPr>
          <a:xfrm>
            <a:off x="7839411" y="788950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35EA047-CF14-459F-B68F-2B7E851B23DA}"/>
              </a:ext>
            </a:extLst>
          </p:cNvPr>
          <p:cNvCxnSpPr>
            <a:cxnSpLocks/>
            <a:stCxn id="58" idx="3"/>
            <a:endCxn id="55" idx="3"/>
          </p:cNvCxnSpPr>
          <p:nvPr/>
        </p:nvCxnSpPr>
        <p:spPr>
          <a:xfrm flipV="1">
            <a:off x="7584758" y="1362756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20EE5B9-E80E-4DD4-B1DB-A861E8BB9046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 flipV="1">
            <a:off x="8502603" y="1125077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3B081F-DC01-4AF9-8418-F65811E8FD12}"/>
              </a:ext>
            </a:extLst>
          </p:cNvPr>
          <p:cNvSpPr txBox="1"/>
          <p:nvPr/>
        </p:nvSpPr>
        <p:spPr>
          <a:xfrm>
            <a:off x="6875910" y="174186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E3158AC-8C57-4875-8327-4AB3912A30E0}"/>
              </a:ext>
            </a:extLst>
          </p:cNvPr>
          <p:cNvSpPr/>
          <p:nvPr/>
        </p:nvSpPr>
        <p:spPr>
          <a:xfrm>
            <a:off x="9081228" y="803529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11FF91B-5F81-4958-A31F-BF52900B5130}"/>
              </a:ext>
            </a:extLst>
          </p:cNvPr>
          <p:cNvCxnSpPr>
            <a:cxnSpLocks/>
            <a:stCxn id="62" idx="3"/>
            <a:endCxn id="59" idx="3"/>
          </p:cNvCxnSpPr>
          <p:nvPr/>
        </p:nvCxnSpPr>
        <p:spPr>
          <a:xfrm flipV="1">
            <a:off x="8833784" y="1352445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FFB842-2F9C-4B2E-B003-980F014BEF18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9744420" y="1125077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A9A593-01B9-44BD-AAC0-67642043D852}"/>
              </a:ext>
            </a:extLst>
          </p:cNvPr>
          <p:cNvSpPr txBox="1"/>
          <p:nvPr/>
        </p:nvSpPr>
        <p:spPr>
          <a:xfrm>
            <a:off x="8307678" y="172793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610E9E-ECEF-441E-9A6E-318675784911}"/>
              </a:ext>
            </a:extLst>
          </p:cNvPr>
          <p:cNvSpPr txBox="1"/>
          <p:nvPr/>
        </p:nvSpPr>
        <p:spPr>
          <a:xfrm>
            <a:off x="10230914" y="9412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1C959-5215-4A5F-8BCB-60059E24A2A2}"/>
              </a:ext>
            </a:extLst>
          </p:cNvPr>
          <p:cNvSpPr txBox="1"/>
          <p:nvPr/>
        </p:nvSpPr>
        <p:spPr>
          <a:xfrm>
            <a:off x="5066256" y="50663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71964D-35A2-49DB-B989-D75326523105}"/>
              </a:ext>
            </a:extLst>
          </p:cNvPr>
          <p:cNvSpPr txBox="1"/>
          <p:nvPr/>
        </p:nvSpPr>
        <p:spPr>
          <a:xfrm>
            <a:off x="6236585" y="48637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38605D-C67B-4979-B4EB-3B3E81B7B0C7}"/>
              </a:ext>
            </a:extLst>
          </p:cNvPr>
          <p:cNvSpPr txBox="1"/>
          <p:nvPr/>
        </p:nvSpPr>
        <p:spPr>
          <a:xfrm>
            <a:off x="7373214" y="50940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769F0F-2858-4A3C-84DC-C2E24B81C686}"/>
              </a:ext>
            </a:extLst>
          </p:cNvPr>
          <p:cNvSpPr txBox="1"/>
          <p:nvPr/>
        </p:nvSpPr>
        <p:spPr>
          <a:xfrm>
            <a:off x="8519557" y="54121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4C7F34-9591-48C5-AF58-BBD02EF938F3}"/>
              </a:ext>
            </a:extLst>
          </p:cNvPr>
          <p:cNvSpPr txBox="1"/>
          <p:nvPr/>
        </p:nvSpPr>
        <p:spPr>
          <a:xfrm>
            <a:off x="9744420" y="50387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ED80F4-B7CB-4122-BE00-6F461D3B829F}"/>
              </a:ext>
            </a:extLst>
          </p:cNvPr>
          <p:cNvSpPr txBox="1"/>
          <p:nvPr/>
        </p:nvSpPr>
        <p:spPr>
          <a:xfrm>
            <a:off x="10719630" y="129618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AFE5E8-BCC9-4679-A8AD-4B99544008B6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flipH="1">
            <a:off x="10714379" y="1310630"/>
            <a:ext cx="1" cy="5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7E82291-5844-4147-97D6-24A43E0336DD}"/>
              </a:ext>
            </a:extLst>
          </p:cNvPr>
          <p:cNvSpPr txBox="1"/>
          <p:nvPr/>
        </p:nvSpPr>
        <p:spPr>
          <a:xfrm>
            <a:off x="10240531" y="181390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51D9898-F5DF-482E-ABDB-614692737C61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1188226" y="2275565"/>
            <a:ext cx="43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6D1B50-05BB-4ED3-8502-7A8B1A976C2E}"/>
              </a:ext>
            </a:extLst>
          </p:cNvPr>
          <p:cNvSpPr txBox="1"/>
          <p:nvPr/>
        </p:nvSpPr>
        <p:spPr>
          <a:xfrm>
            <a:off x="11626974" y="201532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147CD5-C6E6-47F3-971B-B3874164EA1D}"/>
                  </a:ext>
                </a:extLst>
              </p:cNvPr>
              <p:cNvSpPr txBox="1"/>
              <p:nvPr/>
            </p:nvSpPr>
            <p:spPr>
              <a:xfrm>
                <a:off x="3609370" y="3062672"/>
                <a:ext cx="1836850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t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147CD5-C6E6-47F3-971B-B3874164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0" y="3062672"/>
                <a:ext cx="1836850" cy="791755"/>
              </a:xfrm>
              <a:prstGeom prst="rect">
                <a:avLst/>
              </a:prstGeom>
              <a:blipFill>
                <a:blip r:embed="rId6"/>
                <a:stretch>
                  <a:fillRect t="-3846" r="-2658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ACD901AC-C189-4D57-9398-9E62ED765E6A}"/>
              </a:ext>
            </a:extLst>
          </p:cNvPr>
          <p:cNvCxnSpPr>
            <a:stCxn id="74" idx="2"/>
          </p:cNvCxnSpPr>
          <p:nvPr/>
        </p:nvCxnSpPr>
        <p:spPr>
          <a:xfrm rot="16200000" flipH="1">
            <a:off x="4450137" y="3932084"/>
            <a:ext cx="418436" cy="2631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4BC8639-AE77-4289-80BB-57B3692467A3}"/>
                  </a:ext>
                </a:extLst>
              </p:cNvPr>
              <p:cNvSpPr txBox="1"/>
              <p:nvPr/>
            </p:nvSpPr>
            <p:spPr>
              <a:xfrm>
                <a:off x="5825162" y="2990775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4BC8639-AE77-4289-80BB-57B369246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162" y="2990775"/>
                <a:ext cx="756938" cy="791755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40DDE837-FCAD-4E72-8650-938B1C29208E}"/>
              </a:ext>
            </a:extLst>
          </p:cNvPr>
          <p:cNvCxnSpPr>
            <a:cxnSpLocks/>
            <a:stCxn id="77" idx="2"/>
          </p:cNvCxnSpPr>
          <p:nvPr/>
        </p:nvCxnSpPr>
        <p:spPr>
          <a:xfrm rot="5400000">
            <a:off x="5880885" y="3950116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469F04-8689-467E-BA9C-8ABF3A940F9B}"/>
                  </a:ext>
                </a:extLst>
              </p:cNvPr>
              <p:cNvSpPr txBox="1"/>
              <p:nvPr/>
            </p:nvSpPr>
            <p:spPr>
              <a:xfrm>
                <a:off x="7003940" y="3000581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469F04-8689-467E-BA9C-8ABF3A940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40" y="3000581"/>
                <a:ext cx="756938" cy="791755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D98C5A14-A181-4633-8679-8EE505091B4A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7059663" y="3959922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7298E6-F9A4-40C2-90D1-A81837C711DB}"/>
                  </a:ext>
                </a:extLst>
              </p:cNvPr>
              <p:cNvSpPr txBox="1"/>
              <p:nvPr/>
            </p:nvSpPr>
            <p:spPr>
              <a:xfrm>
                <a:off x="8100883" y="3012307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7298E6-F9A4-40C2-90D1-A81837C7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83" y="3012307"/>
                <a:ext cx="756938" cy="79175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2823835-F974-44BE-A400-E555BFFB5CA9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8156606" y="3971648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38D91D-21DC-44E1-B7B2-653AE3E6B61B}"/>
                  </a:ext>
                </a:extLst>
              </p:cNvPr>
              <p:cNvSpPr txBox="1"/>
              <p:nvPr/>
            </p:nvSpPr>
            <p:spPr>
              <a:xfrm>
                <a:off x="9266496" y="3012306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38D91D-21DC-44E1-B7B2-653AE3E6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96" y="3012306"/>
                <a:ext cx="756938" cy="791755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58351449-3586-4320-9BA4-7B9EA25F520E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>
            <a:off x="9322220" y="3971648"/>
            <a:ext cx="490332" cy="155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6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9B6D6-1834-4A28-9D56-8E086B4F709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42792F-62B1-45A5-B4E4-2D576AA628D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07FB4-65DE-45DC-9563-FEF747504347}"/>
                  </a:ext>
                </a:extLst>
              </p:cNvPr>
              <p:cNvSpPr txBox="1"/>
              <p:nvPr/>
            </p:nvSpPr>
            <p:spPr>
              <a:xfrm>
                <a:off x="2162020" y="5840358"/>
                <a:ext cx="5344463" cy="7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800" i="1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a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07FB4-65DE-45DC-9563-FEF74750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020" y="5840358"/>
                <a:ext cx="5344463" cy="791755"/>
              </a:xfrm>
              <a:prstGeom prst="rect">
                <a:avLst/>
              </a:prstGeom>
              <a:blipFill>
                <a:blip r:embed="rId3"/>
                <a:stretch>
                  <a:fillRect t="-384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C4DFFB-20C2-400C-A668-804130A3ECFE}"/>
              </a:ext>
            </a:extLst>
          </p:cNvPr>
          <p:cNvGrpSpPr/>
          <p:nvPr/>
        </p:nvGrpSpPr>
        <p:grpSpPr>
          <a:xfrm>
            <a:off x="3629961" y="3454381"/>
            <a:ext cx="8225116" cy="1974174"/>
            <a:chOff x="3358656" y="1796400"/>
            <a:chExt cx="8225116" cy="19741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3016C0-2664-4CF7-B1F8-5FAD9DE25CB2}"/>
                </a:ext>
              </a:extLst>
            </p:cNvPr>
            <p:cNvSpPr txBox="1"/>
            <p:nvPr/>
          </p:nvSpPr>
          <p:spPr>
            <a:xfrm>
              <a:off x="3358656" y="193775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62EBF10-BBEE-4B74-A4CA-4EEB76DF8054}"/>
                </a:ext>
              </a:extLst>
            </p:cNvPr>
            <p:cNvSpPr/>
            <p:nvPr/>
          </p:nvSpPr>
          <p:spPr>
            <a:xfrm>
              <a:off x="4843319" y="1800872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FAA77ED-6E0D-4995-8EB3-4E544A16AE74}"/>
                </a:ext>
              </a:extLst>
            </p:cNvPr>
            <p:cNvSpPr/>
            <p:nvPr/>
          </p:nvSpPr>
          <p:spPr>
            <a:xfrm>
              <a:off x="6095174" y="1800872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260C71-0BDB-43FC-B306-D346237E7D79}"/>
                </a:ext>
              </a:extLst>
            </p:cNvPr>
            <p:cNvSpPr/>
            <p:nvPr/>
          </p:nvSpPr>
          <p:spPr>
            <a:xfrm>
              <a:off x="72351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24748A-1CF4-45A4-B0BA-4F57DE244848}"/>
                </a:ext>
              </a:extLst>
            </p:cNvPr>
            <p:cNvSpPr txBox="1"/>
            <p:nvPr/>
          </p:nvSpPr>
          <p:spPr>
            <a:xfrm>
              <a:off x="7191774" y="196244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913A2AA-24A1-4E16-B356-B839F1DF6120}"/>
                </a:ext>
              </a:extLst>
            </p:cNvPr>
            <p:cNvSpPr/>
            <p:nvPr/>
          </p:nvSpPr>
          <p:spPr>
            <a:xfrm>
              <a:off x="83317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D635564-C331-464E-B787-42379E4F9F50}"/>
                </a:ext>
              </a:extLst>
            </p:cNvPr>
            <p:cNvSpPr/>
            <p:nvPr/>
          </p:nvSpPr>
          <p:spPr>
            <a:xfrm>
              <a:off x="9573596" y="1796400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AB53181-0383-4D5D-969F-929201011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842" y="2141047"/>
              <a:ext cx="86470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5E72F4-278A-4D2C-ACC0-AB21EAF654B5}"/>
                </a:ext>
              </a:extLst>
            </p:cNvPr>
            <p:cNvSpPr txBox="1"/>
            <p:nvPr/>
          </p:nvSpPr>
          <p:spPr>
            <a:xfrm>
              <a:off x="11102550" y="1840139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C40A2ED-E00C-4BA8-A4B9-AB9152CD976E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8994971" y="2132528"/>
              <a:ext cx="578625" cy="14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5BFF734-9050-4179-82EB-6F6A6D59B34F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7898371" y="2147108"/>
              <a:ext cx="433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B28E75E-19C2-41B0-8F4F-1F975B01A234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6758366" y="2137000"/>
              <a:ext cx="445061" cy="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FF2D54A-EB93-4B47-877D-F66D3106B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03" y="2122419"/>
              <a:ext cx="5246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D6ABD3A-EE4F-40B8-BE5E-14809EFB1C6F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>
              <a:off x="4325587" y="2122419"/>
              <a:ext cx="5177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890B170-6B4C-40A8-94D4-B9E01DCEC504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5174915" y="2443967"/>
              <a:ext cx="210739" cy="53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137B4B0-348D-441D-9C94-230E76FA765A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6426770" y="2473127"/>
              <a:ext cx="205278" cy="49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F4261A5-1ED8-4CF0-9480-3BBD605D1C0B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8663375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018EA6F-8246-4976-9A49-12403FCEA2FB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9905192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696112-2691-4609-95B5-2EDD0F5F7FCA}"/>
                    </a:ext>
                  </a:extLst>
                </p:cNvPr>
                <p:cNvSpPr txBox="1"/>
                <p:nvPr/>
              </p:nvSpPr>
              <p:spPr>
                <a:xfrm>
                  <a:off x="5074853" y="2962397"/>
                  <a:ext cx="777777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696112-2691-4609-95B5-2EDD0F5F7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853" y="2962397"/>
                  <a:ext cx="777777" cy="791755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24F866-A688-458D-A11C-9369918BF915}"/>
                    </a:ext>
                  </a:extLst>
                </p:cNvPr>
                <p:cNvSpPr txBox="1"/>
                <p:nvPr/>
              </p:nvSpPr>
              <p:spPr>
                <a:xfrm>
                  <a:off x="6180708" y="2978819"/>
                  <a:ext cx="936475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24F866-A688-458D-A11C-9369918BF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708" y="2978819"/>
                  <a:ext cx="936475" cy="791755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8F09C6D-B31B-41B1-9765-3DDB79574270}"/>
                    </a:ext>
                  </a:extLst>
                </p:cNvPr>
                <p:cNvSpPr txBox="1"/>
                <p:nvPr/>
              </p:nvSpPr>
              <p:spPr>
                <a:xfrm>
                  <a:off x="8621531" y="2978819"/>
                  <a:ext cx="777777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8F09C6D-B31B-41B1-9765-3DDB79574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31" y="2978819"/>
                  <a:ext cx="777777" cy="791755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A7FC427-187D-4B5E-A0FB-6E3D1B9946EC}"/>
                    </a:ext>
                  </a:extLst>
                </p:cNvPr>
                <p:cNvSpPr txBox="1"/>
                <p:nvPr/>
              </p:nvSpPr>
              <p:spPr>
                <a:xfrm>
                  <a:off x="9781375" y="2978819"/>
                  <a:ext cx="936475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A7FC427-187D-4B5E-A0FB-6E3D1B994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75" y="2978819"/>
                  <a:ext cx="936475" cy="791755"/>
                </a:xfrm>
                <a:prstGeom prst="rect">
                  <a:avLst/>
                </a:prstGeom>
                <a:blipFill>
                  <a:blip r:embed="rId7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75B918-BC0C-4576-9044-59A4A414161C}"/>
                  </a:ext>
                </a:extLst>
              </p:cNvPr>
              <p:cNvSpPr txBox="1"/>
              <p:nvPr/>
            </p:nvSpPr>
            <p:spPr>
              <a:xfrm>
                <a:off x="3609370" y="2439558"/>
                <a:ext cx="1836850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t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75B918-BC0C-4576-9044-59A4A414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0" y="2439558"/>
                <a:ext cx="1836850" cy="791755"/>
              </a:xfrm>
              <a:prstGeom prst="rect">
                <a:avLst/>
              </a:prstGeom>
              <a:blipFill>
                <a:blip r:embed="rId8"/>
                <a:stretch>
                  <a:fillRect t="-3846" r="-2658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0A09B45-35A8-42BA-A80F-8A55BA18DF19}"/>
              </a:ext>
            </a:extLst>
          </p:cNvPr>
          <p:cNvCxnSpPr>
            <a:stCxn id="63" idx="2"/>
          </p:cNvCxnSpPr>
          <p:nvPr/>
        </p:nvCxnSpPr>
        <p:spPr>
          <a:xfrm rot="16200000" flipH="1">
            <a:off x="4450137" y="3308970"/>
            <a:ext cx="418436" cy="2631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151F2C-58CA-42F1-86C1-6F3553744A8D}"/>
                  </a:ext>
                </a:extLst>
              </p:cNvPr>
              <p:cNvSpPr txBox="1"/>
              <p:nvPr/>
            </p:nvSpPr>
            <p:spPr>
              <a:xfrm>
                <a:off x="5825162" y="2418027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151F2C-58CA-42F1-86C1-6F355374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162" y="2418027"/>
                <a:ext cx="756938" cy="79175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97804703-AA54-4731-AA96-B356D96B7660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5880885" y="3377368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2265B6-E22A-4448-88D4-BA6D62244427}"/>
                  </a:ext>
                </a:extLst>
              </p:cNvPr>
              <p:cNvSpPr txBox="1"/>
              <p:nvPr/>
            </p:nvSpPr>
            <p:spPr>
              <a:xfrm>
                <a:off x="7003940" y="2427833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2265B6-E22A-4448-88D4-BA6D6224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40" y="2427833"/>
                <a:ext cx="756938" cy="791755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8CF1052-0597-4E5C-9C32-4D42CF756A57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7059663" y="3387174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A0934F-31D2-4003-8369-81CBB4AC78EA}"/>
                  </a:ext>
                </a:extLst>
              </p:cNvPr>
              <p:cNvSpPr txBox="1"/>
              <p:nvPr/>
            </p:nvSpPr>
            <p:spPr>
              <a:xfrm>
                <a:off x="8100883" y="2439559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A0934F-31D2-4003-8369-81CBB4AC7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83" y="2439559"/>
                <a:ext cx="756938" cy="791755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BE8C1D4E-C1B3-4AE0-861E-2E38C8E83720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8156606" y="3398900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A6575-8B3E-4150-AD29-12675C1B07F7}"/>
                  </a:ext>
                </a:extLst>
              </p:cNvPr>
              <p:cNvSpPr txBox="1"/>
              <p:nvPr/>
            </p:nvSpPr>
            <p:spPr>
              <a:xfrm>
                <a:off x="9266496" y="2439558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A6575-8B3E-4150-AD29-12675C1B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96" y="2439558"/>
                <a:ext cx="756938" cy="791755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9CC8F00-258D-410C-9C9C-DDC77C343679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9322221" y="3398901"/>
            <a:ext cx="490333" cy="1551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1EC382-5A81-436D-93B5-56E868C0DCE2}"/>
              </a:ext>
            </a:extLst>
          </p:cNvPr>
          <p:cNvSpPr/>
          <p:nvPr/>
        </p:nvSpPr>
        <p:spPr>
          <a:xfrm>
            <a:off x="3838478" y="294907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8FF6F68-8C8D-4846-99B7-9BEDF3659663}"/>
              </a:ext>
            </a:extLst>
          </p:cNvPr>
          <p:cNvCxnSpPr>
            <a:cxnSpLocks/>
            <a:stCxn id="77" idx="3"/>
            <a:endCxn id="73" idx="2"/>
          </p:cNvCxnSpPr>
          <p:nvPr/>
        </p:nvCxnSpPr>
        <p:spPr>
          <a:xfrm>
            <a:off x="3214928" y="631033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DE4322-74D7-4788-A9F1-723C360B8E1F}"/>
              </a:ext>
            </a:extLst>
          </p:cNvPr>
          <p:cNvCxnSpPr>
            <a:cxnSpLocks/>
            <a:stCxn id="78" idx="3"/>
            <a:endCxn id="73" idx="3"/>
          </p:cNvCxnSpPr>
          <p:nvPr/>
        </p:nvCxnSpPr>
        <p:spPr>
          <a:xfrm flipV="1">
            <a:off x="3532606" y="868713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EDBB2D-4860-479E-80C3-98499E3EEA91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 flipV="1">
            <a:off x="4501670" y="631034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29409C2-F70F-440B-A719-231EA34E5935}"/>
              </a:ext>
            </a:extLst>
          </p:cNvPr>
          <p:cNvSpPr txBox="1"/>
          <p:nvPr/>
        </p:nvSpPr>
        <p:spPr>
          <a:xfrm>
            <a:off x="2733706" y="33864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73F26B-304F-41BE-B3B7-3C14664D453D}"/>
              </a:ext>
            </a:extLst>
          </p:cNvPr>
          <p:cNvSpPr txBox="1"/>
          <p:nvPr/>
        </p:nvSpPr>
        <p:spPr>
          <a:xfrm>
            <a:off x="2823758" y="125506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0346B69-A07A-42DA-A5FB-576BAE9E34F5}"/>
              </a:ext>
            </a:extLst>
          </p:cNvPr>
          <p:cNvSpPr/>
          <p:nvPr/>
        </p:nvSpPr>
        <p:spPr>
          <a:xfrm>
            <a:off x="5090341" y="30948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97FC5D9-E7E2-4182-942B-EDEF80119C63}"/>
              </a:ext>
            </a:extLst>
          </p:cNvPr>
          <p:cNvCxnSpPr>
            <a:cxnSpLocks/>
            <a:stCxn id="81" idx="3"/>
            <a:endCxn id="79" idx="3"/>
          </p:cNvCxnSpPr>
          <p:nvPr/>
        </p:nvCxnSpPr>
        <p:spPr>
          <a:xfrm flipV="1">
            <a:off x="4804557" y="858402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C326EF-C6D2-4C1F-B241-A0547E6BD710}"/>
              </a:ext>
            </a:extLst>
          </p:cNvPr>
          <p:cNvSpPr txBox="1"/>
          <p:nvPr/>
        </p:nvSpPr>
        <p:spPr>
          <a:xfrm>
            <a:off x="4278451" y="124950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DC9D96-1C38-4943-B072-605401ABF862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>
          <a:xfrm>
            <a:off x="5753533" y="631034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D61E942A-457D-419D-8473-39942CD48E7D}"/>
              </a:ext>
            </a:extLst>
          </p:cNvPr>
          <p:cNvSpPr/>
          <p:nvPr/>
        </p:nvSpPr>
        <p:spPr>
          <a:xfrm>
            <a:off x="6229981" y="30948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2800C1-3A63-410D-9090-FC8E1C71F92D}"/>
              </a:ext>
            </a:extLst>
          </p:cNvPr>
          <p:cNvSpPr txBox="1"/>
          <p:nvPr/>
        </p:nvSpPr>
        <p:spPr>
          <a:xfrm>
            <a:off x="6187115" y="43459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075E4B-0930-4458-8D2C-4F5C57A48001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6893173" y="631034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1677E7CD-1F6B-4F8F-B5A0-4532AC4219DC}"/>
              </a:ext>
            </a:extLst>
          </p:cNvPr>
          <p:cNvSpPr/>
          <p:nvPr/>
        </p:nvSpPr>
        <p:spPr>
          <a:xfrm>
            <a:off x="7326946" y="296585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B2203A1-96EC-4A65-9566-E2E5B67B1EBC}"/>
              </a:ext>
            </a:extLst>
          </p:cNvPr>
          <p:cNvCxnSpPr>
            <a:cxnSpLocks/>
            <a:stCxn id="89" idx="3"/>
            <a:endCxn id="86" idx="3"/>
          </p:cNvCxnSpPr>
          <p:nvPr/>
        </p:nvCxnSpPr>
        <p:spPr>
          <a:xfrm flipV="1">
            <a:off x="7072293" y="870391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D8E56C2-767D-4021-A3BC-BE3CACD062CF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7990138" y="632712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3F853F-DF55-4274-BA8A-BEB4D6E38A6F}"/>
              </a:ext>
            </a:extLst>
          </p:cNvPr>
          <p:cNvSpPr txBox="1"/>
          <p:nvPr/>
        </p:nvSpPr>
        <p:spPr>
          <a:xfrm>
            <a:off x="6363445" y="124950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6EA81D-AB2D-44F2-9BF0-125E8F1E5AFC}"/>
              </a:ext>
            </a:extLst>
          </p:cNvPr>
          <p:cNvSpPr/>
          <p:nvPr/>
        </p:nvSpPr>
        <p:spPr>
          <a:xfrm>
            <a:off x="8568763" y="31116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F5EEB2B-7261-44E0-A7A5-A02C57CB5F98}"/>
              </a:ext>
            </a:extLst>
          </p:cNvPr>
          <p:cNvCxnSpPr>
            <a:cxnSpLocks/>
            <a:stCxn id="93" idx="3"/>
            <a:endCxn id="90" idx="3"/>
          </p:cNvCxnSpPr>
          <p:nvPr/>
        </p:nvCxnSpPr>
        <p:spPr>
          <a:xfrm flipV="1">
            <a:off x="8321319" y="860080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20F9723-1767-40D8-953C-D62FA4DA9F18}"/>
              </a:ext>
            </a:extLst>
          </p:cNvPr>
          <p:cNvCxnSpPr>
            <a:cxnSpLocks/>
            <a:stCxn id="90" idx="6"/>
            <a:endCxn id="94" idx="1"/>
          </p:cNvCxnSpPr>
          <p:nvPr/>
        </p:nvCxnSpPr>
        <p:spPr>
          <a:xfrm>
            <a:off x="9231955" y="632712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F632A10-69CC-4A3C-9AEE-AA46D1FFC0D1}"/>
              </a:ext>
            </a:extLst>
          </p:cNvPr>
          <p:cNvSpPr txBox="1"/>
          <p:nvPr/>
        </p:nvSpPr>
        <p:spPr>
          <a:xfrm>
            <a:off x="7795213" y="1235568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F0FF6C-187A-4D32-A553-4F26088D1C25}"/>
              </a:ext>
            </a:extLst>
          </p:cNvPr>
          <p:cNvSpPr txBox="1"/>
          <p:nvPr/>
        </p:nvSpPr>
        <p:spPr>
          <a:xfrm>
            <a:off x="9718449" y="4489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30D0B5-D00C-4A3A-B776-7B75B50A51DC}"/>
              </a:ext>
            </a:extLst>
          </p:cNvPr>
          <p:cNvSpPr txBox="1"/>
          <p:nvPr/>
        </p:nvSpPr>
        <p:spPr>
          <a:xfrm>
            <a:off x="4553791" y="1426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CD2786-7667-43D2-A00D-6289274B17D2}"/>
              </a:ext>
            </a:extLst>
          </p:cNvPr>
          <p:cNvSpPr txBox="1"/>
          <p:nvPr/>
        </p:nvSpPr>
        <p:spPr>
          <a:xfrm>
            <a:off x="5724120" y="-599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5065B5-60A5-4E3C-9FFE-1B20DBE80FE8}"/>
              </a:ext>
            </a:extLst>
          </p:cNvPr>
          <p:cNvSpPr txBox="1"/>
          <p:nvPr/>
        </p:nvSpPr>
        <p:spPr>
          <a:xfrm>
            <a:off x="6860749" y="1703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BA4F29-08EA-4461-807B-DF4AFD02E1CF}"/>
              </a:ext>
            </a:extLst>
          </p:cNvPr>
          <p:cNvSpPr txBox="1"/>
          <p:nvPr/>
        </p:nvSpPr>
        <p:spPr>
          <a:xfrm>
            <a:off x="8007092" y="4884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747C75-6D5E-4844-B3E1-663425000962}"/>
              </a:ext>
            </a:extLst>
          </p:cNvPr>
          <p:cNvSpPr txBox="1"/>
          <p:nvPr/>
        </p:nvSpPr>
        <p:spPr>
          <a:xfrm>
            <a:off x="9231955" y="1150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8E11E7-F022-4888-B8B7-6BE797081669}"/>
              </a:ext>
            </a:extLst>
          </p:cNvPr>
          <p:cNvSpPr txBox="1"/>
          <p:nvPr/>
        </p:nvSpPr>
        <p:spPr>
          <a:xfrm>
            <a:off x="10237311" y="8339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24B30D4-ED2A-4E06-B453-F8FFE246E0AB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10272253" y="848405"/>
            <a:ext cx="1" cy="5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34C4D0A-38D9-492A-AF75-31D584D6D9CC}"/>
              </a:ext>
            </a:extLst>
          </p:cNvPr>
          <p:cNvSpPr txBox="1"/>
          <p:nvPr/>
        </p:nvSpPr>
        <p:spPr>
          <a:xfrm>
            <a:off x="9798405" y="135167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78730DA-6D66-4FC3-83D6-C695435AB964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746100" y="1813340"/>
            <a:ext cx="43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2C6C5-AD81-4E8B-B08F-222A608364EC}"/>
              </a:ext>
            </a:extLst>
          </p:cNvPr>
          <p:cNvSpPr txBox="1"/>
          <p:nvPr/>
        </p:nvSpPr>
        <p:spPr>
          <a:xfrm>
            <a:off x="11184848" y="155310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146E613-D656-4875-9CD7-C4FD75415C09}"/>
                  </a:ext>
                </a:extLst>
              </p:cNvPr>
              <p:cNvSpPr txBox="1"/>
              <p:nvPr/>
            </p:nvSpPr>
            <p:spPr>
              <a:xfrm>
                <a:off x="8348333" y="5840357"/>
                <a:ext cx="3378682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ko-KR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i="1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146E613-D656-4875-9CD7-C4FD7541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333" y="5840357"/>
                <a:ext cx="3378682" cy="791755"/>
              </a:xfrm>
              <a:prstGeom prst="rect">
                <a:avLst/>
              </a:prstGeom>
              <a:blipFill>
                <a:blip r:embed="rId13"/>
                <a:stretch>
                  <a:fillRect t="-384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54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9B6D6-1834-4A28-9D56-8E086B4F709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42792F-62B1-45A5-B4E4-2D576AA628D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C4DFFB-20C2-400C-A668-804130A3ECFE}"/>
              </a:ext>
            </a:extLst>
          </p:cNvPr>
          <p:cNvGrpSpPr/>
          <p:nvPr/>
        </p:nvGrpSpPr>
        <p:grpSpPr>
          <a:xfrm>
            <a:off x="3629961" y="3213222"/>
            <a:ext cx="8225116" cy="1974174"/>
            <a:chOff x="3358656" y="1796400"/>
            <a:chExt cx="8225116" cy="19741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3016C0-2664-4CF7-B1F8-5FAD9DE25CB2}"/>
                </a:ext>
              </a:extLst>
            </p:cNvPr>
            <p:cNvSpPr txBox="1"/>
            <p:nvPr/>
          </p:nvSpPr>
          <p:spPr>
            <a:xfrm>
              <a:off x="3358656" y="193775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62EBF10-BBEE-4B74-A4CA-4EEB76DF8054}"/>
                </a:ext>
              </a:extLst>
            </p:cNvPr>
            <p:cNvSpPr/>
            <p:nvPr/>
          </p:nvSpPr>
          <p:spPr>
            <a:xfrm>
              <a:off x="4843319" y="1800872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FAA77ED-6E0D-4995-8EB3-4E544A16AE74}"/>
                </a:ext>
              </a:extLst>
            </p:cNvPr>
            <p:cNvSpPr/>
            <p:nvPr/>
          </p:nvSpPr>
          <p:spPr>
            <a:xfrm>
              <a:off x="6095174" y="1800872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260C71-0BDB-43FC-B306-D346237E7D79}"/>
                </a:ext>
              </a:extLst>
            </p:cNvPr>
            <p:cNvSpPr/>
            <p:nvPr/>
          </p:nvSpPr>
          <p:spPr>
            <a:xfrm>
              <a:off x="72351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24748A-1CF4-45A4-B0BA-4F57DE244848}"/>
                </a:ext>
              </a:extLst>
            </p:cNvPr>
            <p:cNvSpPr txBox="1"/>
            <p:nvPr/>
          </p:nvSpPr>
          <p:spPr>
            <a:xfrm>
              <a:off x="7191774" y="196244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913A2AA-24A1-4E16-B356-B839F1DF6120}"/>
                </a:ext>
              </a:extLst>
            </p:cNvPr>
            <p:cNvSpPr/>
            <p:nvPr/>
          </p:nvSpPr>
          <p:spPr>
            <a:xfrm>
              <a:off x="83317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D635564-C331-464E-B787-42379E4F9F50}"/>
                </a:ext>
              </a:extLst>
            </p:cNvPr>
            <p:cNvSpPr/>
            <p:nvPr/>
          </p:nvSpPr>
          <p:spPr>
            <a:xfrm>
              <a:off x="9573596" y="1796400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AB53181-0383-4D5D-969F-929201011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842" y="2141047"/>
              <a:ext cx="86470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5E72F4-278A-4D2C-ACC0-AB21EAF654B5}"/>
                </a:ext>
              </a:extLst>
            </p:cNvPr>
            <p:cNvSpPr txBox="1"/>
            <p:nvPr/>
          </p:nvSpPr>
          <p:spPr>
            <a:xfrm>
              <a:off x="11102550" y="1840139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C40A2ED-E00C-4BA8-A4B9-AB9152CD976E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8994971" y="2132528"/>
              <a:ext cx="578625" cy="14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5BFF734-9050-4179-82EB-6F6A6D59B34F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7898371" y="2147108"/>
              <a:ext cx="433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B28E75E-19C2-41B0-8F4F-1F975B01A234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6758366" y="2137000"/>
              <a:ext cx="445061" cy="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FF2D54A-EB93-4B47-877D-F66D3106B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03" y="2122419"/>
              <a:ext cx="5246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D6ABD3A-EE4F-40B8-BE5E-14809EFB1C6F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>
              <a:off x="4325587" y="2122419"/>
              <a:ext cx="5177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890B170-6B4C-40A8-94D4-B9E01DCEC504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5174915" y="2443967"/>
              <a:ext cx="210739" cy="53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137B4B0-348D-441D-9C94-230E76FA765A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6426770" y="2473127"/>
              <a:ext cx="205278" cy="49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F4261A5-1ED8-4CF0-9480-3BBD605D1C0B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8663375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018EA6F-8246-4976-9A49-12403FCEA2FB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9905192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696112-2691-4609-95B5-2EDD0F5F7FCA}"/>
                    </a:ext>
                  </a:extLst>
                </p:cNvPr>
                <p:cNvSpPr txBox="1"/>
                <p:nvPr/>
              </p:nvSpPr>
              <p:spPr>
                <a:xfrm>
                  <a:off x="4934161" y="2969148"/>
                  <a:ext cx="9332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- 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696112-2691-4609-95B5-2EDD0F5F7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161" y="2969148"/>
                  <a:ext cx="933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24F866-A688-458D-A11C-9369918BF915}"/>
                    </a:ext>
                  </a:extLst>
                </p:cNvPr>
                <p:cNvSpPr txBox="1"/>
                <p:nvPr/>
              </p:nvSpPr>
              <p:spPr>
                <a:xfrm>
                  <a:off x="6180708" y="2978819"/>
                  <a:ext cx="936475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sz="2800" baseline="-25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24F866-A688-458D-A11C-9369918BF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708" y="2978819"/>
                  <a:ext cx="936475" cy="791755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8F09C6D-B31B-41B1-9765-3DDB79574270}"/>
                    </a:ext>
                  </a:extLst>
                </p:cNvPr>
                <p:cNvSpPr txBox="1"/>
                <p:nvPr/>
              </p:nvSpPr>
              <p:spPr>
                <a:xfrm>
                  <a:off x="8621531" y="2978819"/>
                  <a:ext cx="777777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8F09C6D-B31B-41B1-9765-3DDB79574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31" y="2978819"/>
                  <a:ext cx="777777" cy="791755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A7FC427-187D-4B5E-A0FB-6E3D1B9946EC}"/>
                    </a:ext>
                  </a:extLst>
                </p:cNvPr>
                <p:cNvSpPr txBox="1"/>
                <p:nvPr/>
              </p:nvSpPr>
              <p:spPr>
                <a:xfrm>
                  <a:off x="9781375" y="2978819"/>
                  <a:ext cx="936475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ko-KR" altLang="en-US" sz="3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A7FC427-187D-4B5E-A0FB-6E3D1B994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75" y="2978819"/>
                  <a:ext cx="936475" cy="791755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75B918-BC0C-4576-9044-59A4A414161C}"/>
                  </a:ext>
                </a:extLst>
              </p:cNvPr>
              <p:cNvSpPr txBox="1"/>
              <p:nvPr/>
            </p:nvSpPr>
            <p:spPr>
              <a:xfrm>
                <a:off x="3399325" y="2198399"/>
                <a:ext cx="1836850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t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75B918-BC0C-4576-9044-59A4A414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25" y="2198399"/>
                <a:ext cx="1836850" cy="791755"/>
              </a:xfrm>
              <a:prstGeom prst="rect">
                <a:avLst/>
              </a:prstGeom>
              <a:blipFill>
                <a:blip r:embed="rId7"/>
                <a:stretch>
                  <a:fillRect t="-4615" r="-232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0A09B45-35A8-42BA-A80F-8A55BA18DF19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4293540" y="3014364"/>
            <a:ext cx="490334" cy="441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151F2C-58CA-42F1-86C1-6F3553744A8D}"/>
              </a:ext>
            </a:extLst>
          </p:cNvPr>
          <p:cNvSpPr txBox="1"/>
          <p:nvPr/>
        </p:nvSpPr>
        <p:spPr>
          <a:xfrm>
            <a:off x="5324035" y="2373385"/>
            <a:ext cx="8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- t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97804703-AA54-4731-AA96-B356D96B7660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5626134" y="3009587"/>
            <a:ext cx="550437" cy="324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2265B6-E22A-4448-88D4-BA6D62244427}"/>
                  </a:ext>
                </a:extLst>
              </p:cNvPr>
              <p:cNvSpPr txBox="1"/>
              <p:nvPr/>
            </p:nvSpPr>
            <p:spPr>
              <a:xfrm>
                <a:off x="6693755" y="2188108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2265B6-E22A-4448-88D4-BA6D6224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55" y="2188108"/>
                <a:ext cx="756938" cy="791755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8CF1052-0597-4E5C-9C32-4D42CF756A57}"/>
              </a:ext>
            </a:extLst>
          </p:cNvPr>
          <p:cNvCxnSpPr>
            <a:cxnSpLocks/>
            <a:stCxn id="67" idx="2"/>
          </p:cNvCxnSpPr>
          <p:nvPr/>
        </p:nvCxnSpPr>
        <p:spPr>
          <a:xfrm rot="16200000" flipH="1">
            <a:off x="6894617" y="3157469"/>
            <a:ext cx="467179" cy="1119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A0934F-31D2-4003-8369-81CBB4AC78EA}"/>
                  </a:ext>
                </a:extLst>
              </p:cNvPr>
              <p:cNvSpPr txBox="1"/>
              <p:nvPr/>
            </p:nvSpPr>
            <p:spPr>
              <a:xfrm>
                <a:off x="8100883" y="2198400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A0934F-31D2-4003-8369-81CBB4AC7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83" y="2198400"/>
                <a:ext cx="756938" cy="79175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BE8C1D4E-C1B3-4AE0-861E-2E38C8E83720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8156606" y="3157741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A6575-8B3E-4150-AD29-12675C1B07F7}"/>
                  </a:ext>
                </a:extLst>
              </p:cNvPr>
              <p:cNvSpPr txBox="1"/>
              <p:nvPr/>
            </p:nvSpPr>
            <p:spPr>
              <a:xfrm>
                <a:off x="9266496" y="2198399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A6575-8B3E-4150-AD29-12675C1B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96" y="2198399"/>
                <a:ext cx="756938" cy="791755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9CC8F00-258D-410C-9C9C-DDC77C343679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9322220" y="3157741"/>
            <a:ext cx="490332" cy="155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1EC382-5A81-436D-93B5-56E868C0DCE2}"/>
              </a:ext>
            </a:extLst>
          </p:cNvPr>
          <p:cNvSpPr/>
          <p:nvPr/>
        </p:nvSpPr>
        <p:spPr>
          <a:xfrm>
            <a:off x="3838478" y="294907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8FF6F68-8C8D-4846-99B7-9BEDF3659663}"/>
              </a:ext>
            </a:extLst>
          </p:cNvPr>
          <p:cNvCxnSpPr>
            <a:cxnSpLocks/>
            <a:stCxn id="77" idx="3"/>
            <a:endCxn id="73" idx="2"/>
          </p:cNvCxnSpPr>
          <p:nvPr/>
        </p:nvCxnSpPr>
        <p:spPr>
          <a:xfrm>
            <a:off x="3214928" y="631033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DE4322-74D7-4788-A9F1-723C360B8E1F}"/>
              </a:ext>
            </a:extLst>
          </p:cNvPr>
          <p:cNvCxnSpPr>
            <a:cxnSpLocks/>
            <a:stCxn id="78" idx="3"/>
            <a:endCxn id="73" idx="3"/>
          </p:cNvCxnSpPr>
          <p:nvPr/>
        </p:nvCxnSpPr>
        <p:spPr>
          <a:xfrm flipV="1">
            <a:off x="3532606" y="868713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EDBB2D-4860-479E-80C3-98499E3EEA91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 flipV="1">
            <a:off x="4501670" y="631034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29409C2-F70F-440B-A719-231EA34E5935}"/>
              </a:ext>
            </a:extLst>
          </p:cNvPr>
          <p:cNvSpPr txBox="1"/>
          <p:nvPr/>
        </p:nvSpPr>
        <p:spPr>
          <a:xfrm>
            <a:off x="2733706" y="33864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73F26B-304F-41BE-B3B7-3C14664D453D}"/>
              </a:ext>
            </a:extLst>
          </p:cNvPr>
          <p:cNvSpPr txBox="1"/>
          <p:nvPr/>
        </p:nvSpPr>
        <p:spPr>
          <a:xfrm>
            <a:off x="2823758" y="125506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0346B69-A07A-42DA-A5FB-576BAE9E34F5}"/>
              </a:ext>
            </a:extLst>
          </p:cNvPr>
          <p:cNvSpPr/>
          <p:nvPr/>
        </p:nvSpPr>
        <p:spPr>
          <a:xfrm>
            <a:off x="5090341" y="30948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97FC5D9-E7E2-4182-942B-EDEF80119C63}"/>
              </a:ext>
            </a:extLst>
          </p:cNvPr>
          <p:cNvCxnSpPr>
            <a:cxnSpLocks/>
            <a:stCxn id="81" idx="3"/>
            <a:endCxn id="79" idx="3"/>
          </p:cNvCxnSpPr>
          <p:nvPr/>
        </p:nvCxnSpPr>
        <p:spPr>
          <a:xfrm flipV="1">
            <a:off x="4804557" y="858402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C326EF-C6D2-4C1F-B241-A0547E6BD710}"/>
              </a:ext>
            </a:extLst>
          </p:cNvPr>
          <p:cNvSpPr txBox="1"/>
          <p:nvPr/>
        </p:nvSpPr>
        <p:spPr>
          <a:xfrm>
            <a:off x="4278451" y="124950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DC9D96-1C38-4943-B072-605401ABF862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>
          <a:xfrm>
            <a:off x="5753533" y="631034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D61E942A-457D-419D-8473-39942CD48E7D}"/>
              </a:ext>
            </a:extLst>
          </p:cNvPr>
          <p:cNvSpPr/>
          <p:nvPr/>
        </p:nvSpPr>
        <p:spPr>
          <a:xfrm>
            <a:off x="6229981" y="30948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2800C1-3A63-410D-9090-FC8E1C71F92D}"/>
              </a:ext>
            </a:extLst>
          </p:cNvPr>
          <p:cNvSpPr txBox="1"/>
          <p:nvPr/>
        </p:nvSpPr>
        <p:spPr>
          <a:xfrm>
            <a:off x="6187115" y="43459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075E4B-0930-4458-8D2C-4F5C57A48001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6893173" y="631034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1677E7CD-1F6B-4F8F-B5A0-4532AC4219DC}"/>
              </a:ext>
            </a:extLst>
          </p:cNvPr>
          <p:cNvSpPr/>
          <p:nvPr/>
        </p:nvSpPr>
        <p:spPr>
          <a:xfrm>
            <a:off x="7326946" y="296585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B2203A1-96EC-4A65-9566-E2E5B67B1EBC}"/>
              </a:ext>
            </a:extLst>
          </p:cNvPr>
          <p:cNvCxnSpPr>
            <a:cxnSpLocks/>
            <a:stCxn id="89" idx="3"/>
            <a:endCxn id="86" idx="3"/>
          </p:cNvCxnSpPr>
          <p:nvPr/>
        </p:nvCxnSpPr>
        <p:spPr>
          <a:xfrm flipV="1">
            <a:off x="7072293" y="870391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D8E56C2-767D-4021-A3BC-BE3CACD062CF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7990138" y="632712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3F853F-DF55-4274-BA8A-BEB4D6E38A6F}"/>
              </a:ext>
            </a:extLst>
          </p:cNvPr>
          <p:cNvSpPr txBox="1"/>
          <p:nvPr/>
        </p:nvSpPr>
        <p:spPr>
          <a:xfrm>
            <a:off x="6363445" y="124950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6EA81D-AB2D-44F2-9BF0-125E8F1E5AFC}"/>
              </a:ext>
            </a:extLst>
          </p:cNvPr>
          <p:cNvSpPr/>
          <p:nvPr/>
        </p:nvSpPr>
        <p:spPr>
          <a:xfrm>
            <a:off x="8568763" y="31116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F5EEB2B-7261-44E0-A7A5-A02C57CB5F98}"/>
              </a:ext>
            </a:extLst>
          </p:cNvPr>
          <p:cNvCxnSpPr>
            <a:cxnSpLocks/>
            <a:stCxn id="93" idx="3"/>
            <a:endCxn id="90" idx="3"/>
          </p:cNvCxnSpPr>
          <p:nvPr/>
        </p:nvCxnSpPr>
        <p:spPr>
          <a:xfrm flipV="1">
            <a:off x="8321319" y="860080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20F9723-1767-40D8-953C-D62FA4DA9F18}"/>
              </a:ext>
            </a:extLst>
          </p:cNvPr>
          <p:cNvCxnSpPr>
            <a:cxnSpLocks/>
            <a:stCxn id="90" idx="6"/>
            <a:endCxn id="94" idx="1"/>
          </p:cNvCxnSpPr>
          <p:nvPr/>
        </p:nvCxnSpPr>
        <p:spPr>
          <a:xfrm>
            <a:off x="9231955" y="632712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F632A10-69CC-4A3C-9AEE-AA46D1FFC0D1}"/>
              </a:ext>
            </a:extLst>
          </p:cNvPr>
          <p:cNvSpPr txBox="1"/>
          <p:nvPr/>
        </p:nvSpPr>
        <p:spPr>
          <a:xfrm>
            <a:off x="7795213" y="1235568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F0FF6C-187A-4D32-A553-4F26088D1C25}"/>
              </a:ext>
            </a:extLst>
          </p:cNvPr>
          <p:cNvSpPr txBox="1"/>
          <p:nvPr/>
        </p:nvSpPr>
        <p:spPr>
          <a:xfrm>
            <a:off x="9718449" y="4489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30D0B5-D00C-4A3A-B776-7B75B50A51DC}"/>
              </a:ext>
            </a:extLst>
          </p:cNvPr>
          <p:cNvSpPr txBox="1"/>
          <p:nvPr/>
        </p:nvSpPr>
        <p:spPr>
          <a:xfrm>
            <a:off x="4553791" y="1426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CD2786-7667-43D2-A00D-6289274B17D2}"/>
              </a:ext>
            </a:extLst>
          </p:cNvPr>
          <p:cNvSpPr txBox="1"/>
          <p:nvPr/>
        </p:nvSpPr>
        <p:spPr>
          <a:xfrm>
            <a:off x="5724120" y="-599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5065B5-60A5-4E3C-9FFE-1B20DBE80FE8}"/>
              </a:ext>
            </a:extLst>
          </p:cNvPr>
          <p:cNvSpPr txBox="1"/>
          <p:nvPr/>
        </p:nvSpPr>
        <p:spPr>
          <a:xfrm>
            <a:off x="6860749" y="1703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BA4F29-08EA-4461-807B-DF4AFD02E1CF}"/>
              </a:ext>
            </a:extLst>
          </p:cNvPr>
          <p:cNvSpPr txBox="1"/>
          <p:nvPr/>
        </p:nvSpPr>
        <p:spPr>
          <a:xfrm>
            <a:off x="8007092" y="4884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747C75-6D5E-4844-B3E1-663425000962}"/>
              </a:ext>
            </a:extLst>
          </p:cNvPr>
          <p:cNvSpPr txBox="1"/>
          <p:nvPr/>
        </p:nvSpPr>
        <p:spPr>
          <a:xfrm>
            <a:off x="9231955" y="1150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8E11E7-F022-4888-B8B7-6BE797081669}"/>
              </a:ext>
            </a:extLst>
          </p:cNvPr>
          <p:cNvSpPr txBox="1"/>
          <p:nvPr/>
        </p:nvSpPr>
        <p:spPr>
          <a:xfrm>
            <a:off x="10237311" y="8339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24B30D4-ED2A-4E06-B453-F8FFE246E0AB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10272253" y="848405"/>
            <a:ext cx="1" cy="5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34C4D0A-38D9-492A-AF75-31D584D6D9CC}"/>
              </a:ext>
            </a:extLst>
          </p:cNvPr>
          <p:cNvSpPr txBox="1"/>
          <p:nvPr/>
        </p:nvSpPr>
        <p:spPr>
          <a:xfrm>
            <a:off x="9798405" y="135167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78730DA-6D66-4FC3-83D6-C695435AB964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746100" y="1813340"/>
            <a:ext cx="43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2C6C5-AD81-4E8B-B08F-222A608364EC}"/>
              </a:ext>
            </a:extLst>
          </p:cNvPr>
          <p:cNvSpPr txBox="1"/>
          <p:nvPr/>
        </p:nvSpPr>
        <p:spPr>
          <a:xfrm>
            <a:off x="11184848" y="155310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26D596-B49E-4300-9554-C64F6A76A032}"/>
                  </a:ext>
                </a:extLst>
              </p:cNvPr>
              <p:cNvSpPr txBox="1"/>
              <p:nvPr/>
            </p:nvSpPr>
            <p:spPr>
              <a:xfrm>
                <a:off x="2164003" y="5633263"/>
                <a:ext cx="4865667" cy="7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i="1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 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(Y - t)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26D596-B49E-4300-9554-C64F6A76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03" y="5633263"/>
                <a:ext cx="4865667" cy="791755"/>
              </a:xfrm>
              <a:prstGeom prst="rect">
                <a:avLst/>
              </a:prstGeom>
              <a:blipFill>
                <a:blip r:embed="rId11"/>
                <a:stretch>
                  <a:fillRect t="-384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03FAD28-CD7C-4344-A894-FD4F428F95E6}"/>
                  </a:ext>
                </a:extLst>
              </p:cNvPr>
              <p:cNvSpPr txBox="1"/>
              <p:nvPr/>
            </p:nvSpPr>
            <p:spPr>
              <a:xfrm>
                <a:off x="7388488" y="5623229"/>
                <a:ext cx="4608575" cy="7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 - t) * W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03FAD28-CD7C-4344-A894-FD4F428F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488" y="5623229"/>
                <a:ext cx="4608575" cy="791755"/>
              </a:xfrm>
              <a:prstGeom prst="rect">
                <a:avLst/>
              </a:prstGeom>
              <a:blipFill>
                <a:blip r:embed="rId12"/>
                <a:stretch>
                  <a:fillRect t="-3846" r="-92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982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9B6D6-1834-4A28-9D56-8E086B4F709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42792F-62B1-45A5-B4E4-2D576AA628D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C4DFFB-20C2-400C-A668-804130A3ECFE}"/>
              </a:ext>
            </a:extLst>
          </p:cNvPr>
          <p:cNvGrpSpPr/>
          <p:nvPr/>
        </p:nvGrpSpPr>
        <p:grpSpPr>
          <a:xfrm>
            <a:off x="3629961" y="3213222"/>
            <a:ext cx="8225116" cy="1974174"/>
            <a:chOff x="3358656" y="1796400"/>
            <a:chExt cx="8225116" cy="19741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3016C0-2664-4CF7-B1F8-5FAD9DE25CB2}"/>
                </a:ext>
              </a:extLst>
            </p:cNvPr>
            <p:cNvSpPr txBox="1"/>
            <p:nvPr/>
          </p:nvSpPr>
          <p:spPr>
            <a:xfrm>
              <a:off x="3358656" y="193775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62EBF10-BBEE-4B74-A4CA-4EEB76DF8054}"/>
                </a:ext>
              </a:extLst>
            </p:cNvPr>
            <p:cNvSpPr/>
            <p:nvPr/>
          </p:nvSpPr>
          <p:spPr>
            <a:xfrm>
              <a:off x="4843319" y="1800872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FAA77ED-6E0D-4995-8EB3-4E544A16AE74}"/>
                </a:ext>
              </a:extLst>
            </p:cNvPr>
            <p:cNvSpPr/>
            <p:nvPr/>
          </p:nvSpPr>
          <p:spPr>
            <a:xfrm>
              <a:off x="6095174" y="1800872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260C71-0BDB-43FC-B306-D346237E7D79}"/>
                </a:ext>
              </a:extLst>
            </p:cNvPr>
            <p:cNvSpPr/>
            <p:nvPr/>
          </p:nvSpPr>
          <p:spPr>
            <a:xfrm>
              <a:off x="72351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24748A-1CF4-45A4-B0BA-4F57DE244848}"/>
                </a:ext>
              </a:extLst>
            </p:cNvPr>
            <p:cNvSpPr txBox="1"/>
            <p:nvPr/>
          </p:nvSpPr>
          <p:spPr>
            <a:xfrm>
              <a:off x="7191774" y="196244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913A2AA-24A1-4E16-B356-B839F1DF6120}"/>
                </a:ext>
              </a:extLst>
            </p:cNvPr>
            <p:cNvSpPr/>
            <p:nvPr/>
          </p:nvSpPr>
          <p:spPr>
            <a:xfrm>
              <a:off x="8331779" y="1825560"/>
              <a:ext cx="663192" cy="64309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D635564-C331-464E-B787-42379E4F9F50}"/>
                </a:ext>
              </a:extLst>
            </p:cNvPr>
            <p:cNvSpPr/>
            <p:nvPr/>
          </p:nvSpPr>
          <p:spPr>
            <a:xfrm>
              <a:off x="9573596" y="1796400"/>
              <a:ext cx="663192" cy="67225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AB53181-0383-4D5D-969F-929201011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842" y="2141047"/>
              <a:ext cx="86470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5E72F4-278A-4D2C-ACC0-AB21EAF654B5}"/>
                </a:ext>
              </a:extLst>
            </p:cNvPr>
            <p:cNvSpPr txBox="1"/>
            <p:nvPr/>
          </p:nvSpPr>
          <p:spPr>
            <a:xfrm>
              <a:off x="11102550" y="1840139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C40A2ED-E00C-4BA8-A4B9-AB9152CD976E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8994971" y="2132528"/>
              <a:ext cx="578625" cy="14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5BFF734-9050-4179-82EB-6F6A6D59B34F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7898371" y="2147108"/>
              <a:ext cx="433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B28E75E-19C2-41B0-8F4F-1F975B01A234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6758366" y="2137000"/>
              <a:ext cx="445061" cy="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FF2D54A-EB93-4B47-877D-F66D3106B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03" y="2122419"/>
              <a:ext cx="5246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D6ABD3A-EE4F-40B8-BE5E-14809EFB1C6F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>
              <a:off x="4325587" y="2122419"/>
              <a:ext cx="5177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890B170-6B4C-40A8-94D4-B9E01DCEC504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5174915" y="2443967"/>
              <a:ext cx="210739" cy="536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137B4B0-348D-441D-9C94-230E76FA765A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6426770" y="2473127"/>
              <a:ext cx="205278" cy="49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F4261A5-1ED8-4CF0-9480-3BBD605D1C0B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8663375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018EA6F-8246-4976-9A49-12403FCEA2FB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9905192" y="2468655"/>
              <a:ext cx="331596" cy="512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696112-2691-4609-95B5-2EDD0F5F7FCA}"/>
                    </a:ext>
                  </a:extLst>
                </p:cNvPr>
                <p:cNvSpPr txBox="1"/>
                <p:nvPr/>
              </p:nvSpPr>
              <p:spPr>
                <a:xfrm>
                  <a:off x="4934161" y="2969148"/>
                  <a:ext cx="9332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- 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m:oMathPara>
                  </a14:m>
                  <a:endPara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696112-2691-4609-95B5-2EDD0F5F7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161" y="2969148"/>
                  <a:ext cx="933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24F866-A688-458D-A11C-9369918BF915}"/>
                </a:ext>
              </a:extLst>
            </p:cNvPr>
            <p:cNvSpPr txBox="1"/>
            <p:nvPr/>
          </p:nvSpPr>
          <p:spPr>
            <a:xfrm>
              <a:off x="6180708" y="2978819"/>
              <a:ext cx="1708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ko-K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(Y - t)</a:t>
              </a:r>
              <a:endParaRPr lang="ko-KR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8F09C6D-B31B-41B1-9765-3DDB79574270}"/>
                    </a:ext>
                  </a:extLst>
                </p:cNvPr>
                <p:cNvSpPr txBox="1"/>
                <p:nvPr/>
              </p:nvSpPr>
              <p:spPr>
                <a:xfrm>
                  <a:off x="8621531" y="2978819"/>
                  <a:ext cx="777777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ko-KR" altLang="en-US" sz="2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8F09C6D-B31B-41B1-9765-3DDB79574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31" y="2978819"/>
                  <a:ext cx="777777" cy="791755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A7FC427-187D-4B5E-A0FB-6E3D1B9946EC}"/>
                    </a:ext>
                  </a:extLst>
                </p:cNvPr>
                <p:cNvSpPr txBox="1"/>
                <p:nvPr/>
              </p:nvSpPr>
              <p:spPr>
                <a:xfrm>
                  <a:off x="9781375" y="2978819"/>
                  <a:ext cx="936475" cy="791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sz="2800" b="0" i="0" baseline="-250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ko-KR" altLang="en-US" sz="2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A7FC427-187D-4B5E-A0FB-6E3D1B994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75" y="2978819"/>
                  <a:ext cx="936475" cy="791755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75B918-BC0C-4576-9044-59A4A414161C}"/>
              </a:ext>
            </a:extLst>
          </p:cNvPr>
          <p:cNvSpPr txBox="1"/>
          <p:nvPr/>
        </p:nvSpPr>
        <p:spPr>
          <a:xfrm>
            <a:off x="3950761" y="2447901"/>
            <a:ext cx="8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- t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0A09B45-35A8-42BA-A80F-8A55BA18DF19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4357383" y="2979581"/>
            <a:ext cx="493542" cy="476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151F2C-58CA-42F1-86C1-6F3553744A8D}"/>
              </a:ext>
            </a:extLst>
          </p:cNvPr>
          <p:cNvSpPr txBox="1"/>
          <p:nvPr/>
        </p:nvSpPr>
        <p:spPr>
          <a:xfrm>
            <a:off x="5140655" y="2403509"/>
            <a:ext cx="8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- t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97804703-AA54-4731-AA96-B356D96B7660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5521581" y="2960885"/>
            <a:ext cx="553759" cy="485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2265B6-E22A-4448-88D4-BA6D62244427}"/>
              </a:ext>
            </a:extLst>
          </p:cNvPr>
          <p:cNvSpPr txBox="1"/>
          <p:nvPr/>
        </p:nvSpPr>
        <p:spPr>
          <a:xfrm>
            <a:off x="6097183" y="2400031"/>
            <a:ext cx="188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 - t) * W</a:t>
            </a:r>
            <a:r>
              <a:rPr lang="en-US" altLang="ko-KR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8CF1052-0597-4E5C-9C32-4D42CF756A57}"/>
              </a:ext>
            </a:extLst>
          </p:cNvPr>
          <p:cNvCxnSpPr>
            <a:cxnSpLocks/>
            <a:stCxn id="67" idx="2"/>
          </p:cNvCxnSpPr>
          <p:nvPr/>
        </p:nvCxnSpPr>
        <p:spPr>
          <a:xfrm rot="16200000" flipH="1">
            <a:off x="6861348" y="3099921"/>
            <a:ext cx="560549" cy="2072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A0934F-31D2-4003-8369-81CBB4AC78EA}"/>
                  </a:ext>
                </a:extLst>
              </p:cNvPr>
              <p:cNvSpPr txBox="1"/>
              <p:nvPr/>
            </p:nvSpPr>
            <p:spPr>
              <a:xfrm>
                <a:off x="8100883" y="2198400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A0934F-31D2-4003-8369-81CBB4AC7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83" y="2198400"/>
                <a:ext cx="756938" cy="791755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BE8C1D4E-C1B3-4AE0-861E-2E38C8E83720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8156606" y="3157741"/>
            <a:ext cx="490333" cy="155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A6575-8B3E-4150-AD29-12675C1B07F7}"/>
                  </a:ext>
                </a:extLst>
              </p:cNvPr>
              <p:cNvSpPr txBox="1"/>
              <p:nvPr/>
            </p:nvSpPr>
            <p:spPr>
              <a:xfrm>
                <a:off x="9266496" y="2198399"/>
                <a:ext cx="756938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A6575-8B3E-4150-AD29-12675C1B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96" y="2198399"/>
                <a:ext cx="756938" cy="791755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9CC8F00-258D-410C-9C9C-DDC77C343679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9322220" y="3157741"/>
            <a:ext cx="490332" cy="155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1EC382-5A81-436D-93B5-56E868C0DCE2}"/>
              </a:ext>
            </a:extLst>
          </p:cNvPr>
          <p:cNvSpPr/>
          <p:nvPr/>
        </p:nvSpPr>
        <p:spPr>
          <a:xfrm>
            <a:off x="3838478" y="294907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8FF6F68-8C8D-4846-99B7-9BEDF3659663}"/>
              </a:ext>
            </a:extLst>
          </p:cNvPr>
          <p:cNvCxnSpPr>
            <a:cxnSpLocks/>
            <a:stCxn id="77" idx="3"/>
            <a:endCxn id="73" idx="2"/>
          </p:cNvCxnSpPr>
          <p:nvPr/>
        </p:nvCxnSpPr>
        <p:spPr>
          <a:xfrm>
            <a:off x="3214928" y="631033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DE4322-74D7-4788-A9F1-723C360B8E1F}"/>
              </a:ext>
            </a:extLst>
          </p:cNvPr>
          <p:cNvCxnSpPr>
            <a:cxnSpLocks/>
            <a:stCxn id="78" idx="3"/>
            <a:endCxn id="73" idx="3"/>
          </p:cNvCxnSpPr>
          <p:nvPr/>
        </p:nvCxnSpPr>
        <p:spPr>
          <a:xfrm flipV="1">
            <a:off x="3532606" y="868713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EDBB2D-4860-479E-80C3-98499E3EEA91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 flipV="1">
            <a:off x="4501670" y="631034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29409C2-F70F-440B-A719-231EA34E5935}"/>
              </a:ext>
            </a:extLst>
          </p:cNvPr>
          <p:cNvSpPr txBox="1"/>
          <p:nvPr/>
        </p:nvSpPr>
        <p:spPr>
          <a:xfrm>
            <a:off x="2733706" y="33864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73F26B-304F-41BE-B3B7-3C14664D453D}"/>
              </a:ext>
            </a:extLst>
          </p:cNvPr>
          <p:cNvSpPr txBox="1"/>
          <p:nvPr/>
        </p:nvSpPr>
        <p:spPr>
          <a:xfrm>
            <a:off x="2823758" y="125506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0346B69-A07A-42DA-A5FB-576BAE9E34F5}"/>
              </a:ext>
            </a:extLst>
          </p:cNvPr>
          <p:cNvSpPr/>
          <p:nvPr/>
        </p:nvSpPr>
        <p:spPr>
          <a:xfrm>
            <a:off x="5090341" y="30948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97FC5D9-E7E2-4182-942B-EDEF80119C63}"/>
              </a:ext>
            </a:extLst>
          </p:cNvPr>
          <p:cNvCxnSpPr>
            <a:cxnSpLocks/>
            <a:stCxn id="81" idx="3"/>
            <a:endCxn id="79" idx="3"/>
          </p:cNvCxnSpPr>
          <p:nvPr/>
        </p:nvCxnSpPr>
        <p:spPr>
          <a:xfrm flipV="1">
            <a:off x="4804557" y="858402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C326EF-C6D2-4C1F-B241-A0547E6BD710}"/>
              </a:ext>
            </a:extLst>
          </p:cNvPr>
          <p:cNvSpPr txBox="1"/>
          <p:nvPr/>
        </p:nvSpPr>
        <p:spPr>
          <a:xfrm>
            <a:off x="4278451" y="124950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DC9D96-1C38-4943-B072-605401ABF862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>
          <a:xfrm>
            <a:off x="5753533" y="631034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D61E942A-457D-419D-8473-39942CD48E7D}"/>
              </a:ext>
            </a:extLst>
          </p:cNvPr>
          <p:cNvSpPr/>
          <p:nvPr/>
        </p:nvSpPr>
        <p:spPr>
          <a:xfrm>
            <a:off x="6229981" y="30948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2800C1-3A63-410D-9090-FC8E1C71F92D}"/>
              </a:ext>
            </a:extLst>
          </p:cNvPr>
          <p:cNvSpPr txBox="1"/>
          <p:nvPr/>
        </p:nvSpPr>
        <p:spPr>
          <a:xfrm>
            <a:off x="6187115" y="43459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075E4B-0930-4458-8D2C-4F5C57A48001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6893173" y="631034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1677E7CD-1F6B-4F8F-B5A0-4532AC4219DC}"/>
              </a:ext>
            </a:extLst>
          </p:cNvPr>
          <p:cNvSpPr/>
          <p:nvPr/>
        </p:nvSpPr>
        <p:spPr>
          <a:xfrm>
            <a:off x="7326946" y="296585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B2203A1-96EC-4A65-9566-E2E5B67B1EBC}"/>
              </a:ext>
            </a:extLst>
          </p:cNvPr>
          <p:cNvCxnSpPr>
            <a:cxnSpLocks/>
            <a:stCxn id="89" idx="3"/>
            <a:endCxn id="86" idx="3"/>
          </p:cNvCxnSpPr>
          <p:nvPr/>
        </p:nvCxnSpPr>
        <p:spPr>
          <a:xfrm flipV="1">
            <a:off x="7072293" y="870391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D8E56C2-767D-4021-A3BC-BE3CACD062CF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7990138" y="632712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3F853F-DF55-4274-BA8A-BEB4D6E38A6F}"/>
              </a:ext>
            </a:extLst>
          </p:cNvPr>
          <p:cNvSpPr txBox="1"/>
          <p:nvPr/>
        </p:nvSpPr>
        <p:spPr>
          <a:xfrm>
            <a:off x="6363445" y="124950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6EA81D-AB2D-44F2-9BF0-125E8F1E5AFC}"/>
              </a:ext>
            </a:extLst>
          </p:cNvPr>
          <p:cNvSpPr/>
          <p:nvPr/>
        </p:nvSpPr>
        <p:spPr>
          <a:xfrm>
            <a:off x="8568763" y="31116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F5EEB2B-7261-44E0-A7A5-A02C57CB5F98}"/>
              </a:ext>
            </a:extLst>
          </p:cNvPr>
          <p:cNvCxnSpPr>
            <a:cxnSpLocks/>
            <a:stCxn id="93" idx="3"/>
            <a:endCxn id="90" idx="3"/>
          </p:cNvCxnSpPr>
          <p:nvPr/>
        </p:nvCxnSpPr>
        <p:spPr>
          <a:xfrm flipV="1">
            <a:off x="8321319" y="860080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20F9723-1767-40D8-953C-D62FA4DA9F18}"/>
              </a:ext>
            </a:extLst>
          </p:cNvPr>
          <p:cNvCxnSpPr>
            <a:cxnSpLocks/>
            <a:stCxn id="90" idx="6"/>
            <a:endCxn id="94" idx="1"/>
          </p:cNvCxnSpPr>
          <p:nvPr/>
        </p:nvCxnSpPr>
        <p:spPr>
          <a:xfrm>
            <a:off x="9231955" y="632712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F632A10-69CC-4A3C-9AEE-AA46D1FFC0D1}"/>
              </a:ext>
            </a:extLst>
          </p:cNvPr>
          <p:cNvSpPr txBox="1"/>
          <p:nvPr/>
        </p:nvSpPr>
        <p:spPr>
          <a:xfrm>
            <a:off x="7795213" y="1235568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F0FF6C-187A-4D32-A553-4F26088D1C25}"/>
              </a:ext>
            </a:extLst>
          </p:cNvPr>
          <p:cNvSpPr txBox="1"/>
          <p:nvPr/>
        </p:nvSpPr>
        <p:spPr>
          <a:xfrm>
            <a:off x="9718449" y="4489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30D0B5-D00C-4A3A-B776-7B75B50A51DC}"/>
              </a:ext>
            </a:extLst>
          </p:cNvPr>
          <p:cNvSpPr txBox="1"/>
          <p:nvPr/>
        </p:nvSpPr>
        <p:spPr>
          <a:xfrm>
            <a:off x="4553791" y="1426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CD2786-7667-43D2-A00D-6289274B17D2}"/>
              </a:ext>
            </a:extLst>
          </p:cNvPr>
          <p:cNvSpPr txBox="1"/>
          <p:nvPr/>
        </p:nvSpPr>
        <p:spPr>
          <a:xfrm>
            <a:off x="5724120" y="-599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5065B5-60A5-4E3C-9FFE-1B20DBE80FE8}"/>
              </a:ext>
            </a:extLst>
          </p:cNvPr>
          <p:cNvSpPr txBox="1"/>
          <p:nvPr/>
        </p:nvSpPr>
        <p:spPr>
          <a:xfrm>
            <a:off x="6860749" y="1703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BA4F29-08EA-4461-807B-DF4AFD02E1CF}"/>
              </a:ext>
            </a:extLst>
          </p:cNvPr>
          <p:cNvSpPr txBox="1"/>
          <p:nvPr/>
        </p:nvSpPr>
        <p:spPr>
          <a:xfrm>
            <a:off x="8007092" y="4884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747C75-6D5E-4844-B3E1-663425000962}"/>
              </a:ext>
            </a:extLst>
          </p:cNvPr>
          <p:cNvSpPr txBox="1"/>
          <p:nvPr/>
        </p:nvSpPr>
        <p:spPr>
          <a:xfrm>
            <a:off x="9231955" y="1150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8E11E7-F022-4888-B8B7-6BE797081669}"/>
              </a:ext>
            </a:extLst>
          </p:cNvPr>
          <p:cNvSpPr txBox="1"/>
          <p:nvPr/>
        </p:nvSpPr>
        <p:spPr>
          <a:xfrm>
            <a:off x="10621026" y="12166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24B30D4-ED2A-4E06-B453-F8FFE246E0AB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10685380" y="633599"/>
            <a:ext cx="375932" cy="1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34C4D0A-38D9-492A-AF75-31D584D6D9CC}"/>
              </a:ext>
            </a:extLst>
          </p:cNvPr>
          <p:cNvSpPr txBox="1"/>
          <p:nvPr/>
        </p:nvSpPr>
        <p:spPr>
          <a:xfrm>
            <a:off x="11061312" y="173173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78730DA-6D66-4FC3-83D6-C695435AB964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>
            <a:off x="11535160" y="1096503"/>
            <a:ext cx="0" cy="42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2C6C5-AD81-4E8B-B08F-222A608364EC}"/>
              </a:ext>
            </a:extLst>
          </p:cNvPr>
          <p:cNvSpPr txBox="1"/>
          <p:nvPr/>
        </p:nvSpPr>
        <p:spPr>
          <a:xfrm>
            <a:off x="11333021" y="152044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26D596-B49E-4300-9554-C64F6A76A032}"/>
                  </a:ext>
                </a:extLst>
              </p:cNvPr>
              <p:cNvSpPr txBox="1"/>
              <p:nvPr/>
            </p:nvSpPr>
            <p:spPr>
              <a:xfrm>
                <a:off x="1994881" y="5074603"/>
                <a:ext cx="4288009" cy="7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 - t) * W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(0 or 1)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26D596-B49E-4300-9554-C64F6A76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1" y="5074603"/>
                <a:ext cx="4288009" cy="791755"/>
              </a:xfrm>
              <a:prstGeom prst="rect">
                <a:avLst/>
              </a:prstGeom>
              <a:blipFill>
                <a:blip r:embed="rId8"/>
                <a:stretch>
                  <a:fillRect t="-3846" r="-1278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03FAD28-CD7C-4344-A894-FD4F428F95E6}"/>
                  </a:ext>
                </a:extLst>
              </p:cNvPr>
              <p:cNvSpPr txBox="1"/>
              <p:nvPr/>
            </p:nvSpPr>
            <p:spPr>
              <a:xfrm>
                <a:off x="1982923" y="6034514"/>
                <a:ext cx="6026173" cy="7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 - t) * W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(0 or 1) 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03FAD28-CD7C-4344-A894-FD4F428F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23" y="6034514"/>
                <a:ext cx="6026173" cy="791755"/>
              </a:xfrm>
              <a:prstGeom prst="rect">
                <a:avLst/>
              </a:prstGeom>
              <a:blipFill>
                <a:blip r:embed="rId9"/>
                <a:stretch>
                  <a:fillRect t="-4615" r="-141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63D8FC6-5046-4522-AF00-874CF864F99B}"/>
                  </a:ext>
                </a:extLst>
              </p:cNvPr>
              <p:cNvSpPr txBox="1"/>
              <p:nvPr/>
            </p:nvSpPr>
            <p:spPr>
              <a:xfrm>
                <a:off x="8685543" y="5983027"/>
                <a:ext cx="2981907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63D8FC6-5046-4522-AF00-874CF864F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43" y="5983027"/>
                <a:ext cx="2981907" cy="791755"/>
              </a:xfrm>
              <a:prstGeom prst="rect">
                <a:avLst/>
              </a:prstGeom>
              <a:blipFill>
                <a:blip r:embed="rId10"/>
                <a:stretch>
                  <a:fillRect t="-3846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62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E2135-B75D-4DCC-89BA-0BFC6CD9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17" y="1421328"/>
            <a:ext cx="6775450" cy="285273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implementation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51B96-89C3-4B66-809B-81C8E9E927D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DBB9E6-9C99-435D-9DE7-BEDECE12438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1F2855-4D5D-4B6E-BEE0-D24DE0230B1A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3813B-39A7-4D61-98CB-20E10118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 Classification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472B6-11E8-4380-B208-861216849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4" t="22858" r="23797" b="38412"/>
          <a:stretch/>
        </p:blipFill>
        <p:spPr>
          <a:xfrm>
            <a:off x="3483430" y="672296"/>
            <a:ext cx="6491678" cy="5279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012F22-7975-4F94-B71C-F42492E8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4" t="62698" r="60969" b="6508"/>
          <a:stretch/>
        </p:blipFill>
        <p:spPr>
          <a:xfrm>
            <a:off x="9975107" y="1220348"/>
            <a:ext cx="2209800" cy="43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B1E5D-3186-4230-BC8E-DDA43661989C}"/>
              </a:ext>
            </a:extLst>
          </p:cNvPr>
          <p:cNvSpPr/>
          <p:nvPr/>
        </p:nvSpPr>
        <p:spPr>
          <a:xfrm>
            <a:off x="4280607" y="877705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CFC4A74-FBEB-4ACC-AA7D-025DD9E6E0F8}"/>
              </a:ext>
            </a:extLst>
          </p:cNvPr>
          <p:cNvCxnSpPr>
            <a:cxnSpLocks/>
            <a:stCxn id="15" idx="3"/>
            <a:endCxn id="2" idx="2"/>
          </p:cNvCxnSpPr>
          <p:nvPr/>
        </p:nvCxnSpPr>
        <p:spPr>
          <a:xfrm>
            <a:off x="3657057" y="1213831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55E17D-0EED-4F56-A214-AE3E25D98784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 flipV="1">
            <a:off x="3974735" y="1451511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4287D3-BAC7-4837-9530-77EDC08EEBFB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4943799" y="1213832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C053C2-D451-452E-B2C1-BA4CF37F1CA9}"/>
              </a:ext>
            </a:extLst>
          </p:cNvPr>
          <p:cNvSpPr txBox="1"/>
          <p:nvPr/>
        </p:nvSpPr>
        <p:spPr>
          <a:xfrm>
            <a:off x="3175835" y="92144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8CEB0-7ED5-4D6E-8006-2206242373FE}"/>
              </a:ext>
            </a:extLst>
          </p:cNvPr>
          <p:cNvSpPr txBox="1"/>
          <p:nvPr/>
        </p:nvSpPr>
        <p:spPr>
          <a:xfrm>
            <a:off x="3265887" y="183786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3E521B-D22D-42E6-8D81-0537D304D227}"/>
              </a:ext>
            </a:extLst>
          </p:cNvPr>
          <p:cNvSpPr/>
          <p:nvPr/>
        </p:nvSpPr>
        <p:spPr>
          <a:xfrm>
            <a:off x="5532470" y="89228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3A6E2F-0C45-42B5-B916-C29F7BF4ED07}"/>
              </a:ext>
            </a:extLst>
          </p:cNvPr>
          <p:cNvCxnSpPr>
            <a:cxnSpLocks/>
            <a:stCxn id="38" idx="3"/>
            <a:endCxn id="21" idx="3"/>
          </p:cNvCxnSpPr>
          <p:nvPr/>
        </p:nvCxnSpPr>
        <p:spPr>
          <a:xfrm flipV="1">
            <a:off x="5246686" y="1441200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60C3B5-1D3C-4AF1-B903-66FC85328CAD}"/>
              </a:ext>
            </a:extLst>
          </p:cNvPr>
          <p:cNvSpPr txBox="1"/>
          <p:nvPr/>
        </p:nvSpPr>
        <p:spPr>
          <a:xfrm>
            <a:off x="4720580" y="18323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8E1CBB2-6E45-48EE-ADD1-DF6C0EC4CA20}"/>
              </a:ext>
            </a:extLst>
          </p:cNvPr>
          <p:cNvCxnSpPr>
            <a:cxnSpLocks/>
            <a:stCxn id="21" idx="6"/>
            <a:endCxn id="71" idx="2"/>
          </p:cNvCxnSpPr>
          <p:nvPr/>
        </p:nvCxnSpPr>
        <p:spPr>
          <a:xfrm>
            <a:off x="6195662" y="1213832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4F60021-6FBA-48A9-876A-4CD8E389F85A}"/>
              </a:ext>
            </a:extLst>
          </p:cNvPr>
          <p:cNvSpPr/>
          <p:nvPr/>
        </p:nvSpPr>
        <p:spPr>
          <a:xfrm>
            <a:off x="6672110" y="89228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7C3EE0-4507-464C-B6FC-4BFA25FCC9AB}"/>
              </a:ext>
            </a:extLst>
          </p:cNvPr>
          <p:cNvSpPr txBox="1"/>
          <p:nvPr/>
        </p:nvSpPr>
        <p:spPr>
          <a:xfrm>
            <a:off x="6629244" y="10173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00B86-34D1-4310-ACA5-F239CEADDE0E}"/>
              </a:ext>
            </a:extLst>
          </p:cNvPr>
          <p:cNvCxnSpPr>
            <a:cxnSpLocks/>
            <a:stCxn id="71" idx="6"/>
            <a:endCxn id="77" idx="2"/>
          </p:cNvCxnSpPr>
          <p:nvPr/>
        </p:nvCxnSpPr>
        <p:spPr>
          <a:xfrm>
            <a:off x="7335302" y="1213832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7C6239D-D435-45EA-B877-3F0D0542F63F}"/>
              </a:ext>
            </a:extLst>
          </p:cNvPr>
          <p:cNvSpPr/>
          <p:nvPr/>
        </p:nvSpPr>
        <p:spPr>
          <a:xfrm>
            <a:off x="7769075" y="879383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6487CC-4F28-48B4-A6F2-457044D388A9}"/>
              </a:ext>
            </a:extLst>
          </p:cNvPr>
          <p:cNvCxnSpPr>
            <a:cxnSpLocks/>
            <a:stCxn id="80" idx="3"/>
            <a:endCxn id="77" idx="3"/>
          </p:cNvCxnSpPr>
          <p:nvPr/>
        </p:nvCxnSpPr>
        <p:spPr>
          <a:xfrm flipV="1">
            <a:off x="7514422" y="1453189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7EF58EE-2EBD-4B6D-8558-F100640902F3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 flipV="1">
            <a:off x="8432267" y="1215510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A14E8D-2EFE-4044-ADDF-309E2BA5318C}"/>
              </a:ext>
            </a:extLst>
          </p:cNvPr>
          <p:cNvSpPr txBox="1"/>
          <p:nvPr/>
        </p:nvSpPr>
        <p:spPr>
          <a:xfrm>
            <a:off x="6805574" y="183230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1498FBF-93E8-4A4D-80BF-1571A47D1AB2}"/>
              </a:ext>
            </a:extLst>
          </p:cNvPr>
          <p:cNvSpPr/>
          <p:nvPr/>
        </p:nvSpPr>
        <p:spPr>
          <a:xfrm>
            <a:off x="9010892" y="893962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A889C1-8A9A-4DAE-876B-C6D9DF02C49D}"/>
              </a:ext>
            </a:extLst>
          </p:cNvPr>
          <p:cNvCxnSpPr>
            <a:cxnSpLocks/>
            <a:stCxn id="84" idx="3"/>
            <a:endCxn id="81" idx="3"/>
          </p:cNvCxnSpPr>
          <p:nvPr/>
        </p:nvCxnSpPr>
        <p:spPr>
          <a:xfrm flipV="1">
            <a:off x="8763448" y="1442878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8C79BFA-6D7A-45E7-863B-13C6D8A11450}"/>
              </a:ext>
            </a:extLst>
          </p:cNvPr>
          <p:cNvCxnSpPr>
            <a:cxnSpLocks/>
            <a:stCxn id="81" idx="6"/>
            <a:endCxn id="104" idx="1"/>
          </p:cNvCxnSpPr>
          <p:nvPr/>
        </p:nvCxnSpPr>
        <p:spPr>
          <a:xfrm>
            <a:off x="9674084" y="1215510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E8FA10-9350-452C-BF03-0C9FECA18851}"/>
              </a:ext>
            </a:extLst>
          </p:cNvPr>
          <p:cNvSpPr txBox="1"/>
          <p:nvPr/>
        </p:nvSpPr>
        <p:spPr>
          <a:xfrm>
            <a:off x="8237342" y="181836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DC2A68-07BF-4FA9-98BF-31861144035E}"/>
              </a:ext>
            </a:extLst>
          </p:cNvPr>
          <p:cNvSpPr txBox="1"/>
          <p:nvPr/>
        </p:nvSpPr>
        <p:spPr>
          <a:xfrm>
            <a:off x="10160578" y="10317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57038F-8F98-4431-9F9A-611BD8EC2A7D}"/>
              </a:ext>
            </a:extLst>
          </p:cNvPr>
          <p:cNvSpPr txBox="1"/>
          <p:nvPr/>
        </p:nvSpPr>
        <p:spPr>
          <a:xfrm>
            <a:off x="3509382" y="49221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DF4EBCF-487D-47FD-85D0-2A79A2B8DA17}"/>
              </a:ext>
            </a:extLst>
          </p:cNvPr>
          <p:cNvSpPr/>
          <p:nvPr/>
        </p:nvSpPr>
        <p:spPr>
          <a:xfrm>
            <a:off x="4994045" y="478523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AE7257D-0CC7-4AA9-AA54-3865067455DA}"/>
              </a:ext>
            </a:extLst>
          </p:cNvPr>
          <p:cNvSpPr/>
          <p:nvPr/>
        </p:nvSpPr>
        <p:spPr>
          <a:xfrm>
            <a:off x="6245900" y="4785236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5D44254-260B-4E71-B9A5-DE9845F310BC}"/>
              </a:ext>
            </a:extLst>
          </p:cNvPr>
          <p:cNvSpPr/>
          <p:nvPr/>
        </p:nvSpPr>
        <p:spPr>
          <a:xfrm>
            <a:off x="7385905" y="480992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85130F-7E9D-47B3-BFB5-6E9011A99659}"/>
              </a:ext>
            </a:extLst>
          </p:cNvPr>
          <p:cNvSpPr txBox="1"/>
          <p:nvPr/>
        </p:nvSpPr>
        <p:spPr>
          <a:xfrm>
            <a:off x="7342500" y="4946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31A2CEB-CB08-493A-9FF1-8D7A482C81B1}"/>
              </a:ext>
            </a:extLst>
          </p:cNvPr>
          <p:cNvSpPr/>
          <p:nvPr/>
        </p:nvSpPr>
        <p:spPr>
          <a:xfrm>
            <a:off x="8482505" y="480992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68DFBAC-3F43-4AEA-AFE8-065E6ADF1D44}"/>
              </a:ext>
            </a:extLst>
          </p:cNvPr>
          <p:cNvSpPr/>
          <p:nvPr/>
        </p:nvSpPr>
        <p:spPr>
          <a:xfrm>
            <a:off x="9724322" y="4780764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2E082FD-7790-4BAB-8BAD-F21F336F3BCD}"/>
              </a:ext>
            </a:extLst>
          </p:cNvPr>
          <p:cNvCxnSpPr>
            <a:cxnSpLocks/>
          </p:cNvCxnSpPr>
          <p:nvPr/>
        </p:nvCxnSpPr>
        <p:spPr>
          <a:xfrm>
            <a:off x="10388568" y="5125411"/>
            <a:ext cx="86470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532657-44D6-463D-BB4D-0F10A3CE5CAA}"/>
              </a:ext>
            </a:extLst>
          </p:cNvPr>
          <p:cNvSpPr txBox="1"/>
          <p:nvPr/>
        </p:nvSpPr>
        <p:spPr>
          <a:xfrm>
            <a:off x="11253276" y="482450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398620-62FC-4487-861B-BDA1E2085263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 flipV="1">
            <a:off x="9145697" y="5116892"/>
            <a:ext cx="578625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DF2E6B-D7FA-4141-A5A0-FAF7AE7D5DE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8049097" y="5131472"/>
            <a:ext cx="43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93278CF-4AFB-4870-9390-F0386CA887B5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6909092" y="5121364"/>
            <a:ext cx="476813" cy="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BA0EF0E-B36E-4B6A-B656-4FD33226B5AF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5657237" y="5106784"/>
            <a:ext cx="588663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A1B6C35-9567-4B2C-BD50-6391D463D7D3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>
            <a:off x="4476313" y="5106783"/>
            <a:ext cx="5177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A1609AA-C16C-4876-8462-22A3B2CBF862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5325641" y="5428331"/>
            <a:ext cx="210739" cy="53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40A7053-FE84-43E7-ABF1-8371B7A5B3FB}"/>
              </a:ext>
            </a:extLst>
          </p:cNvPr>
          <p:cNvSpPr txBox="1"/>
          <p:nvPr/>
        </p:nvSpPr>
        <p:spPr>
          <a:xfrm>
            <a:off x="5436158" y="5953513"/>
            <a:ext cx="64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1C96C3D-807E-4F83-996B-B2882707FD47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6577496" y="5457491"/>
            <a:ext cx="205278" cy="49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9053E51-71E8-4D62-85F5-A72126498E52}"/>
              </a:ext>
            </a:extLst>
          </p:cNvPr>
          <p:cNvSpPr txBox="1"/>
          <p:nvPr/>
        </p:nvSpPr>
        <p:spPr>
          <a:xfrm>
            <a:off x="6575566" y="5953512"/>
            <a:ext cx="88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D9A488E-D54F-4FA7-875E-A69B515A3EC9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8814101" y="5453019"/>
            <a:ext cx="331596" cy="51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9351F31-AA79-4ABC-A308-A9D29422E2D2}"/>
              </a:ext>
            </a:extLst>
          </p:cNvPr>
          <p:cNvSpPr txBox="1"/>
          <p:nvPr/>
        </p:nvSpPr>
        <p:spPr>
          <a:xfrm>
            <a:off x="9079152" y="5965238"/>
            <a:ext cx="64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5D20765-D9AD-4976-A50E-E3770CAD7679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10055918" y="5453019"/>
            <a:ext cx="331596" cy="51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00EBE2A-86C0-452A-99CA-2ED1F736C51B}"/>
              </a:ext>
            </a:extLst>
          </p:cNvPr>
          <p:cNvSpPr txBox="1"/>
          <p:nvPr/>
        </p:nvSpPr>
        <p:spPr>
          <a:xfrm>
            <a:off x="10184883" y="5965237"/>
            <a:ext cx="83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54AC089-1DEA-4284-A1F7-47DEAED7620C}"/>
              </a:ext>
            </a:extLst>
          </p:cNvPr>
          <p:cNvSpPr txBox="1"/>
          <p:nvPr/>
        </p:nvSpPr>
        <p:spPr>
          <a:xfrm>
            <a:off x="10078901" y="-22281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28442C-F0BE-4432-8CEB-86E012D552CF}"/>
              </a:ext>
            </a:extLst>
          </p:cNvPr>
          <p:cNvSpPr txBox="1"/>
          <p:nvPr/>
        </p:nvSpPr>
        <p:spPr>
          <a:xfrm>
            <a:off x="2099945" y="630738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7166AC-A45B-481F-B778-6851E919B22E}"/>
              </a:ext>
            </a:extLst>
          </p:cNvPr>
          <p:cNvSpPr txBox="1"/>
          <p:nvPr/>
        </p:nvSpPr>
        <p:spPr>
          <a:xfrm>
            <a:off x="10649294" y="138661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477F14D-0254-4128-91D4-D94AEEC21C3C}"/>
              </a:ext>
            </a:extLst>
          </p:cNvPr>
          <p:cNvCxnSpPr>
            <a:cxnSpLocks/>
            <a:stCxn id="104" idx="2"/>
            <a:endCxn id="199" idx="0"/>
          </p:cNvCxnSpPr>
          <p:nvPr/>
        </p:nvCxnSpPr>
        <p:spPr>
          <a:xfrm flipH="1">
            <a:off x="10644043" y="1401063"/>
            <a:ext cx="1" cy="5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FC6E4A4-A07F-4602-8462-74C93AEED99E}"/>
              </a:ext>
            </a:extLst>
          </p:cNvPr>
          <p:cNvSpPr txBox="1"/>
          <p:nvPr/>
        </p:nvSpPr>
        <p:spPr>
          <a:xfrm>
            <a:off x="10170195" y="1904333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780DD02D-E13C-4F03-830F-5F9B62FA03A4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11117890" y="2365998"/>
            <a:ext cx="43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85873016-AAAE-4BB1-8BE7-7FD1AA9C90F7}"/>
              </a:ext>
            </a:extLst>
          </p:cNvPr>
          <p:cNvSpPr txBox="1"/>
          <p:nvPr/>
        </p:nvSpPr>
        <p:spPr>
          <a:xfrm>
            <a:off x="11556638" y="210576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0CC65-87BC-474C-A063-EAA2E93F41EA}"/>
              </a:ext>
            </a:extLst>
          </p:cNvPr>
          <p:cNvSpPr txBox="1"/>
          <p:nvPr/>
        </p:nvSpPr>
        <p:spPr>
          <a:xfrm>
            <a:off x="2767668" y="58979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784]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3167A4-CD53-49DB-B763-630C415AC1BF}"/>
              </a:ext>
            </a:extLst>
          </p:cNvPr>
          <p:cNvSpPr txBox="1"/>
          <p:nvPr/>
        </p:nvSpPr>
        <p:spPr>
          <a:xfrm>
            <a:off x="3361684" y="242738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[784, 50]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30B4A5-69D6-4553-A86E-67D4A4DCF1AC}"/>
              </a:ext>
            </a:extLst>
          </p:cNvPr>
          <p:cNvSpPr txBox="1"/>
          <p:nvPr/>
        </p:nvSpPr>
        <p:spPr>
          <a:xfrm>
            <a:off x="4594096" y="24273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50]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D8BAD2-0FAB-4BFF-A6D0-B6D5BFFD6E3F}"/>
              </a:ext>
            </a:extLst>
          </p:cNvPr>
          <p:cNvSpPr txBox="1"/>
          <p:nvPr/>
        </p:nvSpPr>
        <p:spPr>
          <a:xfrm>
            <a:off x="4453230" y="35173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50]</a:t>
            </a:r>
            <a:endParaRPr lang="ko-KR" altLang="en-US" dirty="0"/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F15A498-1B52-4AA7-AC16-888073109FB3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4899411" y="820871"/>
            <a:ext cx="367059" cy="16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9F7A0F-3D93-48FE-99FC-6CD77577B193}"/>
              </a:ext>
            </a:extLst>
          </p:cNvPr>
          <p:cNvSpPr txBox="1"/>
          <p:nvPr/>
        </p:nvSpPr>
        <p:spPr>
          <a:xfrm>
            <a:off x="5700898" y="3534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50]</a:t>
            </a:r>
            <a:endParaRPr lang="ko-KR" altLang="en-US" dirty="0"/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83105214-D329-4AAA-892F-5F2C5154AC01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6147079" y="822548"/>
            <a:ext cx="367059" cy="16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F83CE2-7C03-4FED-90AA-C940E8A1E7CC}"/>
              </a:ext>
            </a:extLst>
          </p:cNvPr>
          <p:cNvSpPr txBox="1"/>
          <p:nvPr/>
        </p:nvSpPr>
        <p:spPr>
          <a:xfrm>
            <a:off x="6827988" y="36514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50]</a:t>
            </a:r>
            <a:endParaRPr lang="ko-KR" altLang="en-US" dirty="0"/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F44D2D78-7B85-44CE-B79D-1A2B4A7AC8E4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7274169" y="834276"/>
            <a:ext cx="367059" cy="16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5AAD90E-8293-4CAA-AD5C-4FD65E00516D}"/>
              </a:ext>
            </a:extLst>
          </p:cNvPr>
          <p:cNvSpPr txBox="1"/>
          <p:nvPr/>
        </p:nvSpPr>
        <p:spPr>
          <a:xfrm>
            <a:off x="6664833" y="24455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[50, 10]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0EF5C7-48AF-4CB0-9A28-08886305A0E3}"/>
              </a:ext>
            </a:extLst>
          </p:cNvPr>
          <p:cNvSpPr txBox="1"/>
          <p:nvPr/>
        </p:nvSpPr>
        <p:spPr>
          <a:xfrm>
            <a:off x="7975386" y="37666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51789CAC-39F4-44BD-B37B-B0BF155588E9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8421101" y="846261"/>
            <a:ext cx="362230" cy="161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3CB7A17-1B13-4770-BB57-772A4FA3BA90}"/>
              </a:ext>
            </a:extLst>
          </p:cNvPr>
          <p:cNvSpPr txBox="1"/>
          <p:nvPr/>
        </p:nvSpPr>
        <p:spPr>
          <a:xfrm>
            <a:off x="8102022" y="246617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10]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0685AE-3D59-4D08-827A-416658ECF037}"/>
              </a:ext>
            </a:extLst>
          </p:cNvPr>
          <p:cNvSpPr txBox="1"/>
          <p:nvPr/>
        </p:nvSpPr>
        <p:spPr>
          <a:xfrm>
            <a:off x="9162767" y="37834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87F4758-4D9B-43FE-A5E2-3225E597988C}"/>
              </a:ext>
            </a:extLst>
          </p:cNvPr>
          <p:cNvCxnSpPr>
            <a:cxnSpLocks/>
            <a:stCxn id="90" idx="2"/>
          </p:cNvCxnSpPr>
          <p:nvPr/>
        </p:nvCxnSpPr>
        <p:spPr>
          <a:xfrm rot="16200000" flipH="1">
            <a:off x="9608482" y="847941"/>
            <a:ext cx="362230" cy="161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677B42-78A0-49F3-B576-15C0A37D2FB8}"/>
              </a:ext>
            </a:extLst>
          </p:cNvPr>
          <p:cNvSpPr txBox="1"/>
          <p:nvPr/>
        </p:nvSpPr>
        <p:spPr>
          <a:xfrm>
            <a:off x="11010655" y="148732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8FA1-49F0-44A4-85F4-2FA9C14BD910}"/>
              </a:ext>
            </a:extLst>
          </p:cNvPr>
          <p:cNvSpPr txBox="1"/>
          <p:nvPr/>
        </p:nvSpPr>
        <p:spPr>
          <a:xfrm>
            <a:off x="11402750" y="256152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1]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771A80-534E-48A6-8D50-B540BF752BDF}"/>
              </a:ext>
            </a:extLst>
          </p:cNvPr>
          <p:cNvSpPr txBox="1"/>
          <p:nvPr/>
        </p:nvSpPr>
        <p:spPr>
          <a:xfrm>
            <a:off x="3831746" y="431301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6CFF14DD-8545-4B5F-B780-1B929191CEB4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4310080" y="4749997"/>
            <a:ext cx="360534" cy="2252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079AB26-4688-48DD-A5E4-C6A47445645E}"/>
              </a:ext>
            </a:extLst>
          </p:cNvPr>
          <p:cNvSpPr txBox="1"/>
          <p:nvPr/>
        </p:nvSpPr>
        <p:spPr>
          <a:xfrm>
            <a:off x="4264122" y="554966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BFC3FB-CF4D-43B1-9F61-62DC7D9A5390}"/>
              </a:ext>
            </a:extLst>
          </p:cNvPr>
          <p:cNvSpPr txBox="1"/>
          <p:nvPr/>
        </p:nvSpPr>
        <p:spPr>
          <a:xfrm>
            <a:off x="5068283" y="424348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F61A98-F7FD-42BD-B45F-25D7A4072C05}"/>
                  </a:ext>
                </a:extLst>
              </p:cNvPr>
              <p:cNvSpPr txBox="1"/>
              <p:nvPr/>
            </p:nvSpPr>
            <p:spPr>
              <a:xfrm>
                <a:off x="3646615" y="3193513"/>
                <a:ext cx="8314301" cy="7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i="1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 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*(Y - t)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[100, 50] * [100, 10]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F61A98-F7FD-42BD-B45F-25D7A407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615" y="3193513"/>
                <a:ext cx="8314301" cy="791755"/>
              </a:xfrm>
              <a:prstGeom prst="rect">
                <a:avLst/>
              </a:prstGeom>
              <a:blipFill>
                <a:blip r:embed="rId3"/>
                <a:stretch>
                  <a:fillRect t="-4615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9B26322-95CB-4CC4-82F4-4CCB8FA2BE55}"/>
              </a:ext>
            </a:extLst>
          </p:cNvPr>
          <p:cNvSpPr txBox="1"/>
          <p:nvPr/>
        </p:nvSpPr>
        <p:spPr>
          <a:xfrm>
            <a:off x="7806603" y="3829496"/>
            <a:ext cx="427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행렬 곱 불가</a:t>
            </a:r>
            <a:r>
              <a:rPr lang="en-US" altLang="ko-KR" sz="2000" b="1" dirty="0">
                <a:highlight>
                  <a:srgbClr val="FFFF00"/>
                </a:highlight>
              </a:rPr>
              <a:t>?? Nope!! Transpose!!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3F850-75F8-456E-8166-DCE223E61100}"/>
              </a:ext>
            </a:extLst>
          </p:cNvPr>
          <p:cNvSpPr txBox="1"/>
          <p:nvPr/>
        </p:nvSpPr>
        <p:spPr>
          <a:xfrm>
            <a:off x="5588250" y="553038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a</a:t>
            </a:r>
            <a:r>
              <a:rPr lang="en-US" altLang="ko-KR" b="1" baseline="-25000" dirty="0">
                <a:highlight>
                  <a:srgbClr val="FFFF00"/>
                </a:highlight>
              </a:rPr>
              <a:t>3</a:t>
            </a:r>
            <a:r>
              <a:rPr lang="en-US" altLang="ko-KR" b="1" dirty="0">
                <a:highlight>
                  <a:srgbClr val="FFFF00"/>
                </a:highlight>
              </a:rPr>
              <a:t>.T x (Y – t), [50, 10]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BBFC097E-946E-4C70-B157-EFC849CA0E7C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5547618" y="4679460"/>
            <a:ext cx="409024" cy="275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FEFFD1-ECA6-4372-BCB8-E8BC53E305B5}"/>
              </a:ext>
            </a:extLst>
          </p:cNvPr>
          <p:cNvGrpSpPr/>
          <p:nvPr/>
        </p:nvGrpSpPr>
        <p:grpSpPr>
          <a:xfrm>
            <a:off x="6131828" y="4248776"/>
            <a:ext cx="2328714" cy="794107"/>
            <a:chOff x="6131828" y="4248776"/>
            <a:chExt cx="2328714" cy="79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325F5F-B275-413C-BD94-138CDA295170}"/>
                </a:ext>
              </a:extLst>
            </p:cNvPr>
            <p:cNvSpPr txBox="1"/>
            <p:nvPr/>
          </p:nvSpPr>
          <p:spPr>
            <a:xfrm>
              <a:off x="6131828" y="4248776"/>
              <a:ext cx="232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(Y-t) * W</a:t>
              </a:r>
              <a:r>
                <a:rPr lang="en-US" altLang="ko-KR" b="1" baseline="-25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b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.T, [100, 50]</a:t>
              </a:r>
              <a:endParaRPr lang="ko-K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7F7FBD61-FB8F-4DA6-8332-3D6196D2801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6999104" y="4724757"/>
              <a:ext cx="403730" cy="19043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구부러짐 104">
              <a:extLst>
                <a:ext uri="{FF2B5EF4-FFF2-40B4-BE49-F238E27FC236}">
                  <a16:creationId xmlns:a16="http://schemas.microsoft.com/office/drawing/2014/main" id="{D715599A-19BD-4BC9-B200-3FC6102B34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89954" y="4695493"/>
              <a:ext cx="430073" cy="2647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9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50C2DF-F517-493E-8A08-5E4B4E695C36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3EFFEF-6761-4DDB-8DC1-D7916F62225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7803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B1E5D-3186-4230-BC8E-DDA43661989C}"/>
              </a:ext>
            </a:extLst>
          </p:cNvPr>
          <p:cNvSpPr/>
          <p:nvPr/>
        </p:nvSpPr>
        <p:spPr>
          <a:xfrm>
            <a:off x="4280607" y="877705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CFC4A74-FBEB-4ACC-AA7D-025DD9E6E0F8}"/>
              </a:ext>
            </a:extLst>
          </p:cNvPr>
          <p:cNvCxnSpPr>
            <a:cxnSpLocks/>
            <a:stCxn id="15" idx="3"/>
            <a:endCxn id="2" idx="2"/>
          </p:cNvCxnSpPr>
          <p:nvPr/>
        </p:nvCxnSpPr>
        <p:spPr>
          <a:xfrm>
            <a:off x="3657057" y="1213831"/>
            <a:ext cx="6235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55E17D-0EED-4F56-A214-AE3E25D98784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 flipV="1">
            <a:off x="3974735" y="1451511"/>
            <a:ext cx="402994" cy="6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4287D3-BAC7-4837-9530-77EDC08EEBFB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4943799" y="1213832"/>
            <a:ext cx="588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C053C2-D451-452E-B2C1-BA4CF37F1CA9}"/>
              </a:ext>
            </a:extLst>
          </p:cNvPr>
          <p:cNvSpPr txBox="1"/>
          <p:nvPr/>
        </p:nvSpPr>
        <p:spPr>
          <a:xfrm>
            <a:off x="3175835" y="92144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8CEB0-7ED5-4D6E-8006-2206242373FE}"/>
              </a:ext>
            </a:extLst>
          </p:cNvPr>
          <p:cNvSpPr txBox="1"/>
          <p:nvPr/>
        </p:nvSpPr>
        <p:spPr>
          <a:xfrm>
            <a:off x="3265887" y="183786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3E521B-D22D-42E6-8D81-0537D304D227}"/>
              </a:ext>
            </a:extLst>
          </p:cNvPr>
          <p:cNvSpPr/>
          <p:nvPr/>
        </p:nvSpPr>
        <p:spPr>
          <a:xfrm>
            <a:off x="5532470" y="89228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3A6E2F-0C45-42B5-B916-C29F7BF4ED07}"/>
              </a:ext>
            </a:extLst>
          </p:cNvPr>
          <p:cNvCxnSpPr>
            <a:cxnSpLocks/>
            <a:stCxn id="38" idx="3"/>
            <a:endCxn id="21" idx="3"/>
          </p:cNvCxnSpPr>
          <p:nvPr/>
        </p:nvCxnSpPr>
        <p:spPr>
          <a:xfrm flipV="1">
            <a:off x="5246686" y="1441200"/>
            <a:ext cx="382906" cy="68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60C3B5-1D3C-4AF1-B903-66FC85328CAD}"/>
              </a:ext>
            </a:extLst>
          </p:cNvPr>
          <p:cNvSpPr txBox="1"/>
          <p:nvPr/>
        </p:nvSpPr>
        <p:spPr>
          <a:xfrm>
            <a:off x="4720580" y="18323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8E1CBB2-6E45-48EE-ADD1-DF6C0EC4CA20}"/>
              </a:ext>
            </a:extLst>
          </p:cNvPr>
          <p:cNvCxnSpPr>
            <a:cxnSpLocks/>
            <a:stCxn id="21" idx="6"/>
            <a:endCxn id="71" idx="2"/>
          </p:cNvCxnSpPr>
          <p:nvPr/>
        </p:nvCxnSpPr>
        <p:spPr>
          <a:xfrm>
            <a:off x="6195662" y="1213832"/>
            <a:ext cx="476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4F60021-6FBA-48A9-876A-4CD8E389F85A}"/>
              </a:ext>
            </a:extLst>
          </p:cNvPr>
          <p:cNvSpPr/>
          <p:nvPr/>
        </p:nvSpPr>
        <p:spPr>
          <a:xfrm>
            <a:off x="6672110" y="89228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7C3EE0-4507-464C-B6FC-4BFA25FCC9AB}"/>
              </a:ext>
            </a:extLst>
          </p:cNvPr>
          <p:cNvSpPr txBox="1"/>
          <p:nvPr/>
        </p:nvSpPr>
        <p:spPr>
          <a:xfrm>
            <a:off x="6629244" y="10173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00B86-34D1-4310-ACA5-F239CEADDE0E}"/>
              </a:ext>
            </a:extLst>
          </p:cNvPr>
          <p:cNvCxnSpPr>
            <a:cxnSpLocks/>
            <a:stCxn id="71" idx="6"/>
            <a:endCxn id="77" idx="2"/>
          </p:cNvCxnSpPr>
          <p:nvPr/>
        </p:nvCxnSpPr>
        <p:spPr>
          <a:xfrm>
            <a:off x="7335302" y="1213832"/>
            <a:ext cx="433773" cy="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7C6239D-D435-45EA-B877-3F0D0542F63F}"/>
              </a:ext>
            </a:extLst>
          </p:cNvPr>
          <p:cNvSpPr/>
          <p:nvPr/>
        </p:nvSpPr>
        <p:spPr>
          <a:xfrm>
            <a:off x="7769075" y="879383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6487CC-4F28-48B4-A6F2-457044D388A9}"/>
              </a:ext>
            </a:extLst>
          </p:cNvPr>
          <p:cNvCxnSpPr>
            <a:cxnSpLocks/>
            <a:stCxn id="80" idx="3"/>
            <a:endCxn id="77" idx="3"/>
          </p:cNvCxnSpPr>
          <p:nvPr/>
        </p:nvCxnSpPr>
        <p:spPr>
          <a:xfrm flipV="1">
            <a:off x="7514422" y="1453189"/>
            <a:ext cx="351775" cy="67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7EF58EE-2EBD-4B6D-8558-F100640902F3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 flipV="1">
            <a:off x="8432267" y="1215510"/>
            <a:ext cx="57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A14E8D-2EFE-4044-ADDF-309E2BA5318C}"/>
              </a:ext>
            </a:extLst>
          </p:cNvPr>
          <p:cNvSpPr txBox="1"/>
          <p:nvPr/>
        </p:nvSpPr>
        <p:spPr>
          <a:xfrm>
            <a:off x="6805574" y="183230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1498FBF-93E8-4A4D-80BF-1571A47D1AB2}"/>
              </a:ext>
            </a:extLst>
          </p:cNvPr>
          <p:cNvSpPr/>
          <p:nvPr/>
        </p:nvSpPr>
        <p:spPr>
          <a:xfrm>
            <a:off x="9010892" y="893962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A889C1-8A9A-4DAE-876B-C6D9DF02C49D}"/>
              </a:ext>
            </a:extLst>
          </p:cNvPr>
          <p:cNvCxnSpPr>
            <a:cxnSpLocks/>
            <a:stCxn id="84" idx="3"/>
            <a:endCxn id="81" idx="3"/>
          </p:cNvCxnSpPr>
          <p:nvPr/>
        </p:nvCxnSpPr>
        <p:spPr>
          <a:xfrm flipV="1">
            <a:off x="8763448" y="1442878"/>
            <a:ext cx="344566" cy="66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8C79BFA-6D7A-45E7-863B-13C6D8A11450}"/>
              </a:ext>
            </a:extLst>
          </p:cNvPr>
          <p:cNvCxnSpPr>
            <a:cxnSpLocks/>
            <a:stCxn id="81" idx="6"/>
            <a:endCxn id="104" idx="1"/>
          </p:cNvCxnSpPr>
          <p:nvPr/>
        </p:nvCxnSpPr>
        <p:spPr>
          <a:xfrm>
            <a:off x="9674084" y="1215510"/>
            <a:ext cx="486494" cy="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E8FA10-9350-452C-BF03-0C9FECA18851}"/>
              </a:ext>
            </a:extLst>
          </p:cNvPr>
          <p:cNvSpPr txBox="1"/>
          <p:nvPr/>
        </p:nvSpPr>
        <p:spPr>
          <a:xfrm>
            <a:off x="8237342" y="181836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DC2A68-07BF-4FA9-98BF-31861144035E}"/>
              </a:ext>
            </a:extLst>
          </p:cNvPr>
          <p:cNvSpPr txBox="1"/>
          <p:nvPr/>
        </p:nvSpPr>
        <p:spPr>
          <a:xfrm>
            <a:off x="10160578" y="10317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57038F-8F98-4431-9F9A-611BD8EC2A7D}"/>
              </a:ext>
            </a:extLst>
          </p:cNvPr>
          <p:cNvSpPr txBox="1"/>
          <p:nvPr/>
        </p:nvSpPr>
        <p:spPr>
          <a:xfrm>
            <a:off x="3509382" y="49221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DF4EBCF-487D-47FD-85D0-2A79A2B8DA17}"/>
              </a:ext>
            </a:extLst>
          </p:cNvPr>
          <p:cNvSpPr/>
          <p:nvPr/>
        </p:nvSpPr>
        <p:spPr>
          <a:xfrm>
            <a:off x="4994045" y="4785236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AE7257D-0CC7-4AA9-AA54-3865067455DA}"/>
              </a:ext>
            </a:extLst>
          </p:cNvPr>
          <p:cNvSpPr/>
          <p:nvPr/>
        </p:nvSpPr>
        <p:spPr>
          <a:xfrm>
            <a:off x="6245900" y="4785236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5D44254-260B-4E71-B9A5-DE9845F310BC}"/>
              </a:ext>
            </a:extLst>
          </p:cNvPr>
          <p:cNvSpPr/>
          <p:nvPr/>
        </p:nvSpPr>
        <p:spPr>
          <a:xfrm>
            <a:off x="7385905" y="480992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85130F-7E9D-47B3-BFB5-6E9011A99659}"/>
              </a:ext>
            </a:extLst>
          </p:cNvPr>
          <p:cNvSpPr txBox="1"/>
          <p:nvPr/>
        </p:nvSpPr>
        <p:spPr>
          <a:xfrm>
            <a:off x="7342500" y="4946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31A2CEB-CB08-493A-9FF1-8D7A482C81B1}"/>
              </a:ext>
            </a:extLst>
          </p:cNvPr>
          <p:cNvSpPr/>
          <p:nvPr/>
        </p:nvSpPr>
        <p:spPr>
          <a:xfrm>
            <a:off x="8482505" y="4809924"/>
            <a:ext cx="663192" cy="643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68DFBAC-3F43-4AEA-AFE8-065E6ADF1D44}"/>
              </a:ext>
            </a:extLst>
          </p:cNvPr>
          <p:cNvSpPr/>
          <p:nvPr/>
        </p:nvSpPr>
        <p:spPr>
          <a:xfrm>
            <a:off x="9724322" y="4780764"/>
            <a:ext cx="663192" cy="6722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2E082FD-7790-4BAB-8BAD-F21F336F3BCD}"/>
              </a:ext>
            </a:extLst>
          </p:cNvPr>
          <p:cNvCxnSpPr>
            <a:cxnSpLocks/>
          </p:cNvCxnSpPr>
          <p:nvPr/>
        </p:nvCxnSpPr>
        <p:spPr>
          <a:xfrm>
            <a:off x="10388568" y="5125411"/>
            <a:ext cx="86470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532657-44D6-463D-BB4D-0F10A3CE5CAA}"/>
              </a:ext>
            </a:extLst>
          </p:cNvPr>
          <p:cNvSpPr txBox="1"/>
          <p:nvPr/>
        </p:nvSpPr>
        <p:spPr>
          <a:xfrm>
            <a:off x="11253276" y="482450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398620-62FC-4487-861B-BDA1E2085263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 flipV="1">
            <a:off x="9145697" y="5116892"/>
            <a:ext cx="578625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DF2E6B-D7FA-4141-A5A0-FAF7AE7D5DE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8049097" y="5131472"/>
            <a:ext cx="433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93278CF-4AFB-4870-9390-F0386CA887B5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6909092" y="5121364"/>
            <a:ext cx="476813" cy="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BA0EF0E-B36E-4B6A-B656-4FD33226B5AF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5657237" y="5106784"/>
            <a:ext cx="588663" cy="1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A1B6C35-9567-4B2C-BD50-6391D463D7D3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>
            <a:off x="4476313" y="5106783"/>
            <a:ext cx="5177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A1609AA-C16C-4876-8462-22A3B2CBF862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5325641" y="5428331"/>
            <a:ext cx="210739" cy="53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40A7053-FE84-43E7-ABF1-8371B7A5B3FB}"/>
              </a:ext>
            </a:extLst>
          </p:cNvPr>
          <p:cNvSpPr txBox="1"/>
          <p:nvPr/>
        </p:nvSpPr>
        <p:spPr>
          <a:xfrm>
            <a:off x="5436158" y="5953513"/>
            <a:ext cx="64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1C96C3D-807E-4F83-996B-B2882707FD47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6577496" y="5457491"/>
            <a:ext cx="205278" cy="49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9053E51-71E8-4D62-85F5-A72126498E52}"/>
              </a:ext>
            </a:extLst>
          </p:cNvPr>
          <p:cNvSpPr txBox="1"/>
          <p:nvPr/>
        </p:nvSpPr>
        <p:spPr>
          <a:xfrm>
            <a:off x="6575566" y="5953512"/>
            <a:ext cx="88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D9A488E-D54F-4FA7-875E-A69B515A3EC9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8814101" y="5453019"/>
            <a:ext cx="331596" cy="51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9351F31-AA79-4ABC-A308-A9D29422E2D2}"/>
              </a:ext>
            </a:extLst>
          </p:cNvPr>
          <p:cNvSpPr txBox="1"/>
          <p:nvPr/>
        </p:nvSpPr>
        <p:spPr>
          <a:xfrm>
            <a:off x="9079152" y="5965238"/>
            <a:ext cx="64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5D20765-D9AD-4976-A50E-E3770CAD7679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10055918" y="5453019"/>
            <a:ext cx="331596" cy="51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00EBE2A-86C0-452A-99CA-2ED1F736C51B}"/>
              </a:ext>
            </a:extLst>
          </p:cNvPr>
          <p:cNvSpPr txBox="1"/>
          <p:nvPr/>
        </p:nvSpPr>
        <p:spPr>
          <a:xfrm>
            <a:off x="10184883" y="5965237"/>
            <a:ext cx="83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54AC089-1DEA-4284-A1F7-47DEAED7620C}"/>
              </a:ext>
            </a:extLst>
          </p:cNvPr>
          <p:cNvSpPr txBox="1"/>
          <p:nvPr/>
        </p:nvSpPr>
        <p:spPr>
          <a:xfrm>
            <a:off x="10078901" y="-22281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28442C-F0BE-4432-8CEB-86E012D552CF}"/>
              </a:ext>
            </a:extLst>
          </p:cNvPr>
          <p:cNvSpPr txBox="1"/>
          <p:nvPr/>
        </p:nvSpPr>
        <p:spPr>
          <a:xfrm>
            <a:off x="2099945" y="630738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7166AC-A45B-481F-B778-6851E919B22E}"/>
              </a:ext>
            </a:extLst>
          </p:cNvPr>
          <p:cNvSpPr txBox="1"/>
          <p:nvPr/>
        </p:nvSpPr>
        <p:spPr>
          <a:xfrm>
            <a:off x="10649294" y="138661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477F14D-0254-4128-91D4-D94AEEC21C3C}"/>
              </a:ext>
            </a:extLst>
          </p:cNvPr>
          <p:cNvCxnSpPr>
            <a:cxnSpLocks/>
            <a:stCxn id="104" idx="2"/>
            <a:endCxn id="199" idx="0"/>
          </p:cNvCxnSpPr>
          <p:nvPr/>
        </p:nvCxnSpPr>
        <p:spPr>
          <a:xfrm flipH="1">
            <a:off x="10644043" y="1401063"/>
            <a:ext cx="1" cy="5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FC6E4A4-A07F-4602-8462-74C93AEED99E}"/>
              </a:ext>
            </a:extLst>
          </p:cNvPr>
          <p:cNvSpPr txBox="1"/>
          <p:nvPr/>
        </p:nvSpPr>
        <p:spPr>
          <a:xfrm>
            <a:off x="10170195" y="1904333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780DD02D-E13C-4F03-830F-5F9B62FA03A4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11117890" y="2365998"/>
            <a:ext cx="43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85873016-AAAE-4BB1-8BE7-7FD1AA9C90F7}"/>
              </a:ext>
            </a:extLst>
          </p:cNvPr>
          <p:cNvSpPr txBox="1"/>
          <p:nvPr/>
        </p:nvSpPr>
        <p:spPr>
          <a:xfrm>
            <a:off x="11556638" y="210576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ko-KR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0CC65-87BC-474C-A063-EAA2E93F41EA}"/>
              </a:ext>
            </a:extLst>
          </p:cNvPr>
          <p:cNvSpPr txBox="1"/>
          <p:nvPr/>
        </p:nvSpPr>
        <p:spPr>
          <a:xfrm>
            <a:off x="2767668" y="58979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784]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3167A4-CD53-49DB-B763-630C415AC1BF}"/>
              </a:ext>
            </a:extLst>
          </p:cNvPr>
          <p:cNvSpPr txBox="1"/>
          <p:nvPr/>
        </p:nvSpPr>
        <p:spPr>
          <a:xfrm>
            <a:off x="3361684" y="242738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[784, 50]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30B4A5-69D6-4553-A86E-67D4A4DCF1AC}"/>
              </a:ext>
            </a:extLst>
          </p:cNvPr>
          <p:cNvSpPr txBox="1"/>
          <p:nvPr/>
        </p:nvSpPr>
        <p:spPr>
          <a:xfrm>
            <a:off x="4594096" y="24273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50]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D8BAD2-0FAB-4BFF-A6D0-B6D5BFFD6E3F}"/>
              </a:ext>
            </a:extLst>
          </p:cNvPr>
          <p:cNvSpPr txBox="1"/>
          <p:nvPr/>
        </p:nvSpPr>
        <p:spPr>
          <a:xfrm>
            <a:off x="4453230" y="35173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50]</a:t>
            </a:r>
            <a:endParaRPr lang="ko-KR" altLang="en-US" dirty="0"/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F15A498-1B52-4AA7-AC16-888073109FB3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4899411" y="820871"/>
            <a:ext cx="367059" cy="16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9F7A0F-3D93-48FE-99FC-6CD77577B193}"/>
              </a:ext>
            </a:extLst>
          </p:cNvPr>
          <p:cNvSpPr txBox="1"/>
          <p:nvPr/>
        </p:nvSpPr>
        <p:spPr>
          <a:xfrm>
            <a:off x="5700898" y="3534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50]</a:t>
            </a:r>
            <a:endParaRPr lang="ko-KR" altLang="en-US" dirty="0"/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83105214-D329-4AAA-892F-5F2C5154AC01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6147079" y="822548"/>
            <a:ext cx="367059" cy="16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F83CE2-7C03-4FED-90AA-C940E8A1E7CC}"/>
              </a:ext>
            </a:extLst>
          </p:cNvPr>
          <p:cNvSpPr txBox="1"/>
          <p:nvPr/>
        </p:nvSpPr>
        <p:spPr>
          <a:xfrm>
            <a:off x="6827988" y="36514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50]</a:t>
            </a:r>
            <a:endParaRPr lang="ko-KR" altLang="en-US" dirty="0"/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F44D2D78-7B85-44CE-B79D-1A2B4A7AC8E4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7274169" y="834276"/>
            <a:ext cx="367059" cy="16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5AAD90E-8293-4CAA-AD5C-4FD65E00516D}"/>
              </a:ext>
            </a:extLst>
          </p:cNvPr>
          <p:cNvSpPr txBox="1"/>
          <p:nvPr/>
        </p:nvSpPr>
        <p:spPr>
          <a:xfrm>
            <a:off x="6664833" y="24455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[50, 10]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0EF5C7-48AF-4CB0-9A28-08886305A0E3}"/>
              </a:ext>
            </a:extLst>
          </p:cNvPr>
          <p:cNvSpPr txBox="1"/>
          <p:nvPr/>
        </p:nvSpPr>
        <p:spPr>
          <a:xfrm>
            <a:off x="7975386" y="37666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51789CAC-39F4-44BD-B37B-B0BF155588E9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8421101" y="846261"/>
            <a:ext cx="362230" cy="161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3CB7A17-1B13-4770-BB57-772A4FA3BA90}"/>
              </a:ext>
            </a:extLst>
          </p:cNvPr>
          <p:cNvSpPr txBox="1"/>
          <p:nvPr/>
        </p:nvSpPr>
        <p:spPr>
          <a:xfrm>
            <a:off x="8102022" y="246617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10]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0685AE-3D59-4D08-827A-416658ECF037}"/>
              </a:ext>
            </a:extLst>
          </p:cNvPr>
          <p:cNvSpPr txBox="1"/>
          <p:nvPr/>
        </p:nvSpPr>
        <p:spPr>
          <a:xfrm>
            <a:off x="9162767" y="37834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87F4758-4D9B-43FE-A5E2-3225E597988C}"/>
              </a:ext>
            </a:extLst>
          </p:cNvPr>
          <p:cNvCxnSpPr>
            <a:cxnSpLocks/>
            <a:stCxn id="90" idx="2"/>
          </p:cNvCxnSpPr>
          <p:nvPr/>
        </p:nvCxnSpPr>
        <p:spPr>
          <a:xfrm rot="16200000" flipH="1">
            <a:off x="9608482" y="847941"/>
            <a:ext cx="362230" cy="161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677B42-78A0-49F3-B576-15C0A37D2FB8}"/>
              </a:ext>
            </a:extLst>
          </p:cNvPr>
          <p:cNvSpPr txBox="1"/>
          <p:nvPr/>
        </p:nvSpPr>
        <p:spPr>
          <a:xfrm>
            <a:off x="11010655" y="148732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8FA1-49F0-44A4-85F4-2FA9C14BD910}"/>
              </a:ext>
            </a:extLst>
          </p:cNvPr>
          <p:cNvSpPr txBox="1"/>
          <p:nvPr/>
        </p:nvSpPr>
        <p:spPr>
          <a:xfrm>
            <a:off x="11402750" y="256152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 1]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771A80-534E-48A6-8D50-B540BF752BDF}"/>
              </a:ext>
            </a:extLst>
          </p:cNvPr>
          <p:cNvSpPr txBox="1"/>
          <p:nvPr/>
        </p:nvSpPr>
        <p:spPr>
          <a:xfrm>
            <a:off x="3831746" y="431301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6CFF14DD-8545-4B5F-B780-1B929191CEB4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4310080" y="4749997"/>
            <a:ext cx="360534" cy="2252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079AB26-4688-48DD-A5E4-C6A47445645E}"/>
              </a:ext>
            </a:extLst>
          </p:cNvPr>
          <p:cNvSpPr txBox="1"/>
          <p:nvPr/>
        </p:nvSpPr>
        <p:spPr>
          <a:xfrm>
            <a:off x="4264122" y="554966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BFC3FB-CF4D-43B1-9F61-62DC7D9A5390}"/>
              </a:ext>
            </a:extLst>
          </p:cNvPr>
          <p:cNvSpPr txBox="1"/>
          <p:nvPr/>
        </p:nvSpPr>
        <p:spPr>
          <a:xfrm>
            <a:off x="5068283" y="424348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[100, 10]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3F850-75F8-456E-8166-DCE223E61100}"/>
              </a:ext>
            </a:extLst>
          </p:cNvPr>
          <p:cNvSpPr txBox="1"/>
          <p:nvPr/>
        </p:nvSpPr>
        <p:spPr>
          <a:xfrm>
            <a:off x="5478532" y="55476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ko-KR" b="1" baseline="-2500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.T x (Y – t), [50, 10]</a:t>
            </a:r>
            <a:endParaRPr lang="ko-KR" altLang="en-US" b="1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BBFC097E-946E-4C70-B157-EFC849CA0E7C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5547618" y="4679460"/>
            <a:ext cx="409024" cy="275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FEFFD1-ECA6-4372-BCB8-E8BC53E305B5}"/>
              </a:ext>
            </a:extLst>
          </p:cNvPr>
          <p:cNvGrpSpPr/>
          <p:nvPr/>
        </p:nvGrpSpPr>
        <p:grpSpPr>
          <a:xfrm>
            <a:off x="6131828" y="4248776"/>
            <a:ext cx="2561983" cy="794107"/>
            <a:chOff x="6131828" y="4248776"/>
            <a:chExt cx="2561983" cy="79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325F5F-B275-413C-BD94-138CDA295170}"/>
                </a:ext>
              </a:extLst>
            </p:cNvPr>
            <p:cNvSpPr txBox="1"/>
            <p:nvPr/>
          </p:nvSpPr>
          <p:spPr>
            <a:xfrm>
              <a:off x="6131828" y="4248776"/>
              <a:ext cx="256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  <a:latin typeface="+mj-lt"/>
                  <a:cs typeface="Times New Roman" panose="02020603050405020304" pitchFamily="18" charset="0"/>
                </a:rPr>
                <a:t>(Y-t) * W</a:t>
              </a:r>
              <a:r>
                <a:rPr lang="en-US" altLang="ko-KR" b="1" baseline="-25000" dirty="0">
                  <a:highlight>
                    <a:srgbClr val="FFFF00"/>
                  </a:highlight>
                  <a:latin typeface="+mj-lt"/>
                  <a:cs typeface="Times New Roman" panose="02020603050405020304" pitchFamily="18" charset="0"/>
                </a:rPr>
                <a:t>2</a:t>
              </a:r>
              <a:r>
                <a:rPr lang="en-US" altLang="ko-KR" b="1" dirty="0">
                  <a:highlight>
                    <a:srgbClr val="FFFF00"/>
                  </a:highlight>
                  <a:latin typeface="+mj-lt"/>
                  <a:cs typeface="Times New Roman" panose="02020603050405020304" pitchFamily="18" charset="0"/>
                </a:rPr>
                <a:t>.T, [100, 50]</a:t>
              </a:r>
              <a:endParaRPr lang="ko-KR" altLang="en-US" b="1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7F7FBD61-FB8F-4DA6-8332-3D6196D2801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7057423" y="4666441"/>
              <a:ext cx="403731" cy="3070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구부러짐 104">
              <a:extLst>
                <a:ext uri="{FF2B5EF4-FFF2-40B4-BE49-F238E27FC236}">
                  <a16:creationId xmlns:a16="http://schemas.microsoft.com/office/drawing/2014/main" id="{D715599A-19BD-4BC9-B200-3FC6102B34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89954" y="4695493"/>
              <a:ext cx="430073" cy="2647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BC7DB-1DD7-48EA-AE8C-9B226943DEF3}"/>
              </a:ext>
            </a:extLst>
          </p:cNvPr>
          <p:cNvSpPr/>
          <p:nvPr/>
        </p:nvSpPr>
        <p:spPr>
          <a:xfrm>
            <a:off x="7887933" y="5534703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[100, 50]</a:t>
            </a:r>
            <a:endParaRPr lang="ko-KR" altLang="en-US" dirty="0"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9C0578-7AB3-49E3-8374-704CC425E9AC}"/>
              </a:ext>
            </a:extLst>
          </p:cNvPr>
          <p:cNvSpPr/>
          <p:nvPr/>
        </p:nvSpPr>
        <p:spPr>
          <a:xfrm>
            <a:off x="8589130" y="424956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[100, 50]</a:t>
            </a:r>
            <a:endParaRPr lang="ko-KR" altLang="en-US" dirty="0">
              <a:latin typeface="+mj-lt"/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5961CEE3-25DA-43A3-A2A6-C466E7267DF6}"/>
              </a:ext>
            </a:extLst>
          </p:cNvPr>
          <p:cNvCxnSpPr>
            <a:cxnSpLocks/>
            <a:stCxn id="100" idx="2"/>
          </p:cNvCxnSpPr>
          <p:nvPr/>
        </p:nvCxnSpPr>
        <p:spPr>
          <a:xfrm rot="16200000" flipH="1">
            <a:off x="9026361" y="4727643"/>
            <a:ext cx="431293" cy="213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B80A864-FAB4-4EA3-95A2-692BDAF56245}"/>
                  </a:ext>
                </a:extLst>
              </p:cNvPr>
              <p:cNvSpPr txBox="1"/>
              <p:nvPr/>
            </p:nvSpPr>
            <p:spPr>
              <a:xfrm>
                <a:off x="3854072" y="3140625"/>
                <a:ext cx="6479659" cy="79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b="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sz="2800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[100, 784] * [100, 50]</a:t>
                </a:r>
                <a:endParaRPr lang="ko-KR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B80A864-FAB4-4EA3-95A2-692BDAF56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72" y="3140625"/>
                <a:ext cx="6479659" cy="791755"/>
              </a:xfrm>
              <a:prstGeom prst="rect">
                <a:avLst/>
              </a:prstGeom>
              <a:blipFill>
                <a:blip r:embed="rId3"/>
                <a:stretch>
                  <a:fillRect t="-3846" r="-847" b="-1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FB866E7F-0070-40C2-AD50-BBA6DB026857}"/>
              </a:ext>
            </a:extLst>
          </p:cNvPr>
          <p:cNvSpPr txBox="1"/>
          <p:nvPr/>
        </p:nvSpPr>
        <p:spPr>
          <a:xfrm>
            <a:off x="9196097" y="5529350"/>
            <a:ext cx="262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X.T x (Y – t), [784, 50]</a:t>
            </a:r>
            <a:endParaRPr lang="ko-KR" altLang="en-US" b="1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6D238C-8616-4803-8BA8-831A70AD34D7}"/>
              </a:ext>
            </a:extLst>
          </p:cNvPr>
          <p:cNvSpPr txBox="1"/>
          <p:nvPr/>
        </p:nvSpPr>
        <p:spPr>
          <a:xfrm>
            <a:off x="9448604" y="3918084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(Y-t) * W</a:t>
            </a:r>
            <a:r>
              <a:rPr lang="en-US" altLang="ko-KR" b="1" baseline="-2500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ko-KR" b="1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.T, [100, 784]</a:t>
            </a:r>
            <a:endParaRPr lang="ko-KR" altLang="en-US" b="1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074458E1-8506-42D8-BAFC-9CFBC9312F64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10298161" y="4523876"/>
            <a:ext cx="734420" cy="2615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7" grpId="0"/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E2135-B75D-4DCC-89BA-0BFC6CD9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259" y="1009346"/>
            <a:ext cx="6775450" cy="285273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51B96-89C3-4B66-809B-81C8E9E927D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DBB9E6-9C99-435D-9DE7-BEDECE12438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files.naver.net/MjAxNzA4MTFfMjA1/MDAxNTAyNDM0MDM3NzAz.Tyes6zwxOU2ZTx-kFVdTPEPrtvCeAnIqT-dG_q6Ed8Ug.SR2wKTxBdTGYsm1v-FZiJsFY5s6yYPFCGkdFfm6D3-gg.PNG.infoefficien/image.png">
            <a:extLst>
              <a:ext uri="{FF2B5EF4-FFF2-40B4-BE49-F238E27FC236}">
                <a16:creationId xmlns:a16="http://schemas.microsoft.com/office/drawing/2014/main" id="{8C17C4FD-6880-4E73-9D35-62623715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59" y="685801"/>
            <a:ext cx="6484955" cy="57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60EB6DD-F112-408A-B9F8-0FA11857E6D7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2B73B71-EBAB-46DD-A5D4-E6502EF21AC7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gate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F7E35B-E1ED-4FF9-8AB1-E3F6A53D4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41905" r="61526" b="48067"/>
          <a:stretch/>
        </p:blipFill>
        <p:spPr>
          <a:xfrm>
            <a:off x="8959458" y="130657"/>
            <a:ext cx="2093729" cy="14621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F79828-1A98-440C-A2EA-81020C6B1B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22" t="60806" r="47047" b="27766"/>
          <a:stretch/>
        </p:blipFill>
        <p:spPr>
          <a:xfrm>
            <a:off x="8195751" y="1718117"/>
            <a:ext cx="3824046" cy="16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3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logfiles.naver.net/MjAxNzA4MTFfMjgx/MDAxNTAyNDM0MTk2NTA2.wMR6bRry0X6WsONl2of3cMmt-bnQ_wrM5Yp9mZmNdKYg.FxYdDDygW7VRgdB0hSImdasqSyyl3TYujSSrBps3m2Qg.PNG.infoefficien/image.png">
            <a:extLst>
              <a:ext uri="{FF2B5EF4-FFF2-40B4-BE49-F238E27FC236}">
                <a16:creationId xmlns:a16="http://schemas.microsoft.com/office/drawing/2014/main" id="{55F228F3-0D0B-4809-8FF4-1D10A745F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r="2482" b="4309"/>
          <a:stretch/>
        </p:blipFill>
        <p:spPr bwMode="auto">
          <a:xfrm>
            <a:off x="4032515" y="230480"/>
            <a:ext cx="6462985" cy="59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2372BA-F00D-4E6E-85E9-2B640B8DE704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10E5B8-9965-4C6F-81CA-D02AC48956D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gate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532BE6-8F92-4A92-8027-021F8BB650BA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952B-7075-4F8D-8B89-A1E82356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661" y="934497"/>
            <a:ext cx="8591339" cy="482320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주어진 규칙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(model, parameter)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의해서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따라 정해진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출력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다층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비선형 영역의 표현이 가능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다층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이론상 컴퓨터도 표현이 가능함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얼마나 많은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필요로 할까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사람이 다 정해줄 수 있을까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Neural Network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98BD22A-D48F-49FF-8882-7F33127D150F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E2135-B75D-4DCC-89BA-0BFC6CD9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259" y="1009346"/>
            <a:ext cx="6775450" cy="285273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51B96-89C3-4B66-809B-81C8E9E927D5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DBB9E6-9C99-435D-9DE7-BEDECE12438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6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1988F6-3F47-4725-9F38-4949273F8254}"/>
              </a:ext>
            </a:extLst>
          </p:cNvPr>
          <p:cNvSpPr/>
          <p:nvPr/>
        </p:nvSpPr>
        <p:spPr>
          <a:xfrm>
            <a:off x="-1" y="0"/>
            <a:ext cx="202335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eep neural network에 대한 이미지 검색결과">
            <a:extLst>
              <a:ext uri="{FF2B5EF4-FFF2-40B4-BE49-F238E27FC236}">
                <a16:creationId xmlns:a16="http://schemas.microsoft.com/office/drawing/2014/main" id="{1A9D3E32-EDE9-4676-A27D-2CEDAE37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0" y="1010654"/>
            <a:ext cx="9070810" cy="45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DBBE62-9F60-4C0B-A7CB-4C64C27A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8346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1470</Words>
  <Application>Microsoft Office PowerPoint</Application>
  <PresentationFormat>와이드스크린</PresentationFormat>
  <Paragraphs>533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Implementation of  Artificial Neural Network</vt:lpstr>
      <vt:lpstr>PowerPoint 프레젠테이션</vt:lpstr>
      <vt:lpstr>MNIST Classification</vt:lpstr>
      <vt:lpstr>Perceptron</vt:lpstr>
      <vt:lpstr>PowerPoint 프레젠테이션</vt:lpstr>
      <vt:lpstr>PowerPoint 프레젠테이션</vt:lpstr>
      <vt:lpstr>PowerPoint 프레젠테이션</vt:lpstr>
      <vt:lpstr>Neural Network</vt:lpstr>
      <vt:lpstr>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Optimization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Back propagation implementation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offline 실습 </dc:title>
  <dc:creator> 유보선</dc:creator>
  <cp:lastModifiedBy> 유보선</cp:lastModifiedBy>
  <cp:revision>134</cp:revision>
  <dcterms:created xsi:type="dcterms:W3CDTF">2018-02-19T03:28:56Z</dcterms:created>
  <dcterms:modified xsi:type="dcterms:W3CDTF">2018-02-22T16:16:55Z</dcterms:modified>
</cp:coreProperties>
</file>