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b38a2da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b38a2da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hanat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b38a2da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b38a2da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b38a2da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b38a2da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396d52f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396d52f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hanat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b38a2da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b38a2da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hanat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3995964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3995964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b38a2daf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b38a2da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Sign Detection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Kush Chopra, Bosit Anvarov, and Hanat Samatar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Reasoning for our Selection </a:t>
            </a:r>
            <a:r>
              <a:rPr lang="en" sz="2620"/>
              <a:t> </a:t>
            </a:r>
            <a:r>
              <a:rPr lang="en" sz="2620"/>
              <a:t> 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17050"/>
            <a:ext cx="8520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decided to focus on detecting road objects from an image source in order to </a:t>
            </a:r>
            <a:r>
              <a:rPr lang="en" sz="1600">
                <a:solidFill>
                  <a:schemeClr val="dk1"/>
                </a:solidFill>
              </a:rPr>
              <a:t>intertwine</a:t>
            </a:r>
            <a:r>
              <a:rPr lang="en" sz="1600">
                <a:solidFill>
                  <a:schemeClr val="dk1"/>
                </a:solidFill>
              </a:rPr>
              <a:t> our collective interest for technologies related to vehicles and traffic </a:t>
            </a:r>
            <a:r>
              <a:rPr lang="en" sz="1600">
                <a:solidFill>
                  <a:schemeClr val="dk1"/>
                </a:solidFill>
              </a:rPr>
              <a:t>safety</a:t>
            </a:r>
            <a:r>
              <a:rPr lang="en" sz="1600">
                <a:solidFill>
                  <a:schemeClr val="dk1"/>
                </a:solidFill>
              </a:rPr>
              <a:t>.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 detection of critical </a:t>
            </a:r>
            <a:r>
              <a:rPr lang="en" sz="1600">
                <a:solidFill>
                  <a:schemeClr val="dk1"/>
                </a:solidFill>
              </a:rPr>
              <a:t>road signs (Traffic Light, Stop Sign, Pedestrian Sign, and Speed Limit Sign)</a:t>
            </a:r>
            <a:r>
              <a:rPr lang="en" sz="1600">
                <a:solidFill>
                  <a:schemeClr val="dk1"/>
                </a:solidFill>
              </a:rPr>
              <a:t> allows for the operator to make </a:t>
            </a:r>
            <a:r>
              <a:rPr lang="en" sz="1600">
                <a:solidFill>
                  <a:schemeClr val="dk1"/>
                </a:solidFill>
              </a:rPr>
              <a:t>quick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important</a:t>
            </a:r>
            <a:r>
              <a:rPr lang="en" sz="1600">
                <a:solidFill>
                  <a:schemeClr val="dk1"/>
                </a:solidFill>
              </a:rPr>
              <a:t> decisions that are </a:t>
            </a:r>
            <a:r>
              <a:rPr lang="en" sz="1600">
                <a:solidFill>
                  <a:schemeClr val="dk1"/>
                </a:solidFill>
              </a:rPr>
              <a:t>relevant</a:t>
            </a:r>
            <a:r>
              <a:rPr lang="en" sz="1600">
                <a:solidFill>
                  <a:schemeClr val="dk1"/>
                </a:solidFill>
              </a:rPr>
              <a:t> to </a:t>
            </a:r>
            <a:r>
              <a:rPr lang="en" sz="1600">
                <a:solidFill>
                  <a:schemeClr val="dk1"/>
                </a:solidFill>
              </a:rPr>
              <a:t>their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safety</a:t>
            </a:r>
            <a:r>
              <a:rPr lang="en" sz="1600">
                <a:solidFill>
                  <a:schemeClr val="dk1"/>
                </a:solidFill>
              </a:rPr>
              <a:t>.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Automatic detection of traffic signs can also help improve a drivers comfortability overall, similar to a blind spot indicator on side-view </a:t>
            </a:r>
            <a:r>
              <a:rPr lang="en" sz="1600">
                <a:solidFill>
                  <a:schemeClr val="dk1"/>
                </a:solidFill>
              </a:rPr>
              <a:t>mirrors nowadays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System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accent2"/>
              </a:solidFill>
            </a:endParaRPr>
          </a:p>
          <a:p>
            <a:pPr indent="-33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" sz="1835">
                <a:solidFill>
                  <a:schemeClr val="accent2"/>
                </a:solidFill>
              </a:rPr>
              <a:t>Use HSV color system (more accurate for detecting color than RGB)</a:t>
            </a:r>
            <a:endParaRPr sz="1835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accent2"/>
              </a:solidFill>
            </a:endParaRPr>
          </a:p>
          <a:p>
            <a:pPr indent="-33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" sz="1835">
                <a:solidFill>
                  <a:schemeClr val="accent2"/>
                </a:solidFill>
              </a:rPr>
              <a:t>Use inRange() function to detect the color within a given color code range. For example, color RED in hsv is (0, 100, 100) </a:t>
            </a:r>
            <a:endParaRPr sz="1835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accent2"/>
              </a:solidFill>
            </a:endParaRPr>
          </a:p>
          <a:p>
            <a:pPr indent="-33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" sz="1835">
                <a:solidFill>
                  <a:schemeClr val="accent2"/>
                </a:solidFill>
              </a:rPr>
              <a:t>Use findCountours() function to detect the external contours which approximately outlines the object</a:t>
            </a:r>
            <a:endParaRPr sz="1835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accent2"/>
              </a:solidFill>
            </a:endParaRPr>
          </a:p>
          <a:p>
            <a:pPr indent="-33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" sz="1835">
                <a:solidFill>
                  <a:schemeClr val="accent2"/>
                </a:solidFill>
              </a:rPr>
              <a:t>Use the boundingRect() function to approximated a rectangle for the largest contours, and draw it on the result image using </a:t>
            </a:r>
            <a:r>
              <a:rPr lang="en" sz="1835">
                <a:solidFill>
                  <a:schemeClr val="accent2"/>
                </a:solidFill>
              </a:rPr>
              <a:t>rectangle</a:t>
            </a:r>
            <a:r>
              <a:rPr lang="en" sz="1835">
                <a:solidFill>
                  <a:schemeClr val="accent2"/>
                </a:solidFill>
              </a:rPr>
              <a:t>() function</a:t>
            </a:r>
            <a:endParaRPr sz="1835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accent2"/>
              </a:solidFill>
            </a:endParaRPr>
          </a:p>
          <a:p>
            <a:pPr indent="-33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AutoNum type="arabicPeriod"/>
            </a:pPr>
            <a:r>
              <a:rPr lang="en" sz="1835">
                <a:solidFill>
                  <a:schemeClr val="accent2"/>
                </a:solidFill>
              </a:rPr>
              <a:t>Name the object    </a:t>
            </a:r>
            <a:endParaRPr sz="1835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9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94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042">
                <a:solidFill>
                  <a:schemeClr val="accent2"/>
                </a:solidFill>
              </a:rPr>
              <a:t>Given the input image, we first converted the image from RGB -&gt; HSV </a:t>
            </a:r>
            <a:r>
              <a:rPr lang="en" sz="2042">
                <a:solidFill>
                  <a:schemeClr val="accent2"/>
                </a:solidFill>
              </a:rPr>
              <a:t>color space</a:t>
            </a:r>
            <a:r>
              <a:rPr lang="en" sz="2042">
                <a:solidFill>
                  <a:schemeClr val="accent2"/>
                </a:solidFill>
              </a:rPr>
              <a:t> to allow for any colors within a given </a:t>
            </a:r>
            <a:r>
              <a:rPr lang="en" sz="2042">
                <a:solidFill>
                  <a:schemeClr val="accent2"/>
                </a:solidFill>
              </a:rPr>
              <a:t>range</a:t>
            </a:r>
            <a:br>
              <a:rPr lang="en" sz="2042">
                <a:solidFill>
                  <a:schemeClr val="accent2"/>
                </a:solidFill>
              </a:rPr>
            </a:br>
            <a:endParaRPr sz="2042">
              <a:solidFill>
                <a:schemeClr val="accent2"/>
              </a:solidFill>
            </a:endParaRPr>
          </a:p>
          <a:p>
            <a:pPr indent="-3194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042">
                <a:solidFill>
                  <a:schemeClr val="accent2"/>
                </a:solidFill>
              </a:rPr>
              <a:t>Similar to thresholding, we masked the image according to the color of given range. In this case it was red</a:t>
            </a:r>
            <a:endParaRPr sz="2042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3169500"/>
            <a:ext cx="2157224" cy="1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 rot="10800000">
            <a:off x="3490999" y="3928650"/>
            <a:ext cx="1681800" cy="57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650" y="3169500"/>
            <a:ext cx="2107617" cy="1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70550" y="1127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Good result:</a:t>
            </a:r>
            <a:br>
              <a:rPr lang="en" sz="1800">
                <a:solidFill>
                  <a:schemeClr val="accent2"/>
                </a:solidFill>
              </a:rPr>
            </a:b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062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Example Margin of Error: More than one same colored sign, only detects one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5" y="2269975"/>
            <a:ext cx="3013250" cy="20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25" y="1812600"/>
            <a:ext cx="3475699" cy="26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Blockers/Challenges</a:t>
            </a:r>
            <a:endParaRPr sz="26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08600"/>
            <a:ext cx="85206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Being u</a:t>
            </a:r>
            <a:r>
              <a:rPr lang="en" sz="1700">
                <a:solidFill>
                  <a:schemeClr val="accent2"/>
                </a:solidFill>
              </a:rPr>
              <a:t>nable to detect </a:t>
            </a:r>
            <a:r>
              <a:rPr lang="en" sz="1700">
                <a:solidFill>
                  <a:schemeClr val="accent2"/>
                </a:solidFill>
              </a:rPr>
              <a:t>specifically</a:t>
            </a:r>
            <a:r>
              <a:rPr lang="en" sz="1700">
                <a:solidFill>
                  <a:schemeClr val="accent2"/>
                </a:solidFill>
              </a:rPr>
              <a:t> which road sign type it is from the given image; went around this by utilizing the signs color 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To achieve this, dataset training using machine learning could be used </a:t>
            </a:r>
            <a:br>
              <a:rPr lang="en" sz="1700">
                <a:solidFill>
                  <a:schemeClr val="accent2"/>
                </a:solidFill>
              </a:rPr>
            </a:b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Being u</a:t>
            </a:r>
            <a:r>
              <a:rPr lang="en" sz="1700">
                <a:solidFill>
                  <a:schemeClr val="accent2"/>
                </a:solidFill>
              </a:rPr>
              <a:t>nable to detect more than one of same color road signs within the same frame or image</a:t>
            </a:r>
            <a:br>
              <a:rPr lang="en" sz="1700">
                <a:solidFill>
                  <a:schemeClr val="accent2"/>
                </a:solidFill>
              </a:rPr>
            </a:b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Different sign shapes can cause variety in the detections outlining accuracy </a:t>
            </a:r>
            <a:endParaRPr sz="17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Advancements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 the moment, we have been successful for detecting multiple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traffic signs according to their HSV values; however it does not fully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specify the type of sign.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the future, we can broaden the program so that it is able to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detect the traffic lights (opencv YOLO) , the number of pedestrians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on the </a:t>
            </a:r>
            <a:r>
              <a:rPr lang="en" sz="1400">
                <a:solidFill>
                  <a:schemeClr val="dk1"/>
                </a:solidFill>
              </a:rPr>
              <a:t>sidewalk, and the number of cars in a particular image/video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can also make the program to detect cars changing lanes.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00" y="1197125"/>
            <a:ext cx="2524599" cy="28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We were able to configure the road sign detection software to be able to detect signs and identify their purpose </a:t>
            </a:r>
            <a:r>
              <a:rPr lang="en">
                <a:solidFill>
                  <a:schemeClr val="accent2"/>
                </a:solidFill>
              </a:rPr>
              <a:t>through image recognition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Our approach led to a few blockers, mainly due to the challenge of </a:t>
            </a:r>
            <a:r>
              <a:rPr lang="en">
                <a:solidFill>
                  <a:schemeClr val="accent2"/>
                </a:solidFill>
              </a:rPr>
              <a:t>integrating</a:t>
            </a:r>
            <a:r>
              <a:rPr lang="en">
                <a:solidFill>
                  <a:schemeClr val="accent2"/>
                </a:solidFill>
              </a:rPr>
              <a:t> other </a:t>
            </a:r>
            <a:r>
              <a:rPr lang="en">
                <a:solidFill>
                  <a:schemeClr val="accent2"/>
                </a:solidFill>
              </a:rPr>
              <a:t>datasets</a:t>
            </a:r>
            <a:r>
              <a:rPr lang="en">
                <a:solidFill>
                  <a:schemeClr val="accent2"/>
                </a:solidFill>
              </a:rPr>
              <a:t> into what we wanted to be </a:t>
            </a:r>
            <a:r>
              <a:rPr lang="en">
                <a:solidFill>
                  <a:schemeClr val="accent2"/>
                </a:solidFill>
              </a:rPr>
              <a:t>identified (foreign street signs)</a:t>
            </a:r>
            <a:r>
              <a:rPr lang="en">
                <a:solidFill>
                  <a:schemeClr val="accent2"/>
                </a:solidFill>
              </a:rPr>
              <a:t>.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Questions?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