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7" r:id="rId8"/>
    <p:sldId id="272" r:id="rId9"/>
    <p:sldId id="265" r:id="rId10"/>
    <p:sldId id="268" r:id="rId11"/>
    <p:sldId id="269" r:id="rId12"/>
    <p:sldId id="270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7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4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4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95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3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50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5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3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9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6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4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8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6826CF1-7A37-474B-A819-662C36D001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1315F7F-D823-4580-9D81-7063CD8D1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83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E753-03CE-4045-9BD7-337BD38DA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Računarska topologija</a:t>
            </a:r>
            <a:br>
              <a:rPr lang="sr-Latn-RS" dirty="0"/>
            </a:br>
            <a:br>
              <a:rPr lang="sr-Latn-RS" dirty="0"/>
            </a:br>
            <a:r>
              <a:rPr lang="sr-Latn-RS" dirty="0"/>
              <a:t>Seminarski rad - Prepoznavanje autora knjige	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5ACCE-C094-46F2-8566-7C121AD18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64341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/>
              <a:t>Milica Golubović 239/2018														Prof. dr Aleksandar Vučić</a:t>
            </a:r>
          </a:p>
          <a:p>
            <a:r>
              <a:rPr lang="sr-Latn-RS" dirty="0"/>
              <a:t>Boško Delić 256/2018															Asistent: Filip Jekić</a:t>
            </a:r>
            <a:endParaRPr lang="sr-Cyrl-RS" dirty="0"/>
          </a:p>
          <a:p>
            <a:r>
              <a:rPr lang="sr-Cyrl-RS" dirty="0"/>
              <a:t>								</a:t>
            </a:r>
            <a:r>
              <a:rPr lang="sr-Latn-RS" dirty="0"/>
              <a:t>Matematički fakultet, Univerzitet u Beogradu</a:t>
            </a:r>
          </a:p>
          <a:p>
            <a:r>
              <a:rPr lang="sr-Latn-RS" dirty="0"/>
              <a:t>										         2023.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23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F691-1D8F-4113-86F0-59B6EA55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 suseda, 2 folda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A3082-106C-4159-9C79-40857AE11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72" y="2440488"/>
            <a:ext cx="11192256" cy="3136071"/>
          </a:xfrm>
        </p:spPr>
      </p:pic>
    </p:spTree>
    <p:extLst>
      <p:ext uri="{BB962C8B-B14F-4D97-AF65-F5344CB8AC3E}">
        <p14:creationId xmlns:p14="http://schemas.microsoft.com/office/powerpoint/2010/main" val="24689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F691-1D8F-4113-86F0-59B6EA55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 suseda, 5 foldova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B66F-EE4D-4A3C-91A7-A717583B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71EF3-3D63-48FF-8735-AEC71A5E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" y="2459555"/>
            <a:ext cx="11192256" cy="31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7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F691-1D8F-4113-86F0-59B6EA55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 suseda, 5 foldova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B016-BB0E-4CD8-9FF7-D7A565D4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3ECE6-1EB4-482B-8C34-C235EEA0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465302"/>
            <a:ext cx="11196320" cy="315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5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D027-462F-4983-9DAD-4A09A1A6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Moguća dalja poboljšanja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C2EB-2058-4DBD-86AA-A41AABC3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Automatizacija skidanja i obrade knjiga</a:t>
            </a:r>
          </a:p>
          <a:p>
            <a:r>
              <a:rPr lang="sr-Latn-RS" dirty="0"/>
              <a:t>Spacy ima mogućnost treniranja modela, finis i exit</a:t>
            </a:r>
          </a:p>
          <a:p>
            <a:r>
              <a:rPr lang="sr-Latn-RS" dirty="0"/>
              <a:t>Proširenje na drame, Šekspir, Platon</a:t>
            </a:r>
          </a:p>
          <a:p>
            <a:r>
              <a:rPr lang="sr-Latn-RS" dirty="0"/>
              <a:t>Problematika nadimaka i imena od više reči</a:t>
            </a:r>
          </a:p>
          <a:p>
            <a:r>
              <a:rPr lang="sr-Latn-RS" dirty="0"/>
              <a:t>Odabir parametara?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56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B0064-EE22-421D-929E-C9F62CE4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1" y="1314450"/>
            <a:ext cx="5543550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45D5C-C85B-43A8-A79D-F6BAD1D7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9" y="1314450"/>
            <a:ext cx="5543550" cy="422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476D2-5D4F-4F28-825C-6926E047EF1A}"/>
              </a:ext>
            </a:extLst>
          </p:cNvPr>
          <p:cNvSpPr txBox="1"/>
          <p:nvPr/>
        </p:nvSpPr>
        <p:spPr>
          <a:xfrm>
            <a:off x="2129046" y="781235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Threshold 0.012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1E08-9CBB-4A02-BC98-67D6FE2FE4F4}"/>
              </a:ext>
            </a:extLst>
          </p:cNvPr>
          <p:cNvSpPr txBox="1"/>
          <p:nvPr/>
        </p:nvSpPr>
        <p:spPr>
          <a:xfrm>
            <a:off x="8365053" y="78123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Threshold 0.015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0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4F08-529D-4B50-B174-2328F2C7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2466-C7BE-4422-B6A3-655C6A6B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Seminarski rad je baziran na radu Topological Signature of 19th Century Novelists: Persistent Homology in Text Mining</a:t>
            </a:r>
            <a:r>
              <a:rPr lang="en-US" dirty="0"/>
              <a:t> od </a:t>
            </a:r>
            <a:r>
              <a:rPr lang="en-US" dirty="0" err="1"/>
              <a:t>Gholizadeh</a:t>
            </a:r>
            <a:r>
              <a:rPr lang="en-US" dirty="0"/>
              <a:t>, </a:t>
            </a:r>
            <a:r>
              <a:rPr lang="en-US" dirty="0" err="1"/>
              <a:t>Seyeditabari</a:t>
            </a:r>
            <a:r>
              <a:rPr lang="en-US" dirty="0"/>
              <a:t>, </a:t>
            </a:r>
            <a:r>
              <a:rPr lang="en-US" dirty="0" err="1"/>
              <a:t>Zadrozny</a:t>
            </a:r>
            <a:endParaRPr lang="sr-Latn-RS" dirty="0"/>
          </a:p>
          <a:p>
            <a:r>
              <a:rPr lang="en-US" dirty="0"/>
              <a:t>Kl</a:t>
            </a:r>
            <a:r>
              <a:rPr lang="sr-Latn-RS" dirty="0"/>
              <a:t>asična analiza teksta ima „bag of words“ pristup</a:t>
            </a:r>
          </a:p>
          <a:p>
            <a:r>
              <a:rPr lang="sr-Latn-RS" dirty="0"/>
              <a:t>Topološka analiza (TDA) hvata oblike u podacima, za višedimenzionalne podatke sa šumom; klasterovanje, smanjenje dimenzionalnosti</a:t>
            </a:r>
          </a:p>
          <a:p>
            <a:r>
              <a:rPr lang="sr-Latn-RS" dirty="0"/>
              <a:t>Knjige preuzete sa sajta Project Gutenberg, bez autorskih prava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5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F7EB-7C2B-44F0-BF40-FA2DCD6D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Algoritam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6882-8A37-414B-A9A2-55857551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Faze:</a:t>
            </a:r>
          </a:p>
          <a:p>
            <a:pPr lvl="1">
              <a:buFont typeface="+mj-lt"/>
              <a:buAutoNum type="arabicParenR"/>
            </a:pPr>
            <a:r>
              <a:rPr lang="sr-Latn-RS" sz="1800" dirty="0"/>
              <a:t>Izdvajanje pozicija likova u knjizi</a:t>
            </a:r>
          </a:p>
          <a:p>
            <a:pPr lvl="1">
              <a:buFont typeface="+mj-lt"/>
              <a:buAutoNum type="arabicParenR"/>
            </a:pPr>
            <a:r>
              <a:rPr lang="sr-Latn-RS" sz="1800" dirty="0"/>
              <a:t>Merenje rastojanja između likova u romanu</a:t>
            </a:r>
          </a:p>
          <a:p>
            <a:pPr lvl="1">
              <a:buFont typeface="+mj-lt"/>
              <a:buAutoNum type="arabicParenR"/>
            </a:pPr>
            <a:r>
              <a:rPr lang="sr-Latn-RS" sz="1800" dirty="0"/>
              <a:t>Crtanje dijagrama perzistencije i simplicijanih kompleksa</a:t>
            </a:r>
          </a:p>
          <a:p>
            <a:pPr lvl="1">
              <a:buFont typeface="+mj-lt"/>
              <a:buAutoNum type="arabicParenR"/>
            </a:pPr>
            <a:r>
              <a:rPr lang="sr-Latn-RS" sz="1800" dirty="0"/>
              <a:t>Predviđanje autora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9782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F7EB-7C2B-44F0-BF40-FA2DCD6D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Izdvajanje pozicija likova u knjizi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6882-8A37-414B-A9A2-55857551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Spacy – NLP open-source biblioteka za Python napisana u Cythonu</a:t>
            </a:r>
          </a:p>
          <a:p>
            <a:r>
              <a:rPr lang="sr-Latn-RS" dirty="0"/>
              <a:t>Vrši tokenizaciju i prepoznavanje imenovanih entiteta</a:t>
            </a:r>
          </a:p>
          <a:p>
            <a:r>
              <a:rPr lang="sr-Latn-RS" dirty="0"/>
              <a:t>Uzima se pozicija lika u odnosu na dužinu knjige</a:t>
            </a:r>
          </a:p>
          <a:p>
            <a:r>
              <a:rPr lang="sr-Latn-RS" dirty="0"/>
              <a:t>10 najčešćih likova</a:t>
            </a:r>
          </a:p>
        </p:txBody>
      </p:sp>
    </p:spTree>
    <p:extLst>
      <p:ext uri="{BB962C8B-B14F-4D97-AF65-F5344CB8AC3E}">
        <p14:creationId xmlns:p14="http://schemas.microsoft.com/office/powerpoint/2010/main" val="121114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F7EB-7C2B-44F0-BF40-FA2DCD6D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Merenje rastojanja između likova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66882-8A37-414B-A9A2-558575514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Prave se vektori pozicija istih dužina gde se duži skraćuje</a:t>
                </a:r>
              </a:p>
              <a:p>
                <a:r>
                  <a:rPr lang="sr-Latn-RS" dirty="0"/>
                  <a:t>Vaserštajnova distanca između vektora (cena potrebna da se jedna raspodela verovatnoće pretvori u drugu)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𝑊𝐷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sr-Latn-RS" dirty="0"/>
                  <a:t> gde I, J normalizovani vektori pozicija karaktera A i B</a:t>
                </a:r>
              </a:p>
              <a:p>
                <a:r>
                  <a:rPr lang="sr-Latn-RS" dirty="0"/>
                  <a:t>3 matrice distanci za različite vrednosti parametra </a:t>
                </a:r>
                <a:r>
                  <a:rPr lang="sr-Latn-RS" i="1" dirty="0"/>
                  <a:t>t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sr-Latn-R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−0.1, 0, 0.1</m:t>
                        </m:r>
                      </m:e>
                    </m:d>
                  </m:oMath>
                </a14:m>
                <a:endParaRPr lang="sr-Latn-R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66882-8A37-414B-A9A2-558575514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4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3EC6-84E3-4F60-B899-14C100D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Crtanje dijagrama perzistencije i simplicijalnih kompleksa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855A-B09E-4990-ABB9-E5019C9E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Pravi se Ripsov kompleks od matrice distanci likova knjige</a:t>
            </a:r>
          </a:p>
          <a:p>
            <a:r>
              <a:rPr lang="sr-Latn-RS" dirty="0"/>
              <a:t>Od njega pravimo drvo simpleksa maksimalne dimenzije 2 da uračuna i rupe</a:t>
            </a:r>
          </a:p>
          <a:p>
            <a:r>
              <a:rPr lang="sr-Latn-RS" dirty="0"/>
              <a:t>Nad tim drvetom crtamo dijagram perzistencije</a:t>
            </a:r>
          </a:p>
          <a:p>
            <a:r>
              <a:rPr lang="sr-Latn-RS" dirty="0"/>
              <a:t>Iz drveta se izdvajaju tačke, duži i trouglovi i od njih se crta simplicijalni kompleks</a:t>
            </a:r>
          </a:p>
        </p:txBody>
      </p:sp>
    </p:spTree>
    <p:extLst>
      <p:ext uri="{BB962C8B-B14F-4D97-AF65-F5344CB8AC3E}">
        <p14:creationId xmlns:p14="http://schemas.microsoft.com/office/powerpoint/2010/main" val="229174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8D07A30-C365-4572-9440-87A6812B2C4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5" y="397828"/>
            <a:ext cx="3921760" cy="294029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863913-7A47-4C57-86AF-B0CC58167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5" y="3519875"/>
            <a:ext cx="3921760" cy="2941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8589C9-96A0-40D5-8D41-247677C46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65" y="396806"/>
            <a:ext cx="3921760" cy="2941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03D459-61BA-4FFC-8C87-D0D1F37A5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65" y="3519875"/>
            <a:ext cx="3921759" cy="29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6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7C6A1-D400-4048-ADF3-E24300C6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0" y="228600"/>
            <a:ext cx="4470365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49F5B-2291-4CAC-9322-C17768A7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67" y="228600"/>
            <a:ext cx="4470365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ABBDC-FB64-4A48-8967-32D5AAF08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67" y="3573851"/>
            <a:ext cx="4470365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66B39-19D3-4E60-B094-57594F963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9" y="3573851"/>
            <a:ext cx="447036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0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3EC6-84E3-4F60-B899-14C100D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Predviđanje autora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855A-B09E-4990-ABB9-E5019C9E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Binarni KNN sa kros-validacijom</a:t>
            </a:r>
          </a:p>
          <a:p>
            <a:pPr lvl="1"/>
            <a:r>
              <a:rPr lang="sr-Latn-RS" sz="1800" dirty="0"/>
              <a:t>Za svaka 2 autora se radi KNN nad njihovim knjigama</a:t>
            </a:r>
          </a:p>
          <a:p>
            <a:pPr lvl="1"/>
            <a:r>
              <a:rPr lang="sr-Latn-RS" sz="1800" dirty="0"/>
              <a:t>Knjige se nasumice biraju tako da oba autora imaju isti broj</a:t>
            </a:r>
            <a:r>
              <a:rPr lang="en-US" sz="1800" dirty="0"/>
              <a:t> </a:t>
            </a:r>
            <a:r>
              <a:rPr lang="en-US" sz="1800" dirty="0" err="1"/>
              <a:t>knjiga</a:t>
            </a:r>
            <a:endParaRPr lang="sr-Latn-RS" sz="1800" dirty="0"/>
          </a:p>
          <a:p>
            <a:pPr lvl="1"/>
            <a:r>
              <a:rPr lang="sr-Latn-RS" sz="1800" dirty="0"/>
              <a:t>Postupak se ponavlja 200 puta i uzima prosečna preciznost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98362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84</TotalTime>
  <Words>398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Cambria Math</vt:lpstr>
      <vt:lpstr>Times New Roman</vt:lpstr>
      <vt:lpstr>Wingdings 2</vt:lpstr>
      <vt:lpstr>Quotable</vt:lpstr>
      <vt:lpstr>Računarska topologija  Seminarski rad - Prepoznavanje autora knjige </vt:lpstr>
      <vt:lpstr>Uvod</vt:lpstr>
      <vt:lpstr>Algoritam</vt:lpstr>
      <vt:lpstr>Izdvajanje pozicija likova u knjizi</vt:lpstr>
      <vt:lpstr>Merenje rastojanja između likova</vt:lpstr>
      <vt:lpstr>Crtanje dijagrama perzistencije i simplicijalnih kompleksa</vt:lpstr>
      <vt:lpstr>PowerPoint Presentation</vt:lpstr>
      <vt:lpstr>PowerPoint Presentation</vt:lpstr>
      <vt:lpstr>Predviđanje autora</vt:lpstr>
      <vt:lpstr>3 suseda, 2 folda</vt:lpstr>
      <vt:lpstr>3 suseda, 5 foldova</vt:lpstr>
      <vt:lpstr>5 suseda, 5 foldova</vt:lpstr>
      <vt:lpstr>Moguća dalja poboljšanja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Računarska topologija  Seminarski rad - Prepoznavanje autora knjige </dc:title>
  <dc:creator>jimih</dc:creator>
  <cp:lastModifiedBy>jimih</cp:lastModifiedBy>
  <cp:revision>69</cp:revision>
  <dcterms:created xsi:type="dcterms:W3CDTF">2023-05-30T08:57:14Z</dcterms:created>
  <dcterms:modified xsi:type="dcterms:W3CDTF">2023-05-31T10:26:13Z</dcterms:modified>
</cp:coreProperties>
</file>