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Projekat iz soft kompjutinga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Boško Kukobat RA122-2012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Prepoznavanje</a:t>
            </a:r>
            <a:r>
              <a:rPr lang="sr-Latn-RS" sz="2000" dirty="0" smtClean="0"/>
              <a:t> da se radi o igri “Moj broj”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Prepoznavanje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sr-Latn-RS" sz="2000" dirty="0" smtClean="0"/>
              <a:t>ženog i ponuđenih brojeva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Računanje najbliže moguće vrednosti traženom broju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Moguće prepoznavati sadržaj i sa tv slagalice i sa </a:t>
            </a:r>
            <a:r>
              <a:rPr lang="sr-Latn-RS" sz="2000" dirty="0" smtClean="0"/>
              <a:t>fejsbuka</a:t>
            </a:r>
            <a:endParaRPr lang="sr-Latn-RS" sz="2000" dirty="0" smtClean="0"/>
          </a:p>
          <a:p>
            <a:endParaRPr lang="sr-Latn-RS" sz="2000" dirty="0" smtClean="0"/>
          </a:p>
          <a:p>
            <a:r>
              <a:rPr lang="sr-Latn-RS" sz="2000" dirty="0" smtClean="0"/>
              <a:t>Omogućiti rad i sa video sadržajem</a:t>
            </a:r>
            <a:endParaRPr lang="en-US" sz="2000" dirty="0" smtClean="0"/>
          </a:p>
          <a:p>
            <a:endParaRPr lang="sr-Latn-RS" sz="2000" dirty="0" smtClean="0"/>
          </a:p>
          <a:p>
            <a:r>
              <a:rPr lang="sr-Latn-RS" sz="2000" smtClean="0"/>
              <a:t>Ispisati ceo postupak dolaska do rešenja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206" y="1619730"/>
            <a:ext cx="5639587" cy="448690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206" y="1619730"/>
            <a:ext cx="5639587" cy="448690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r-Latn-RS" dirty="0" smtClean="0"/>
              <a:t>Potencijalni problem – razlikovanje ponuđenih brojeva od broja bodova</a:t>
            </a:r>
            <a:endParaRPr lang="en-US" dirty="0"/>
          </a:p>
        </p:txBody>
      </p:sp>
      <p:pic>
        <p:nvPicPr>
          <p:cNvPr id="13" name="Picture Placeholder 12" descr="Untitl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1981200" y="457200"/>
            <a:ext cx="5486400" cy="4114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Nameravam da koristim iste metode koje sam koristio na vežbama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Pomoću screenshot-ova će biti napravljen obučavajući skup, i takođe će biti korišćeni kako bi se utvrdilo da je u pitanju baš ova igra</a:t>
            </a:r>
          </a:p>
          <a:p>
            <a:endParaRPr lang="sr-Latn-RS" sz="2000" dirty="0" smtClean="0"/>
          </a:p>
          <a:p>
            <a:r>
              <a:rPr lang="sr-Latn-RS" sz="2000" dirty="0" smtClean="0"/>
              <a:t>K-Means algoritam za prepoznavanje dvocifrenih i trocifrenih brojeva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69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Projekat iz soft kompjutinga</vt:lpstr>
      <vt:lpstr>Specifikacija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Bosko</dc:creator>
  <cp:lastModifiedBy>Bosko</cp:lastModifiedBy>
  <cp:revision>75</cp:revision>
  <dcterms:created xsi:type="dcterms:W3CDTF">2006-08-16T00:00:00Z</dcterms:created>
  <dcterms:modified xsi:type="dcterms:W3CDTF">2015-12-16T21:50:39Z</dcterms:modified>
</cp:coreProperties>
</file>