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3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10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35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9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8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5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61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6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9F0C0D-9637-4C71-9BDC-31E345227D45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16A6-FF99-48E3-9247-DEAAF596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7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16DC1-ED6C-4FAF-8746-A01B3961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421" y="609600"/>
            <a:ext cx="8825658" cy="33295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Curious l’Adventure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D93F0D-B750-4400-85F3-E9E27CE2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1092" y="6098037"/>
            <a:ext cx="6400800" cy="180779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Bosn_Fox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П. Богданов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NitroGamer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Е. Буров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1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025A2-1977-42D1-8CD0-24E5DF19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39800"/>
            <a:ext cx="9404723" cy="9134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0CCF2-99AB-445D-B2AA-BA53F5A8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60" y="283185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Мы долго размышляли на тему жанра игры. Рассматривались такие варианты,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пошаговая стратегия и квест. В конечном итоге после жарких дискуссий и раздумий, было принято решение создать игру в жанре квеста.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Сюжет и механика игры были придуманы на основе ранее просмотренных фильмов и игр, в которые мы играли. В особенности нас вдохновили успешные однопользовательские игры, как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“Dishonored”, “Undertale”, “Little Nightmares”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так далее. </a:t>
            </a:r>
          </a:p>
        </p:txBody>
      </p:sp>
    </p:spTree>
    <p:extLst>
      <p:ext uri="{BB962C8B-B14F-4D97-AF65-F5344CB8AC3E}">
        <p14:creationId xmlns:p14="http://schemas.microsoft.com/office/powerpoint/2010/main" val="279568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22B5C-444C-46D8-9AFB-02F15CF3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50651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Сюжет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96B6B-2246-4A5D-9E84-1FAFF84D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12355" cy="3954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     После проведения ритуала по стабилизации моста между нашим миром и Бездной Вы теряете создание, и спустя неопределённый промежуток времени просыпаетесь внутри одного из небольших домов имения какой-то знатной семьи. Ваша задача – найти ключ от входной двери и выбраться из закольцованного дома. </a:t>
            </a:r>
          </a:p>
          <a:p>
            <a:pPr marL="0" indent="0">
              <a:buNone/>
            </a:pPr>
            <a:r>
              <a:rPr lang="ru-RU" dirty="0"/>
              <a:t>     Чтобы найти заветный ключ, Вам придётся, взаимодействуя с объектами в доме, выполнить ряд условий, после чего Вы сможете покинуть злосчастный дом и вернуться к своей миссии.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F49EAF-3862-4BF8-B66A-5AE9D533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2251181"/>
            <a:ext cx="4884769" cy="27476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5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1265A-7E0C-4068-A397-B72D742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F5E0E-53F7-4C47-A803-69580680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В ходе создания игры были использованы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начинка игры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предупреждения ошибок)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datetime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анимирования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объектов и счёта игрового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разноцветных букв в стартовом меню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разрешением экрана компьютера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2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EF2C1-E73D-4920-BF58-0AA6748A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для доработок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821A8-0197-4FD8-BECB-2E3E99DE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В силу того, что эта игра является нашим первым проектом, у неё есть большой потенциал для улучшений. Например, улучшение качества нарисованных спрайтов, их большая детализация и анимация, возможность сохраняться и загружаться, а также более развёрнутый и полный сюжет.   </a:t>
            </a:r>
          </a:p>
        </p:txBody>
      </p:sp>
    </p:spTree>
    <p:extLst>
      <p:ext uri="{BB962C8B-B14F-4D97-AF65-F5344CB8AC3E}">
        <p14:creationId xmlns:p14="http://schemas.microsoft.com/office/powerpoint/2010/main" val="151093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DE6F4-34B7-42CC-A608-3C2EA075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Aller, merci pour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attantion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0215C-C5AB-45FD-982F-D157541E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8065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303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Curious l’Adventure</vt:lpstr>
      <vt:lpstr>История создания</vt:lpstr>
      <vt:lpstr>Сюжет игры</vt:lpstr>
      <vt:lpstr>Использованные механики</vt:lpstr>
      <vt:lpstr>Идеи для доработок</vt:lpstr>
      <vt:lpstr>Aller, merci pour votre attantion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Curious l’Adventure</dc:title>
  <dc:creator>Платон</dc:creator>
  <cp:lastModifiedBy>Платон</cp:lastModifiedBy>
  <cp:revision>2</cp:revision>
  <dcterms:created xsi:type="dcterms:W3CDTF">2022-02-01T09:37:46Z</dcterms:created>
  <dcterms:modified xsi:type="dcterms:W3CDTF">2022-02-01T10:47:50Z</dcterms:modified>
</cp:coreProperties>
</file>