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D23B1-920D-4627-8768-082F9F25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D6BBF-5833-4A57-AC02-5A0562B86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2EC3D-BE3F-4F0C-827A-1087F9A4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C33BE-100F-4461-B800-2FBDCC23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95F6-A9B0-420F-9E1C-E0904129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45237-807B-41DD-914F-64018344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1F90C0-B838-4DC3-89E5-E9BF6F41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4BBA7-BC7E-481E-A972-D197626F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F36858-0FA6-4823-922A-D4DF43F5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44584-C976-47C8-A559-B9BFF02A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7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A60123-3603-48DA-BA58-DA9EADF6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45E6D3-1A88-4A4A-B91B-D6D0A4F5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F5D2C-2986-4E16-8B04-3BD29792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3AC8C-0F4D-45F1-AB37-35D11091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6EFF2-56B7-4EFD-8B39-4E47EA3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6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B6FA9-6DDA-4600-80DE-431E1CD1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95871-6A3A-4D9D-A6B4-03B76DDC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86F6F-8FFC-4C05-B89B-154272A3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13A3DD-F469-4FC3-B682-2973CD4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20F91-C77E-4D0E-8D45-54118932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88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BF65-6A99-4E5D-B11A-7582AD21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285C0-5D27-45FD-9D99-64F0623F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9149D-CAF7-4F0E-96DC-A89ACAA4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37FEE5-9F0F-4745-85E9-9E9FCC29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6635D-5F20-499F-B44C-D07AA582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7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485BA-AA9E-4E61-BF21-09607029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609B5-8D5E-4D29-B29F-A7C3C81F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E3A4FB-1AE4-4335-A5EF-31DE0B40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A6D73-7383-4ACF-896F-613F1F3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5BBFD-D4AA-4CFB-9CB8-07AE1CC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4C58E-E75B-4BE7-86DA-A46ECA7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2C4A0-98FE-40DB-B56B-F3FDCC3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80FD0-0D29-44C2-889E-F4ED1400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CAA02C-FC36-4F1F-9567-A582796D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FB3A48-3DA3-46CB-B4AF-B96B2FEA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701CD9-1EB4-44EB-8AE5-0455B83F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D40871-3464-42B9-9F0B-AF475AFF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60FB41-0F1F-441C-98D3-69A48250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E5CA91-6AF1-4D3C-AA87-3940A1C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1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969E2-BA1B-4400-8A79-B4061429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EAB858-7905-47A2-AF58-6B110702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FF1456-18BF-414D-8708-CB6B9272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379C94-6F4D-4E8F-8B5E-85746EEF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0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54F41B-8141-4CE3-8F75-85D11D2F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BEB2FF-D7D6-4DE8-9EA4-384CD7A3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848831-F10A-4F37-B4F4-CF052EB9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8D0E5-9787-44B6-A84E-C04AFFC7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B06C8-86AD-4C61-80EC-E5CD0C0D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1F2C79-CE50-41EA-B8AE-8BFE4649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8D1496-F3C0-4C7A-B06B-804AC8ED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B5A68-0397-4944-924C-15D184ED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7B6EF5-0226-4652-9063-32C5EB27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6CEE2-76E4-41B4-B218-7A17CFE4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F8022-205F-4BA5-A483-574F435B4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C8D40-EF6D-48A5-86A9-48AAD8A0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7253E7-00E7-4145-A03F-3CCCAE3D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FD0418-1772-4603-B0F7-E2ED0638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48A3D-31F6-48ED-9340-20FDE372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02A9B-C1AA-40B3-8C83-31600731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9789E7-F2B0-40F1-87BD-68DFBA98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332D2-1126-47F7-9BA2-5B7BF162C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B6D9-8C2B-468D-898D-859B2888934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55477-A03E-49D8-8816-2A5486201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DF615-F25C-44B7-86AC-C5BA8C43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F918-23B1-42CF-B454-4F259332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snFox/Curious-l-Adventur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DD02E-E039-4712-A886-65B871D49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игры </a:t>
            </a:r>
            <a:r>
              <a:rPr lang="en-US" dirty="0"/>
              <a:t>“Curious l’Adventure”</a:t>
            </a:r>
            <a:r>
              <a:rPr lang="ru-RU" dirty="0"/>
              <a:t>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68B099-00FF-40B8-B85D-968FE21CC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  <a:r>
              <a:rPr lang="en-US" dirty="0"/>
              <a:t>: </a:t>
            </a:r>
            <a:r>
              <a:rPr lang="ru-RU" dirty="0"/>
              <a:t>Богданов П. В., Буров Е. Г.</a:t>
            </a:r>
            <a:endParaRPr lang="en-US" dirty="0"/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М. Н. Рахманова</a:t>
            </a:r>
          </a:p>
        </p:txBody>
      </p:sp>
    </p:spTree>
    <p:extLst>
      <p:ext uri="{BB962C8B-B14F-4D97-AF65-F5344CB8AC3E}">
        <p14:creationId xmlns:p14="http://schemas.microsoft.com/office/powerpoint/2010/main" val="427636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9E6E2-AE9A-4237-A61C-F0DA22345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A662FD-5835-4AE1-9FAC-A98C0534F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3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BBA01-AD08-4EA8-9789-9C5DBDF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583CE-F876-4E7F-BCF9-601D1114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Целью данной работы является создание компьютерной игры на языке программирования Python. Исходя из цели работы, были определены следующие </a:t>
            </a:r>
            <a:r>
              <a:rPr lang="ru-RU" b="1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1. Выбор жанра игры, поиск идей и вдохновения в других проектах</a:t>
            </a:r>
          </a:p>
          <a:p>
            <a:r>
              <a:rPr lang="ru-RU" dirty="0"/>
              <a:t>2. Продумывание идей реализации разных механик игры.</a:t>
            </a:r>
          </a:p>
          <a:p>
            <a:r>
              <a:rPr lang="ru-RU" dirty="0"/>
              <a:t>3. Разделение обязанностей и определение сроков</a:t>
            </a:r>
          </a:p>
          <a:p>
            <a:r>
              <a:rPr lang="ru-RU" dirty="0"/>
              <a:t>4. Реализация </a:t>
            </a:r>
          </a:p>
          <a:p>
            <a:r>
              <a:rPr lang="ru-RU" dirty="0"/>
              <a:t>5. Анализ сделанной работы и вывод</a:t>
            </a:r>
            <a:endParaRPr lang="en-US" dirty="0"/>
          </a:p>
          <a:p>
            <a:r>
              <a:rPr lang="en-US" dirty="0"/>
              <a:t>6. </a:t>
            </a:r>
            <a:r>
              <a:rPr lang="ru-RU" dirty="0"/>
              <a:t>Размещение релизной версии игры в открытом доступе</a:t>
            </a:r>
          </a:p>
        </p:txBody>
      </p:sp>
    </p:spTree>
    <p:extLst>
      <p:ext uri="{BB962C8B-B14F-4D97-AF65-F5344CB8AC3E}">
        <p14:creationId xmlns:p14="http://schemas.microsoft.com/office/powerpoint/2010/main" val="382389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4D982-845B-4891-A19F-61B9AD8A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жанра игры, поиск идей и вдохновения в других проектах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8CC82-2996-46B6-A0CD-94071C4C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качество образца была выбрана</a:t>
            </a:r>
            <a:r>
              <a:rPr lang="en-US" dirty="0"/>
              <a:t> </a:t>
            </a:r>
            <a:r>
              <a:rPr lang="ru-RU" dirty="0"/>
              <a:t>игра </a:t>
            </a:r>
            <a:r>
              <a:rPr lang="en-US" dirty="0"/>
              <a:t>Undertale </a:t>
            </a:r>
            <a:r>
              <a:rPr lang="ru-RU" dirty="0"/>
              <a:t>разработчика </a:t>
            </a:r>
            <a:r>
              <a:rPr lang="en-US" dirty="0"/>
              <a:t>Toby Fox</a:t>
            </a:r>
            <a:r>
              <a:rPr lang="ru-RU" dirty="0"/>
              <a:t>. </a:t>
            </a:r>
          </a:p>
          <a:p>
            <a:r>
              <a:rPr lang="ru-RU" dirty="0"/>
              <a:t>Далее были обдуманы возможные варианты реализации похожих графики и логики при помощи технологий языка </a:t>
            </a:r>
            <a:r>
              <a:rPr lang="en-US" dirty="0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3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7369F-F8F2-4E12-A11C-9E92F08B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Графика и пользовательский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20F7F3-394D-40E6-8A05-EDD0B516B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93" y="2326544"/>
            <a:ext cx="5762976" cy="324167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CD1BBD-1B98-4499-8CD7-48D8D072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32" y="2326545"/>
            <a:ext cx="5762975" cy="3241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85611-B4AC-40F6-A39E-F6003BAA7C83}"/>
              </a:ext>
            </a:extLst>
          </p:cNvPr>
          <p:cNvSpPr txBox="1"/>
          <p:nvPr/>
        </p:nvSpPr>
        <p:spPr>
          <a:xfrm>
            <a:off x="1172390" y="1157652"/>
            <a:ext cx="1147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9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0608F-8107-4978-8B5C-F3CC1FD7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Первый результат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CD66D1-346E-4789-B392-0462600D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первых версиях были реализованы</a:t>
            </a:r>
            <a:r>
              <a:rPr lang="en-US" sz="2000" dirty="0"/>
              <a:t>:</a:t>
            </a:r>
          </a:p>
          <a:p>
            <a:r>
              <a:rPr lang="ru-RU" sz="2000" dirty="0"/>
              <a:t>Первые интерактивные объекты</a:t>
            </a:r>
            <a:endParaRPr lang="en-US" sz="2000" dirty="0"/>
          </a:p>
          <a:p>
            <a:r>
              <a:rPr lang="ru-RU" sz="2000" dirty="0"/>
              <a:t>Логика взаимодействия персонажа</a:t>
            </a:r>
            <a:endParaRPr lang="en-US" sz="2000" dirty="0"/>
          </a:p>
          <a:p>
            <a:endParaRPr lang="ru-RU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ADC4E4-2523-4BA0-B3F9-F8180F45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0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BC0D2-5356-4B2C-BD41-0F3ECF24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Добавленные изменения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6C7BB-485A-427D-B596-831FE1F9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ходе улучшения игры были также добавлены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Музыка для стартового и конечного экранов</a:t>
            </a:r>
          </a:p>
          <a:p>
            <a:r>
              <a:rPr lang="ru-RU" sz="2000" dirty="0"/>
              <a:t>Звуки</a:t>
            </a:r>
            <a:r>
              <a:rPr lang="en-US" sz="2000" dirty="0"/>
              <a:t> </a:t>
            </a:r>
            <a:r>
              <a:rPr lang="ru-RU" sz="2000" dirty="0"/>
              <a:t>при взаимодействии с предметами</a:t>
            </a:r>
          </a:p>
          <a:p>
            <a:r>
              <a:rPr lang="ru-RU" sz="2000" dirty="0"/>
              <a:t>Новые интерактивные объекты</a:t>
            </a:r>
            <a:r>
              <a:rPr lang="en-US" sz="2000" dirty="0"/>
              <a:t>.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2EE347-34ED-494C-A470-BF7FAEFE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20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8B5F5-95C1-4C08-95A4-EE18337B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Резюме о проделанной работе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C95603-1B54-4E4E-8336-8E13F37E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Написано более 1500 строк кода.</a:t>
            </a:r>
          </a:p>
          <a:p>
            <a:r>
              <a:rPr lang="ru-RU" sz="2000" dirty="0"/>
              <a:t>Создано почти 100 игровых спрайтов и звуковых файлов</a:t>
            </a:r>
            <a:r>
              <a:rPr lang="en-US" sz="2000" dirty="0"/>
              <a:t>.</a:t>
            </a:r>
          </a:p>
          <a:p>
            <a:r>
              <a:rPr lang="ru-RU" sz="2000" dirty="0"/>
              <a:t>Для каждого объекта созданы диалоги и реакции.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921E86-6659-4139-8C07-799104B9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05211"/>
            <a:ext cx="6253212" cy="35174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6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05664-20DC-4135-8E77-A8F48B35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8A105B-5B0A-455E-B5AF-DCC82B84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8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3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95E38-5E78-46B1-828E-4F0B47FC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B237-6229-4220-8D23-CBBCFD0B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 проект имеет большой потенциал к добавлению новых деталей, например, возможность сохраняться, добавление новых уровней, объектов и звуков и т.д. Однако мы считаем, что имеющийся продукт уже можно смело называть интересной компьютерной игрой, что подтверждают люди, поигравшие в нашу игру самостоятельно. Приглашаем вас тоже поиграть в неё, игру можно бесплатно скачать по данной ссылке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>
                <a:solidFill>
                  <a:srgbClr val="0070C0"/>
                </a:solidFill>
                <a:hlinkClick r:id="rId2"/>
              </a:rPr>
              <a:t>github</a:t>
            </a:r>
            <a:r>
              <a:rPr lang="en-US" b="1" u="sng" dirty="0">
                <a:solidFill>
                  <a:srgbClr val="0070C0"/>
                </a:solidFill>
              </a:rPr>
              <a:t>.com/BosnFox/Curious-l-Adventure.git</a:t>
            </a:r>
            <a:endParaRPr lang="ru-RU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6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293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Создание игры “Curious l’Adventure” на Python</vt:lpstr>
      <vt:lpstr>Основные этапы</vt:lpstr>
      <vt:lpstr>Выбор жанра игры, поиск идей и вдохновения в других проектах</vt:lpstr>
      <vt:lpstr>Графика и пользовательский интерфейс</vt:lpstr>
      <vt:lpstr>Первый результат</vt:lpstr>
      <vt:lpstr>Добавленные изменения </vt:lpstr>
      <vt:lpstr>Резюме о проделанной работе</vt:lpstr>
      <vt:lpstr>Презентация PowerPoint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Python</dc:title>
  <dc:creator>Платон</dc:creator>
  <cp:lastModifiedBy>Платон</cp:lastModifiedBy>
  <cp:revision>10</cp:revision>
  <dcterms:created xsi:type="dcterms:W3CDTF">2022-03-07T11:24:01Z</dcterms:created>
  <dcterms:modified xsi:type="dcterms:W3CDTF">2022-03-22T17:09:06Z</dcterms:modified>
</cp:coreProperties>
</file>