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4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5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4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12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21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8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3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5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6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1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68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213-F7FF-4828-BE84-AE51E7BD6C19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24C6-D81C-4252-B23C-69FB1937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52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710" y="0"/>
            <a:ext cx="5573515" cy="55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Shinkai Rikita</dc:creator>
  <cp:lastModifiedBy>Shinkai Rikita</cp:lastModifiedBy>
  <cp:revision>1</cp:revision>
  <dcterms:created xsi:type="dcterms:W3CDTF">2017-10-26T09:47:03Z</dcterms:created>
  <dcterms:modified xsi:type="dcterms:W3CDTF">2017-10-26T09:52:43Z</dcterms:modified>
</cp:coreProperties>
</file>