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94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6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E52D-BD09-4AE9-B1D0-400F87AA42F2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C0A2-2E1F-4E18-88DD-129FCA7DEC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0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E52D-BD09-4AE9-B1D0-400F87AA42F2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C0A2-2E1F-4E18-88DD-129FCA7DEC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93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E52D-BD09-4AE9-B1D0-400F87AA42F2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C0A2-2E1F-4E18-88DD-129FCA7DEC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03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E52D-BD09-4AE9-B1D0-400F87AA42F2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C0A2-2E1F-4E18-88DD-129FCA7DEC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20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E52D-BD09-4AE9-B1D0-400F87AA42F2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C0A2-2E1F-4E18-88DD-129FCA7DEC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34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E52D-BD09-4AE9-B1D0-400F87AA42F2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C0A2-2E1F-4E18-88DD-129FCA7DEC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7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E52D-BD09-4AE9-B1D0-400F87AA42F2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C0A2-2E1F-4E18-88DD-129FCA7DEC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99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E52D-BD09-4AE9-B1D0-400F87AA42F2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C0A2-2E1F-4E18-88DD-129FCA7DEC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887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E52D-BD09-4AE9-B1D0-400F87AA42F2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C0A2-2E1F-4E18-88DD-129FCA7DEC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47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E52D-BD09-4AE9-B1D0-400F87AA42F2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C0A2-2E1F-4E18-88DD-129FCA7DEC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8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E52D-BD09-4AE9-B1D0-400F87AA42F2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C0A2-2E1F-4E18-88DD-129FCA7DEC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74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AE52D-BD09-4AE9-B1D0-400F87AA42F2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0C0A2-2E1F-4E18-88DD-129FCA7DEC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38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177" y="655675"/>
            <a:ext cx="5091830" cy="5091830"/>
          </a:xfrm>
          <a:prstGeom prst="rect">
            <a:avLst/>
          </a:prstGeom>
        </p:spPr>
      </p:pic>
      <p:sp>
        <p:nvSpPr>
          <p:cNvPr id="3" name="ひし形 2"/>
          <p:cNvSpPr/>
          <p:nvPr/>
        </p:nvSpPr>
        <p:spPr>
          <a:xfrm>
            <a:off x="3219298" y="2094602"/>
            <a:ext cx="4895588" cy="2213976"/>
          </a:xfrm>
          <a:prstGeom prst="diamond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18248" y="2665003"/>
            <a:ext cx="3068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球技大会</a:t>
            </a:r>
            <a:endParaRPr kumimoji="1" lang="ja-JP" altLang="en-US" sz="54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5" name="フレーム 4"/>
          <p:cNvSpPr/>
          <p:nvPr/>
        </p:nvSpPr>
        <p:spPr>
          <a:xfrm>
            <a:off x="3106563" y="655675"/>
            <a:ext cx="5091830" cy="5091830"/>
          </a:xfrm>
          <a:prstGeom prst="frame">
            <a:avLst>
              <a:gd name="adj1" fmla="val 118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7" name="直線コネクタ 6"/>
          <p:cNvCxnSpPr>
            <a:stCxn id="5" idx="0"/>
            <a:endCxn id="3" idx="0"/>
          </p:cNvCxnSpPr>
          <p:nvPr/>
        </p:nvCxnSpPr>
        <p:spPr>
          <a:xfrm>
            <a:off x="5652478" y="655675"/>
            <a:ext cx="14614" cy="1438927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5667092" y="4308578"/>
            <a:ext cx="5219" cy="1440491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92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図形グループ 3"/>
          <p:cNvGrpSpPr/>
          <p:nvPr/>
        </p:nvGrpSpPr>
        <p:grpSpPr>
          <a:xfrm>
            <a:off x="3103634" y="525518"/>
            <a:ext cx="5573516" cy="5708937"/>
            <a:chOff x="3103634" y="525518"/>
            <a:chExt cx="5573516" cy="5708937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3634" y="651643"/>
              <a:ext cx="5573515" cy="5582812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3103635" y="525518"/>
              <a:ext cx="5573515" cy="5582812"/>
            </a:xfrm>
            <a:prstGeom prst="rect">
              <a:avLst/>
            </a:prstGeom>
            <a:noFill/>
            <a:ln w="76200">
              <a:solidFill>
                <a:srgbClr val="6D94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526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図形グループ 3"/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2667000" y="0"/>
              <a:ext cx="6858000" cy="6858000"/>
            </a:xfrm>
            <a:prstGeom prst="rect">
              <a:avLst/>
            </a:prstGeom>
            <a:noFill/>
            <a:ln w="76200">
              <a:solidFill>
                <a:srgbClr val="6D94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211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</Words>
  <Application>Microsoft Macintosh PowerPoint</Application>
  <PresentationFormat>ワイド画面</PresentationFormat>
  <Paragraphs>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HGS創英角ﾎﾟｯﾌﾟ体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Hirabayashi Seiya</dc:creator>
  <cp:lastModifiedBy>ac6328mats@kumamoto.kosen-ac.jp</cp:lastModifiedBy>
  <cp:revision>7</cp:revision>
  <dcterms:created xsi:type="dcterms:W3CDTF">2017-10-26T09:24:32Z</dcterms:created>
  <dcterms:modified xsi:type="dcterms:W3CDTF">2017-10-26T17:32:24Z</dcterms:modified>
</cp:coreProperties>
</file>