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5" r:id="rId9"/>
    <p:sldId id="266" r:id="rId10"/>
    <p:sldId id="262" r:id="rId11"/>
    <p:sldId id="263"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C6362-363F-4E3F-9894-78C2C5C3868D}" v="6" dt="2024-09-06T14:51:00.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Baskaran" userId="f78062d9-2de9-4265-9a46-bf0856d4f34a" providerId="ADAL" clId="{68EC6362-363F-4E3F-9894-78C2C5C3868D}"/>
    <pc:docChg chg="undo redo custSel addSld modSld">
      <pc:chgData name="Prakash Baskaran" userId="f78062d9-2de9-4265-9a46-bf0856d4f34a" providerId="ADAL" clId="{68EC6362-363F-4E3F-9894-78C2C5C3868D}" dt="2024-09-06T14:51:02.250" v="599" actId="26606"/>
      <pc:docMkLst>
        <pc:docMk/>
      </pc:docMkLst>
      <pc:sldChg chg="modSp mod">
        <pc:chgData name="Prakash Baskaran" userId="f78062d9-2de9-4265-9a46-bf0856d4f34a" providerId="ADAL" clId="{68EC6362-363F-4E3F-9894-78C2C5C3868D}" dt="2024-09-06T14:12:44.519" v="13" actId="20577"/>
        <pc:sldMkLst>
          <pc:docMk/>
          <pc:sldMk cId="830730019" sldId="256"/>
        </pc:sldMkLst>
        <pc:spChg chg="mod">
          <ac:chgData name="Prakash Baskaran" userId="f78062d9-2de9-4265-9a46-bf0856d4f34a" providerId="ADAL" clId="{68EC6362-363F-4E3F-9894-78C2C5C3868D}" dt="2024-09-06T14:12:44.519" v="13" actId="20577"/>
          <ac:spMkLst>
            <pc:docMk/>
            <pc:sldMk cId="830730019" sldId="256"/>
            <ac:spMk id="2" creationId="{9B3DB7F1-99DD-6045-30D4-A4F4F947E4A1}"/>
          </ac:spMkLst>
        </pc:spChg>
      </pc:sldChg>
      <pc:sldChg chg="addSp delSp modSp mod">
        <pc:chgData name="Prakash Baskaran" userId="f78062d9-2de9-4265-9a46-bf0856d4f34a" providerId="ADAL" clId="{68EC6362-363F-4E3F-9894-78C2C5C3868D}" dt="2024-09-06T14:50:50.176" v="594" actId="26606"/>
        <pc:sldMkLst>
          <pc:docMk/>
          <pc:sldMk cId="696552207" sldId="258"/>
        </pc:sldMkLst>
        <pc:spChg chg="mod">
          <ac:chgData name="Prakash Baskaran" userId="f78062d9-2de9-4265-9a46-bf0856d4f34a" providerId="ADAL" clId="{68EC6362-363F-4E3F-9894-78C2C5C3868D}" dt="2024-09-06T14:50:50.176" v="594" actId="26606"/>
          <ac:spMkLst>
            <pc:docMk/>
            <pc:sldMk cId="696552207" sldId="258"/>
            <ac:spMk id="2" creationId="{D911161C-BDD9-5CE0-B69B-C01589595C2F}"/>
          </ac:spMkLst>
        </pc:spChg>
        <pc:spChg chg="add del mod">
          <ac:chgData name="Prakash Baskaran" userId="f78062d9-2de9-4265-9a46-bf0856d4f34a" providerId="ADAL" clId="{68EC6362-363F-4E3F-9894-78C2C5C3868D}" dt="2024-09-06T14:50:48.029" v="591" actId="931"/>
          <ac:spMkLst>
            <pc:docMk/>
            <pc:sldMk cId="696552207" sldId="258"/>
            <ac:spMk id="7" creationId="{9EF7B3BE-3E69-1879-9C56-CBE11DC9222D}"/>
          </ac:spMkLst>
        </pc:spChg>
        <pc:spChg chg="del">
          <ac:chgData name="Prakash Baskaran" userId="f78062d9-2de9-4265-9a46-bf0856d4f34a" providerId="ADAL" clId="{68EC6362-363F-4E3F-9894-78C2C5C3868D}" dt="2024-09-06T14:50:50.176" v="594" actId="26606"/>
          <ac:spMkLst>
            <pc:docMk/>
            <pc:sldMk cId="696552207" sldId="258"/>
            <ac:spMk id="25" creationId="{A4AC5506-6312-4701-8D3C-40187889A947}"/>
          </ac:spMkLst>
        </pc:spChg>
        <pc:spChg chg="add">
          <ac:chgData name="Prakash Baskaran" userId="f78062d9-2de9-4265-9a46-bf0856d4f34a" providerId="ADAL" clId="{68EC6362-363F-4E3F-9894-78C2C5C3868D}" dt="2024-09-06T14:50:50.176" v="594" actId="26606"/>
          <ac:spMkLst>
            <pc:docMk/>
            <pc:sldMk cId="696552207" sldId="258"/>
            <ac:spMk id="30" creationId="{6753252F-4873-4F63-801D-CC719279A7D5}"/>
          </ac:spMkLst>
        </pc:spChg>
        <pc:spChg chg="add">
          <ac:chgData name="Prakash Baskaran" userId="f78062d9-2de9-4265-9a46-bf0856d4f34a" providerId="ADAL" clId="{68EC6362-363F-4E3F-9894-78C2C5C3868D}" dt="2024-09-06T14:50:50.176" v="594" actId="26606"/>
          <ac:spMkLst>
            <pc:docMk/>
            <pc:sldMk cId="696552207" sldId="258"/>
            <ac:spMk id="32" creationId="{047C8CCB-F95D-4249-92DD-651249D3535A}"/>
          </ac:spMkLst>
        </pc:spChg>
        <pc:picChg chg="del">
          <ac:chgData name="Prakash Baskaran" userId="f78062d9-2de9-4265-9a46-bf0856d4f34a" providerId="ADAL" clId="{68EC6362-363F-4E3F-9894-78C2C5C3868D}" dt="2024-09-06T14:50:42.919" v="590" actId="478"/>
          <ac:picMkLst>
            <pc:docMk/>
            <pc:sldMk cId="696552207" sldId="258"/>
            <ac:picMk id="5" creationId="{1A12CE1F-81B4-DF83-118B-DD56A7AC2718}"/>
          </ac:picMkLst>
        </pc:picChg>
        <pc:picChg chg="add mod">
          <ac:chgData name="Prakash Baskaran" userId="f78062d9-2de9-4265-9a46-bf0856d4f34a" providerId="ADAL" clId="{68EC6362-363F-4E3F-9894-78C2C5C3868D}" dt="2024-09-06T14:50:50.176" v="594" actId="26606"/>
          <ac:picMkLst>
            <pc:docMk/>
            <pc:sldMk cId="696552207" sldId="258"/>
            <ac:picMk id="11" creationId="{3EFFA123-DACF-5D74-AB6F-586B15550DED}"/>
          </ac:picMkLst>
        </pc:picChg>
      </pc:sldChg>
      <pc:sldChg chg="addSp delSp modSp new mod setBg">
        <pc:chgData name="Prakash Baskaran" userId="f78062d9-2de9-4265-9a46-bf0856d4f34a" providerId="ADAL" clId="{68EC6362-363F-4E3F-9894-78C2C5C3868D}" dt="2024-09-06T14:51:02.250" v="599" actId="26606"/>
        <pc:sldMkLst>
          <pc:docMk/>
          <pc:sldMk cId="1540448629" sldId="259"/>
        </pc:sldMkLst>
        <pc:spChg chg="mod">
          <ac:chgData name="Prakash Baskaran" userId="f78062d9-2de9-4265-9a46-bf0856d4f34a" providerId="ADAL" clId="{68EC6362-363F-4E3F-9894-78C2C5C3868D}" dt="2024-09-06T14:51:02.250" v="599" actId="26606"/>
          <ac:spMkLst>
            <pc:docMk/>
            <pc:sldMk cId="1540448629" sldId="259"/>
            <ac:spMk id="2" creationId="{51A655F3-D71B-496E-FA1D-90979CA9ED5E}"/>
          </ac:spMkLst>
        </pc:spChg>
        <pc:spChg chg="del">
          <ac:chgData name="Prakash Baskaran" userId="f78062d9-2de9-4265-9a46-bf0856d4f34a" providerId="ADAL" clId="{68EC6362-363F-4E3F-9894-78C2C5C3868D}" dt="2024-09-06T14:14:30.886" v="15" actId="931"/>
          <ac:spMkLst>
            <pc:docMk/>
            <pc:sldMk cId="1540448629" sldId="259"/>
            <ac:spMk id="3" creationId="{976FEF19-A9C3-4104-350E-37D7321F2811}"/>
          </ac:spMkLst>
        </pc:spChg>
        <pc:spChg chg="add del mod">
          <ac:chgData name="Prakash Baskaran" userId="f78062d9-2de9-4265-9a46-bf0856d4f34a" providerId="ADAL" clId="{68EC6362-363F-4E3F-9894-78C2C5C3868D}" dt="2024-09-06T14:15:05.775" v="35" actId="931"/>
          <ac:spMkLst>
            <pc:docMk/>
            <pc:sldMk cId="1540448629" sldId="259"/>
            <ac:spMk id="7" creationId="{D43545F0-7117-EBD7-468A-7F5431A603B4}"/>
          </ac:spMkLst>
        </pc:spChg>
        <pc:spChg chg="add del mod">
          <ac:chgData name="Prakash Baskaran" userId="f78062d9-2de9-4265-9a46-bf0856d4f34a" providerId="ADAL" clId="{68EC6362-363F-4E3F-9894-78C2C5C3868D}" dt="2024-09-06T14:51:00.594" v="596" actId="931"/>
          <ac:spMkLst>
            <pc:docMk/>
            <pc:sldMk cId="1540448629" sldId="259"/>
            <ac:spMk id="11" creationId="{13D8857F-58FD-19AE-3277-82C066D5E457}"/>
          </ac:spMkLst>
        </pc:spChg>
        <pc:spChg chg="add del">
          <ac:chgData name="Prakash Baskaran" userId="f78062d9-2de9-4265-9a46-bf0856d4f34a" providerId="ADAL" clId="{68EC6362-363F-4E3F-9894-78C2C5C3868D}" dt="2024-09-06T14:51:02.250" v="599" actId="26606"/>
          <ac:spMkLst>
            <pc:docMk/>
            <pc:sldMk cId="1540448629" sldId="259"/>
            <ac:spMk id="14" creationId="{A4AC5506-6312-4701-8D3C-40187889A947}"/>
          </ac:spMkLst>
        </pc:spChg>
        <pc:spChg chg="add">
          <ac:chgData name="Prakash Baskaran" userId="f78062d9-2de9-4265-9a46-bf0856d4f34a" providerId="ADAL" clId="{68EC6362-363F-4E3F-9894-78C2C5C3868D}" dt="2024-09-06T14:51:02.250" v="599" actId="26606"/>
          <ac:spMkLst>
            <pc:docMk/>
            <pc:sldMk cId="1540448629" sldId="259"/>
            <ac:spMk id="19" creationId="{6753252F-4873-4F63-801D-CC719279A7D5}"/>
          </ac:spMkLst>
        </pc:spChg>
        <pc:spChg chg="add">
          <ac:chgData name="Prakash Baskaran" userId="f78062d9-2de9-4265-9a46-bf0856d4f34a" providerId="ADAL" clId="{68EC6362-363F-4E3F-9894-78C2C5C3868D}" dt="2024-09-06T14:51:02.250" v="599" actId="26606"/>
          <ac:spMkLst>
            <pc:docMk/>
            <pc:sldMk cId="1540448629" sldId="259"/>
            <ac:spMk id="21" creationId="{047C8CCB-F95D-4249-92DD-651249D3535A}"/>
          </ac:spMkLst>
        </pc:spChg>
        <pc:picChg chg="add del mod">
          <ac:chgData name="Prakash Baskaran" userId="f78062d9-2de9-4265-9a46-bf0856d4f34a" providerId="ADAL" clId="{68EC6362-363F-4E3F-9894-78C2C5C3868D}" dt="2024-09-06T14:15:00.750" v="34" actId="478"/>
          <ac:picMkLst>
            <pc:docMk/>
            <pc:sldMk cId="1540448629" sldId="259"/>
            <ac:picMk id="5" creationId="{34BB70E7-9AD4-3527-2DE3-B5AB98E712D8}"/>
          </ac:picMkLst>
        </pc:picChg>
        <pc:picChg chg="add del mod">
          <ac:chgData name="Prakash Baskaran" userId="f78062d9-2de9-4265-9a46-bf0856d4f34a" providerId="ADAL" clId="{68EC6362-363F-4E3F-9894-78C2C5C3868D}" dt="2024-09-06T14:50:56.547" v="595" actId="478"/>
          <ac:picMkLst>
            <pc:docMk/>
            <pc:sldMk cId="1540448629" sldId="259"/>
            <ac:picMk id="9" creationId="{8224CFA4-774B-8617-8AB2-5A6AE9C4C00A}"/>
          </ac:picMkLst>
        </pc:picChg>
        <pc:picChg chg="add mod">
          <ac:chgData name="Prakash Baskaran" userId="f78062d9-2de9-4265-9a46-bf0856d4f34a" providerId="ADAL" clId="{68EC6362-363F-4E3F-9894-78C2C5C3868D}" dt="2024-09-06T14:51:02.250" v="599" actId="26606"/>
          <ac:picMkLst>
            <pc:docMk/>
            <pc:sldMk cId="1540448629" sldId="259"/>
            <ac:picMk id="13" creationId="{88CDB4F7-0D74-E53E-4DD6-FD632EC4B56E}"/>
          </ac:picMkLst>
        </pc:picChg>
      </pc:sldChg>
      <pc:sldChg chg="modSp new mod">
        <pc:chgData name="Prakash Baskaran" userId="f78062d9-2de9-4265-9a46-bf0856d4f34a" providerId="ADAL" clId="{68EC6362-363F-4E3F-9894-78C2C5C3868D}" dt="2024-09-06T14:44:54.443" v="398" actId="20577"/>
        <pc:sldMkLst>
          <pc:docMk/>
          <pc:sldMk cId="1430174376" sldId="260"/>
        </pc:sldMkLst>
        <pc:spChg chg="mod">
          <ac:chgData name="Prakash Baskaran" userId="f78062d9-2de9-4265-9a46-bf0856d4f34a" providerId="ADAL" clId="{68EC6362-363F-4E3F-9894-78C2C5C3868D}" dt="2024-09-06T14:30:18.953" v="57" actId="20577"/>
          <ac:spMkLst>
            <pc:docMk/>
            <pc:sldMk cId="1430174376" sldId="260"/>
            <ac:spMk id="2" creationId="{4B8955DC-5DEE-8DC9-30D6-25168C05595C}"/>
          </ac:spMkLst>
        </pc:spChg>
        <pc:spChg chg="mod">
          <ac:chgData name="Prakash Baskaran" userId="f78062d9-2de9-4265-9a46-bf0856d4f34a" providerId="ADAL" clId="{68EC6362-363F-4E3F-9894-78C2C5C3868D}" dt="2024-09-06T14:44:54.443" v="398" actId="20577"/>
          <ac:spMkLst>
            <pc:docMk/>
            <pc:sldMk cId="1430174376" sldId="260"/>
            <ac:spMk id="3" creationId="{6DBC82AF-5205-4148-5944-16DAE87D26C4}"/>
          </ac:spMkLst>
        </pc:spChg>
      </pc:sldChg>
      <pc:sldChg chg="addSp delSp modSp new mod setBg">
        <pc:chgData name="Prakash Baskaran" userId="f78062d9-2de9-4265-9a46-bf0856d4f34a" providerId="ADAL" clId="{68EC6362-363F-4E3F-9894-78C2C5C3868D}" dt="2024-09-06T14:40:29.144" v="101" actId="26606"/>
        <pc:sldMkLst>
          <pc:docMk/>
          <pc:sldMk cId="1308504609" sldId="261"/>
        </pc:sldMkLst>
        <pc:spChg chg="mod">
          <ac:chgData name="Prakash Baskaran" userId="f78062d9-2de9-4265-9a46-bf0856d4f34a" providerId="ADAL" clId="{68EC6362-363F-4E3F-9894-78C2C5C3868D}" dt="2024-09-06T14:40:29.144" v="101" actId="26606"/>
          <ac:spMkLst>
            <pc:docMk/>
            <pc:sldMk cId="1308504609" sldId="261"/>
            <ac:spMk id="2" creationId="{A029F90F-E21C-7327-589D-E0733AAF955E}"/>
          </ac:spMkLst>
        </pc:spChg>
        <pc:spChg chg="del">
          <ac:chgData name="Prakash Baskaran" userId="f78062d9-2de9-4265-9a46-bf0856d4f34a" providerId="ADAL" clId="{68EC6362-363F-4E3F-9894-78C2C5C3868D}" dt="2024-09-06T14:40:11.039" v="98" actId="931"/>
          <ac:spMkLst>
            <pc:docMk/>
            <pc:sldMk cId="1308504609" sldId="261"/>
            <ac:spMk id="3" creationId="{E0318C18-FE06-915F-9B9B-5E9E70659169}"/>
          </ac:spMkLst>
        </pc:spChg>
        <pc:spChg chg="add">
          <ac:chgData name="Prakash Baskaran" userId="f78062d9-2de9-4265-9a46-bf0856d4f34a" providerId="ADAL" clId="{68EC6362-363F-4E3F-9894-78C2C5C3868D}" dt="2024-09-06T14:40:29.144" v="101" actId="26606"/>
          <ac:spMkLst>
            <pc:docMk/>
            <pc:sldMk cId="1308504609" sldId="261"/>
            <ac:spMk id="10" creationId="{6753252F-4873-4F63-801D-CC719279A7D5}"/>
          </ac:spMkLst>
        </pc:spChg>
        <pc:spChg chg="add">
          <ac:chgData name="Prakash Baskaran" userId="f78062d9-2de9-4265-9a46-bf0856d4f34a" providerId="ADAL" clId="{68EC6362-363F-4E3F-9894-78C2C5C3868D}" dt="2024-09-06T14:40:29.144" v="101" actId="26606"/>
          <ac:spMkLst>
            <pc:docMk/>
            <pc:sldMk cId="1308504609" sldId="261"/>
            <ac:spMk id="12" creationId="{047C8CCB-F95D-4249-92DD-651249D3535A}"/>
          </ac:spMkLst>
        </pc:spChg>
        <pc:picChg chg="add mod">
          <ac:chgData name="Prakash Baskaran" userId="f78062d9-2de9-4265-9a46-bf0856d4f34a" providerId="ADAL" clId="{68EC6362-363F-4E3F-9894-78C2C5C3868D}" dt="2024-09-06T14:40:29.144" v="101" actId="26606"/>
          <ac:picMkLst>
            <pc:docMk/>
            <pc:sldMk cId="1308504609" sldId="261"/>
            <ac:picMk id="5" creationId="{16EB3E50-D855-56B4-BEF5-D78E933081CB}"/>
          </ac:picMkLst>
        </pc:picChg>
      </pc:sldChg>
      <pc:sldChg chg="modSp new mod">
        <pc:chgData name="Prakash Baskaran" userId="f78062d9-2de9-4265-9a46-bf0856d4f34a" providerId="ADAL" clId="{68EC6362-363F-4E3F-9894-78C2C5C3868D}" dt="2024-09-06T14:49:05.372" v="580" actId="313"/>
        <pc:sldMkLst>
          <pc:docMk/>
          <pc:sldMk cId="212169954" sldId="262"/>
        </pc:sldMkLst>
        <pc:spChg chg="mod">
          <ac:chgData name="Prakash Baskaran" userId="f78062d9-2de9-4265-9a46-bf0856d4f34a" providerId="ADAL" clId="{68EC6362-363F-4E3F-9894-78C2C5C3868D}" dt="2024-09-06T14:43:22.520" v="305" actId="20577"/>
          <ac:spMkLst>
            <pc:docMk/>
            <pc:sldMk cId="212169954" sldId="262"/>
            <ac:spMk id="2" creationId="{35299711-7533-2E0C-557A-138F58A73923}"/>
          </ac:spMkLst>
        </pc:spChg>
        <pc:spChg chg="mod">
          <ac:chgData name="Prakash Baskaran" userId="f78062d9-2de9-4265-9a46-bf0856d4f34a" providerId="ADAL" clId="{68EC6362-363F-4E3F-9894-78C2C5C3868D}" dt="2024-09-06T14:49:05.372" v="580" actId="313"/>
          <ac:spMkLst>
            <pc:docMk/>
            <pc:sldMk cId="212169954" sldId="262"/>
            <ac:spMk id="3" creationId="{322EF506-C952-68D0-1BFD-BDD2C1CBE444}"/>
          </ac:spMkLst>
        </pc:spChg>
      </pc:sldChg>
      <pc:sldChg chg="addSp delSp modSp new mod setBg">
        <pc:chgData name="Prakash Baskaran" userId="f78062d9-2de9-4265-9a46-bf0856d4f34a" providerId="ADAL" clId="{68EC6362-363F-4E3F-9894-78C2C5C3868D}" dt="2024-09-06T14:50:16.425" v="589" actId="26606"/>
        <pc:sldMkLst>
          <pc:docMk/>
          <pc:sldMk cId="3384443800" sldId="263"/>
        </pc:sldMkLst>
        <pc:spChg chg="mod">
          <ac:chgData name="Prakash Baskaran" userId="f78062d9-2de9-4265-9a46-bf0856d4f34a" providerId="ADAL" clId="{68EC6362-363F-4E3F-9894-78C2C5C3868D}" dt="2024-09-06T14:50:16.425" v="589" actId="26606"/>
          <ac:spMkLst>
            <pc:docMk/>
            <pc:sldMk cId="3384443800" sldId="263"/>
            <ac:spMk id="2" creationId="{F3830F2D-C5CD-E40D-6B76-ADC4AC92A12D}"/>
          </ac:spMkLst>
        </pc:spChg>
        <pc:spChg chg="del">
          <ac:chgData name="Prakash Baskaran" userId="f78062d9-2de9-4265-9a46-bf0856d4f34a" providerId="ADAL" clId="{68EC6362-363F-4E3F-9894-78C2C5C3868D}" dt="2024-09-06T14:50:04.360" v="582" actId="931"/>
          <ac:spMkLst>
            <pc:docMk/>
            <pc:sldMk cId="3384443800" sldId="263"/>
            <ac:spMk id="3" creationId="{32E0F8EA-086F-152E-6326-9A19FE674590}"/>
          </ac:spMkLst>
        </pc:spChg>
        <pc:spChg chg="add">
          <ac:chgData name="Prakash Baskaran" userId="f78062d9-2de9-4265-9a46-bf0856d4f34a" providerId="ADAL" clId="{68EC6362-363F-4E3F-9894-78C2C5C3868D}" dt="2024-09-06T14:50:16.425" v="589" actId="26606"/>
          <ac:spMkLst>
            <pc:docMk/>
            <pc:sldMk cId="3384443800" sldId="263"/>
            <ac:spMk id="10" creationId="{6753252F-4873-4F63-801D-CC719279A7D5}"/>
          </ac:spMkLst>
        </pc:spChg>
        <pc:spChg chg="add">
          <ac:chgData name="Prakash Baskaran" userId="f78062d9-2de9-4265-9a46-bf0856d4f34a" providerId="ADAL" clId="{68EC6362-363F-4E3F-9894-78C2C5C3868D}" dt="2024-09-06T14:50:16.425" v="589" actId="26606"/>
          <ac:spMkLst>
            <pc:docMk/>
            <pc:sldMk cId="3384443800" sldId="263"/>
            <ac:spMk id="12" creationId="{047C8CCB-F95D-4249-92DD-651249D3535A}"/>
          </ac:spMkLst>
        </pc:spChg>
        <pc:picChg chg="add mod">
          <ac:chgData name="Prakash Baskaran" userId="f78062d9-2de9-4265-9a46-bf0856d4f34a" providerId="ADAL" clId="{68EC6362-363F-4E3F-9894-78C2C5C3868D}" dt="2024-09-06T14:50:16.425" v="589" actId="26606"/>
          <ac:picMkLst>
            <pc:docMk/>
            <pc:sldMk cId="3384443800" sldId="263"/>
            <ac:picMk id="5" creationId="{F9C200E9-DBD0-6C34-AB3D-599D5D8562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02D8-FC0B-3C22-945B-808277000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D7919-2EC4-7DD2-5A7A-D49A78976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09BA5-B2F1-D897-641C-AF49BBA73F7C}"/>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5" name="Footer Placeholder 4">
            <a:extLst>
              <a:ext uri="{FF2B5EF4-FFF2-40B4-BE49-F238E27FC236}">
                <a16:creationId xmlns:a16="http://schemas.microsoft.com/office/drawing/2014/main" id="{32AB738E-41AA-70AD-44B2-B57D9AD1D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F0FCB-C484-59D7-FFA3-2B24BBB5A66F}"/>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31237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BF06-BF08-151F-C9FE-1A999A164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47105E-131E-2C9A-A718-6D95410CA3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CA21A-FE3C-BFF5-9D11-E9F566FF1BE7}"/>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5" name="Footer Placeholder 4">
            <a:extLst>
              <a:ext uri="{FF2B5EF4-FFF2-40B4-BE49-F238E27FC236}">
                <a16:creationId xmlns:a16="http://schemas.microsoft.com/office/drawing/2014/main" id="{CBD0A120-4CDA-57F5-39AF-BDF5D5CEB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C98AA-83A3-AE78-9A51-862CFBC3B46C}"/>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96829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FB400-A190-0044-2E2F-F575206E06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281058-9BED-6B21-6746-FB64FB428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F6B42-C3AE-CF9C-B78E-3B7637D86788}"/>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5" name="Footer Placeholder 4">
            <a:extLst>
              <a:ext uri="{FF2B5EF4-FFF2-40B4-BE49-F238E27FC236}">
                <a16:creationId xmlns:a16="http://schemas.microsoft.com/office/drawing/2014/main" id="{9F1B539D-6F4C-14A3-C4DD-C12514A48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79D4D-142D-314D-4F1F-80EA6D11D95E}"/>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369129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E193-73B1-DD80-CD21-420892464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7F873-6B4D-3052-2C33-D46E9E084B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24163-26C7-50A4-4150-A6ABEE128501}"/>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5" name="Footer Placeholder 4">
            <a:extLst>
              <a:ext uri="{FF2B5EF4-FFF2-40B4-BE49-F238E27FC236}">
                <a16:creationId xmlns:a16="http://schemas.microsoft.com/office/drawing/2014/main" id="{DEDCAA7D-0EB9-A8CA-3261-0EB39BBE8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F6070-5688-99AB-8DD5-EFD2B19801C7}"/>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189796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9C5C-4FFA-A0AC-6B78-6AEB6A4D7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04C5BD-8C8D-5569-DEE3-2E2D1B4AFE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CA026-E99B-3D1E-CE20-F36C01127188}"/>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5" name="Footer Placeholder 4">
            <a:extLst>
              <a:ext uri="{FF2B5EF4-FFF2-40B4-BE49-F238E27FC236}">
                <a16:creationId xmlns:a16="http://schemas.microsoft.com/office/drawing/2014/main" id="{7A8F49A6-D9B6-60FE-2A2F-AAAEF586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57B85-8EAE-DA51-901D-3F209CD9C66B}"/>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419713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A62E-79EA-0644-B421-A8A193507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95941-2AC2-FD81-455F-ABBC6964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8A0B89-76B8-D0AE-90A3-50ED1E428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635D1-A7C4-A076-9AF2-971034EC3ABA}"/>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6" name="Footer Placeholder 5">
            <a:extLst>
              <a:ext uri="{FF2B5EF4-FFF2-40B4-BE49-F238E27FC236}">
                <a16:creationId xmlns:a16="http://schemas.microsoft.com/office/drawing/2014/main" id="{B3A5EF20-8489-4012-2AF6-B6A13CF8E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885ED-B7A5-43E6-8CBF-20552FF29C9F}"/>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5029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060D-35A1-FE4F-7B50-64DD37A2C4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84201-93B7-7EA7-91FD-096426A18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A5810-5E8C-6593-50D3-DFC53C0FBF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89291-80B7-C46C-3545-31FB77203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6B6BA-504E-AC26-1360-4F31BF7611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F3F66A-9EF9-F6E0-5FA2-D26228A4E0D0}"/>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8" name="Footer Placeholder 7">
            <a:extLst>
              <a:ext uri="{FF2B5EF4-FFF2-40B4-BE49-F238E27FC236}">
                <a16:creationId xmlns:a16="http://schemas.microsoft.com/office/drawing/2014/main" id="{40991B82-4829-FC47-B4BC-673B36DE91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0CFBB-CE5C-1ED1-1D0F-FCF2EA7E77C9}"/>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08246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7B2C-62D8-CDCF-0509-B56F529CA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402614-0D64-1218-A163-4C4A71C7903E}"/>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4" name="Footer Placeholder 3">
            <a:extLst>
              <a:ext uri="{FF2B5EF4-FFF2-40B4-BE49-F238E27FC236}">
                <a16:creationId xmlns:a16="http://schemas.microsoft.com/office/drawing/2014/main" id="{D713CF7B-95A2-D859-0B2B-5B433795C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4AF01-94E2-BC5E-EDDA-818F4854B4D9}"/>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95256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56931E-C46F-CBF8-3859-E888DE4C0653}"/>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3" name="Footer Placeholder 2">
            <a:extLst>
              <a:ext uri="{FF2B5EF4-FFF2-40B4-BE49-F238E27FC236}">
                <a16:creationId xmlns:a16="http://schemas.microsoft.com/office/drawing/2014/main" id="{134EBA8A-2693-67D1-40D8-3B12BBE1F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23A9F0-FC68-F861-5B63-DF31630F1AF7}"/>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170667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17D3-B5A4-AD54-39FC-EADBDD920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9C2C4F-F5A0-7FA2-F502-36706B393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9C0CB1-4537-75CB-46EA-3484A0E47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74186-1298-12A5-5C18-8B5463B661EF}"/>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6" name="Footer Placeholder 5">
            <a:extLst>
              <a:ext uri="{FF2B5EF4-FFF2-40B4-BE49-F238E27FC236}">
                <a16:creationId xmlns:a16="http://schemas.microsoft.com/office/drawing/2014/main" id="{BE4E7CFA-581D-B543-78F4-262FCBA76C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E76B-1DAA-11BA-BA74-EF734E39F930}"/>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79384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B96B-6886-79EB-6F2E-A1AE782B0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11648-0D74-87B2-D1A0-00FBF4311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B5FD4E-9362-55E0-1E69-27A8FC4F8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DA918-8294-5149-4FC2-98013D9FBF56}"/>
              </a:ext>
            </a:extLst>
          </p:cNvPr>
          <p:cNvSpPr>
            <a:spLocks noGrp="1"/>
          </p:cNvSpPr>
          <p:nvPr>
            <p:ph type="dt" sz="half" idx="10"/>
          </p:nvPr>
        </p:nvSpPr>
        <p:spPr/>
        <p:txBody>
          <a:bodyPr/>
          <a:lstStyle/>
          <a:p>
            <a:fld id="{293BB95A-4E15-4307-9198-12E2482AF412}" type="datetimeFigureOut">
              <a:rPr lang="en-US" smtClean="0"/>
              <a:t>9/17/2024</a:t>
            </a:fld>
            <a:endParaRPr lang="en-US"/>
          </a:p>
        </p:txBody>
      </p:sp>
      <p:sp>
        <p:nvSpPr>
          <p:cNvPr id="6" name="Footer Placeholder 5">
            <a:extLst>
              <a:ext uri="{FF2B5EF4-FFF2-40B4-BE49-F238E27FC236}">
                <a16:creationId xmlns:a16="http://schemas.microsoft.com/office/drawing/2014/main" id="{856FE55B-86B9-9FF7-524B-84DEAD150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62F54-5803-DC56-87FA-D404E7920E3C}"/>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63845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DBC0D-AF2F-CE5D-4DB2-27469B1C3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29020-36D0-4B9E-5809-583B59B6F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92556-C494-63E0-0F48-7208DCFC8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3BB95A-4E15-4307-9198-12E2482AF412}" type="datetimeFigureOut">
              <a:rPr lang="en-US" smtClean="0"/>
              <a:t>9/17/2024</a:t>
            </a:fld>
            <a:endParaRPr lang="en-US"/>
          </a:p>
        </p:txBody>
      </p:sp>
      <p:sp>
        <p:nvSpPr>
          <p:cNvPr id="5" name="Footer Placeholder 4">
            <a:extLst>
              <a:ext uri="{FF2B5EF4-FFF2-40B4-BE49-F238E27FC236}">
                <a16:creationId xmlns:a16="http://schemas.microsoft.com/office/drawing/2014/main" id="{28007222-CF2A-79AE-B5FF-711ED0610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7B38D7D-05DD-4D1B-8381-B6D095F4BF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C3FC4-6BD3-4FD0-B5A0-F8E517F46E8F}" type="slidenum">
              <a:rPr lang="en-US" smtClean="0"/>
              <a:t>‹#›</a:t>
            </a:fld>
            <a:endParaRPr lang="en-US"/>
          </a:p>
        </p:txBody>
      </p:sp>
    </p:spTree>
    <p:extLst>
      <p:ext uri="{BB962C8B-B14F-4D97-AF65-F5344CB8AC3E}">
        <p14:creationId xmlns:p14="http://schemas.microsoft.com/office/powerpoint/2010/main" val="378109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B7F1-99DD-6045-30D4-A4F4F947E4A1}"/>
              </a:ext>
            </a:extLst>
          </p:cNvPr>
          <p:cNvSpPr>
            <a:spLocks noGrp="1"/>
          </p:cNvSpPr>
          <p:nvPr>
            <p:ph type="ctrTitle"/>
          </p:nvPr>
        </p:nvSpPr>
        <p:spPr/>
        <p:txBody>
          <a:bodyPr/>
          <a:lstStyle/>
          <a:p>
            <a:r>
              <a:rPr lang="en-US" dirty="0"/>
              <a:t>Boosting Algorithms</a:t>
            </a:r>
          </a:p>
        </p:txBody>
      </p:sp>
      <p:sp>
        <p:nvSpPr>
          <p:cNvPr id="3" name="Subtitle 2">
            <a:extLst>
              <a:ext uri="{FF2B5EF4-FFF2-40B4-BE49-F238E27FC236}">
                <a16:creationId xmlns:a16="http://schemas.microsoft.com/office/drawing/2014/main" id="{7531ABBA-4076-6C74-3C38-5FE99139BF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3073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9711-7533-2E0C-557A-138F58A73923}"/>
              </a:ext>
            </a:extLst>
          </p:cNvPr>
          <p:cNvSpPr>
            <a:spLocks noGrp="1"/>
          </p:cNvSpPr>
          <p:nvPr>
            <p:ph type="title"/>
          </p:nvPr>
        </p:nvSpPr>
        <p:spPr/>
        <p:txBody>
          <a:bodyPr/>
          <a:lstStyle/>
          <a:p>
            <a:r>
              <a:rPr lang="en-US" dirty="0"/>
              <a:t>LGBM</a:t>
            </a:r>
          </a:p>
        </p:txBody>
      </p:sp>
      <p:sp>
        <p:nvSpPr>
          <p:cNvPr id="3" name="Content Placeholder 2">
            <a:extLst>
              <a:ext uri="{FF2B5EF4-FFF2-40B4-BE49-F238E27FC236}">
                <a16:creationId xmlns:a16="http://schemas.microsoft.com/office/drawing/2014/main" id="{322EF506-C952-68D0-1BFD-BDD2C1CBE444}"/>
              </a:ext>
            </a:extLst>
          </p:cNvPr>
          <p:cNvSpPr>
            <a:spLocks noGrp="1"/>
          </p:cNvSpPr>
          <p:nvPr>
            <p:ph idx="1"/>
          </p:nvPr>
        </p:nvSpPr>
        <p:spPr/>
        <p:txBody>
          <a:bodyPr/>
          <a:lstStyle/>
          <a:p>
            <a:r>
              <a:rPr lang="en-US" b="0" i="0" dirty="0">
                <a:effectLst/>
                <a:latin typeface="Google Sans"/>
              </a:rPr>
              <a:t>Light GBM is very fast when compared to XGBOOST and is a much better approach when dealing with large datasets</a:t>
            </a:r>
          </a:p>
          <a:p>
            <a:r>
              <a:rPr lang="en-US" dirty="0"/>
              <a:t>Poor in small dataset</a:t>
            </a:r>
          </a:p>
          <a:p>
            <a:r>
              <a:rPr lang="en-US" dirty="0"/>
              <a:t>It uses histogram-based method selecting best fit</a:t>
            </a:r>
          </a:p>
          <a:p>
            <a:r>
              <a:rPr lang="en-US" dirty="0"/>
              <a:t>For continues values split-up into bin or buckets</a:t>
            </a:r>
          </a:p>
          <a:p>
            <a:endParaRPr lang="en-US" dirty="0"/>
          </a:p>
        </p:txBody>
      </p:sp>
    </p:spTree>
    <p:extLst>
      <p:ext uri="{BB962C8B-B14F-4D97-AF65-F5344CB8AC3E}">
        <p14:creationId xmlns:p14="http://schemas.microsoft.com/office/powerpoint/2010/main" val="21216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30F2D-C5CD-E40D-6B76-ADC4AC92A12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LGBM</a:t>
            </a:r>
          </a:p>
        </p:txBody>
      </p:sp>
      <p:pic>
        <p:nvPicPr>
          <p:cNvPr id="5" name="Content Placeholder 4" descr="A diagram of a tree growth&#10;&#10;Description automatically generated">
            <a:extLst>
              <a:ext uri="{FF2B5EF4-FFF2-40B4-BE49-F238E27FC236}">
                <a16:creationId xmlns:a16="http://schemas.microsoft.com/office/drawing/2014/main" id="{F9C200E9-DBD0-6C34-AB3D-599D5D856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2052562"/>
            <a:ext cx="7188199" cy="2749486"/>
          </a:xfrm>
          <a:prstGeom prst="rect">
            <a:avLst/>
          </a:prstGeom>
        </p:spPr>
      </p:pic>
    </p:spTree>
    <p:extLst>
      <p:ext uri="{BB962C8B-B14F-4D97-AF65-F5344CB8AC3E}">
        <p14:creationId xmlns:p14="http://schemas.microsoft.com/office/powerpoint/2010/main" val="338444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18B4-A3E5-701A-1E86-4E77A12C1667}"/>
              </a:ext>
            </a:extLst>
          </p:cNvPr>
          <p:cNvSpPr>
            <a:spLocks noGrp="1"/>
          </p:cNvSpPr>
          <p:nvPr>
            <p:ph type="title"/>
          </p:nvPr>
        </p:nvSpPr>
        <p:spPr/>
        <p:txBody>
          <a:bodyPr/>
          <a:lstStyle/>
          <a:p>
            <a:r>
              <a:rPr lang="en-US" dirty="0"/>
              <a:t>LGBM</a:t>
            </a:r>
          </a:p>
        </p:txBody>
      </p:sp>
      <p:sp>
        <p:nvSpPr>
          <p:cNvPr id="3" name="Content Placeholder 2">
            <a:extLst>
              <a:ext uri="{FF2B5EF4-FFF2-40B4-BE49-F238E27FC236}">
                <a16:creationId xmlns:a16="http://schemas.microsoft.com/office/drawing/2014/main" id="{16B34E08-CB66-781C-2C17-1E085EADA3FC}"/>
              </a:ext>
            </a:extLst>
          </p:cNvPr>
          <p:cNvSpPr>
            <a:spLocks noGrp="1"/>
          </p:cNvSpPr>
          <p:nvPr>
            <p:ph idx="1"/>
          </p:nvPr>
        </p:nvSpPr>
        <p:spPr/>
        <p:txBody>
          <a:bodyPr/>
          <a:lstStyle/>
          <a:p>
            <a:r>
              <a:rPr lang="en-US" dirty="0"/>
              <a:t>Advantages</a:t>
            </a:r>
          </a:p>
          <a:p>
            <a:pPr lvl="1"/>
            <a:r>
              <a:rPr lang="en-US" dirty="0"/>
              <a:t> Light GBM uses a histogram-based algorithm. So its faster training speed and higher efficiency</a:t>
            </a:r>
          </a:p>
          <a:p>
            <a:pPr lvl="1"/>
            <a:r>
              <a:rPr lang="en-US" dirty="0"/>
              <a:t>Replaces continuous values to discrete bins which results in lower memory usage</a:t>
            </a:r>
          </a:p>
          <a:p>
            <a:pPr lvl="1"/>
            <a:r>
              <a:rPr lang="en-US" dirty="0"/>
              <a:t>It produces much more complex trees by following leaf wise split approach rather than a level-wise approach which is the main factor in achieving higher accuracy</a:t>
            </a:r>
          </a:p>
          <a:p>
            <a:pPr lvl="1"/>
            <a:r>
              <a:rPr lang="en-US" dirty="0"/>
              <a:t>It is capable of performing equally well with large datasets with a significant reduction in training time as compared to </a:t>
            </a:r>
            <a:r>
              <a:rPr lang="en-US" dirty="0" err="1"/>
              <a:t>XGBoost</a:t>
            </a:r>
            <a:endParaRPr lang="en-US" dirty="0"/>
          </a:p>
        </p:txBody>
      </p:sp>
    </p:spTree>
    <p:extLst>
      <p:ext uri="{BB962C8B-B14F-4D97-AF65-F5344CB8AC3E}">
        <p14:creationId xmlns:p14="http://schemas.microsoft.com/office/powerpoint/2010/main" val="91392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A14D-C2A0-7990-4F29-E79AE4A7A94B}"/>
              </a:ext>
            </a:extLst>
          </p:cNvPr>
          <p:cNvSpPr>
            <a:spLocks noGrp="1"/>
          </p:cNvSpPr>
          <p:nvPr>
            <p:ph type="title"/>
          </p:nvPr>
        </p:nvSpPr>
        <p:spPr/>
        <p:txBody>
          <a:bodyPr/>
          <a:lstStyle/>
          <a:p>
            <a:r>
              <a:rPr lang="en-US" dirty="0"/>
              <a:t>LGBM</a:t>
            </a:r>
          </a:p>
        </p:txBody>
      </p:sp>
      <p:sp>
        <p:nvSpPr>
          <p:cNvPr id="3" name="Content Placeholder 2">
            <a:extLst>
              <a:ext uri="{FF2B5EF4-FFF2-40B4-BE49-F238E27FC236}">
                <a16:creationId xmlns:a16="http://schemas.microsoft.com/office/drawing/2014/main" id="{69CC1AF1-A65D-93BC-0B0D-73A819DA5509}"/>
              </a:ext>
            </a:extLst>
          </p:cNvPr>
          <p:cNvSpPr>
            <a:spLocks noGrp="1"/>
          </p:cNvSpPr>
          <p:nvPr>
            <p:ph idx="1"/>
          </p:nvPr>
        </p:nvSpPr>
        <p:spPr/>
        <p:txBody>
          <a:bodyPr/>
          <a:lstStyle/>
          <a:p>
            <a:r>
              <a:rPr lang="en-US" dirty="0"/>
              <a:t>Disadvantages</a:t>
            </a:r>
          </a:p>
          <a:p>
            <a:pPr lvl="1"/>
            <a:r>
              <a:rPr lang="en-US" dirty="0"/>
              <a:t>Light GBM split the tree leaf-wise which can lead to overfitting as it produces much complex trees</a:t>
            </a:r>
          </a:p>
          <a:p>
            <a:pPr lvl="1"/>
            <a:r>
              <a:rPr lang="en-US" dirty="0"/>
              <a:t>Poor in small dataset</a:t>
            </a:r>
          </a:p>
        </p:txBody>
      </p:sp>
    </p:spTree>
    <p:extLst>
      <p:ext uri="{BB962C8B-B14F-4D97-AF65-F5344CB8AC3E}">
        <p14:creationId xmlns:p14="http://schemas.microsoft.com/office/powerpoint/2010/main" val="26484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A6A1-E6F5-BE2F-F702-9D869A0DD214}"/>
              </a:ext>
            </a:extLst>
          </p:cNvPr>
          <p:cNvSpPr>
            <a:spLocks noGrp="1"/>
          </p:cNvSpPr>
          <p:nvPr>
            <p:ph type="title"/>
          </p:nvPr>
        </p:nvSpPr>
        <p:spPr/>
        <p:txBody>
          <a:bodyPr/>
          <a:lstStyle/>
          <a:p>
            <a:r>
              <a:rPr lang="en-US" dirty="0"/>
              <a:t>ADA Boosting</a:t>
            </a:r>
          </a:p>
        </p:txBody>
      </p:sp>
      <p:sp>
        <p:nvSpPr>
          <p:cNvPr id="3" name="Content Placeholder 2">
            <a:extLst>
              <a:ext uri="{FF2B5EF4-FFF2-40B4-BE49-F238E27FC236}">
                <a16:creationId xmlns:a16="http://schemas.microsoft.com/office/drawing/2014/main" id="{591AFFC0-F49C-4D23-D7D1-6921553D0FB5}"/>
              </a:ext>
            </a:extLst>
          </p:cNvPr>
          <p:cNvSpPr>
            <a:spLocks noGrp="1"/>
          </p:cNvSpPr>
          <p:nvPr>
            <p:ph idx="1"/>
          </p:nvPr>
        </p:nvSpPr>
        <p:spPr/>
        <p:txBody>
          <a:bodyPr>
            <a:normAutofit fontScale="92500" lnSpcReduction="20000"/>
          </a:bodyPr>
          <a:lstStyle/>
          <a:p>
            <a:r>
              <a:rPr lang="en-US" b="0" i="0" dirty="0">
                <a:solidFill>
                  <a:srgbClr val="232323"/>
                </a:solidFill>
                <a:effectLst/>
                <a:latin typeface="Satoshi-Regular"/>
              </a:rPr>
              <a:t>AdaBoost works by weighting the instances in the training dataset based on the accuracy of previous classifications.</a:t>
            </a:r>
          </a:p>
          <a:p>
            <a:endParaRPr lang="en-US" dirty="0">
              <a:solidFill>
                <a:srgbClr val="232323"/>
              </a:solidFill>
              <a:latin typeface="Satoshi-Regular"/>
            </a:endParaRPr>
          </a:p>
          <a:p>
            <a:r>
              <a:rPr lang="en-US" b="0" i="0" dirty="0">
                <a:solidFill>
                  <a:srgbClr val="232323"/>
                </a:solidFill>
                <a:effectLst/>
                <a:latin typeface="Satoshi-Regular"/>
              </a:rPr>
              <a:t>These algorithms boost prediction power by transforming a large number of weak learners into strong learners</a:t>
            </a:r>
          </a:p>
          <a:p>
            <a:endParaRPr lang="en-US" dirty="0">
              <a:solidFill>
                <a:srgbClr val="232323"/>
              </a:solidFill>
              <a:latin typeface="Satoshi-Regular"/>
            </a:endParaRPr>
          </a:p>
          <a:p>
            <a:r>
              <a:rPr lang="en-US" b="0" i="0" dirty="0">
                <a:solidFill>
                  <a:srgbClr val="232323"/>
                </a:solidFill>
                <a:effectLst/>
                <a:latin typeface="Satoshi-Regular"/>
              </a:rPr>
              <a:t>Boosting algorithms work on the idea of first building a model on the training dataset and then building a second model to correct the faults in the first model. This technique is repeated until the mistakes are reduced and the dataset is accurately predicted. Boosting algorithms function similarly in that they combine numerous models (weak learners) to produce the final result (strong learners).</a:t>
            </a:r>
            <a:endParaRPr lang="en-US" dirty="0"/>
          </a:p>
        </p:txBody>
      </p:sp>
    </p:spTree>
    <p:extLst>
      <p:ext uri="{BB962C8B-B14F-4D97-AF65-F5344CB8AC3E}">
        <p14:creationId xmlns:p14="http://schemas.microsoft.com/office/powerpoint/2010/main" val="307081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1161C-BDD9-5CE0-B69B-C01589595C2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ADA Boosting	</a:t>
            </a:r>
          </a:p>
        </p:txBody>
      </p:sp>
      <p:pic>
        <p:nvPicPr>
          <p:cNvPr id="11" name="Content Placeholder 10" descr="A diagram of a data analysis&#10;&#10;Description automatically generated with medium confidence">
            <a:extLst>
              <a:ext uri="{FF2B5EF4-FFF2-40B4-BE49-F238E27FC236}">
                <a16:creationId xmlns:a16="http://schemas.microsoft.com/office/drawing/2014/main" id="{3EFFA123-DACF-5D74-AB6F-586B15550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69655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655F3-D71B-496E-FA1D-90979CA9ED5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Ada Boosting</a:t>
            </a:r>
          </a:p>
        </p:txBody>
      </p:sp>
      <p:pic>
        <p:nvPicPr>
          <p:cNvPr id="13" name="Content Placeholder 12" descr="A diagram of a model&#10;&#10;Description automatically generated">
            <a:extLst>
              <a:ext uri="{FF2B5EF4-FFF2-40B4-BE49-F238E27FC236}">
                <a16:creationId xmlns:a16="http://schemas.microsoft.com/office/drawing/2014/main" id="{88CDB4F7-0D74-E53E-4DD6-FD632EC4B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869263"/>
            <a:ext cx="7188199" cy="3116084"/>
          </a:xfrm>
          <a:prstGeom prst="rect">
            <a:avLst/>
          </a:prstGeom>
        </p:spPr>
      </p:pic>
    </p:spTree>
    <p:extLst>
      <p:ext uri="{BB962C8B-B14F-4D97-AF65-F5344CB8AC3E}">
        <p14:creationId xmlns:p14="http://schemas.microsoft.com/office/powerpoint/2010/main" val="154044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B5BB-0109-9951-7201-E88CEEB39F9D}"/>
              </a:ext>
            </a:extLst>
          </p:cNvPr>
          <p:cNvSpPr>
            <a:spLocks noGrp="1"/>
          </p:cNvSpPr>
          <p:nvPr>
            <p:ph type="title"/>
          </p:nvPr>
        </p:nvSpPr>
        <p:spPr/>
        <p:txBody>
          <a:bodyPr/>
          <a:lstStyle/>
          <a:p>
            <a:r>
              <a:rPr lang="en-US" dirty="0"/>
              <a:t>Ada Boosting</a:t>
            </a:r>
          </a:p>
        </p:txBody>
      </p:sp>
      <p:sp>
        <p:nvSpPr>
          <p:cNvPr id="3" name="Content Placeholder 2">
            <a:extLst>
              <a:ext uri="{FF2B5EF4-FFF2-40B4-BE49-F238E27FC236}">
                <a16:creationId xmlns:a16="http://schemas.microsoft.com/office/drawing/2014/main" id="{196D5A34-FFE7-49F8-9388-9DCCB5BA277B}"/>
              </a:ext>
            </a:extLst>
          </p:cNvPr>
          <p:cNvSpPr>
            <a:spLocks noGrp="1"/>
          </p:cNvSpPr>
          <p:nvPr>
            <p:ph idx="1"/>
          </p:nvPr>
        </p:nvSpPr>
        <p:spPr>
          <a:xfrm>
            <a:off x="838200" y="1825625"/>
            <a:ext cx="10515600" cy="1916642"/>
          </a:xfrm>
        </p:spPr>
        <p:txBody>
          <a:bodyPr>
            <a:normAutofit lnSpcReduction="10000"/>
          </a:bodyPr>
          <a:lstStyle/>
          <a:p>
            <a:r>
              <a:rPr lang="en-US" dirty="0"/>
              <a:t>Advantages</a:t>
            </a:r>
          </a:p>
          <a:p>
            <a:pPr lvl="1"/>
            <a:r>
              <a:rPr lang="en-US" dirty="0"/>
              <a:t>Can handle binary and multi-class classification problems.</a:t>
            </a:r>
          </a:p>
          <a:p>
            <a:pPr lvl="1"/>
            <a:r>
              <a:rPr lang="en-US" dirty="0"/>
              <a:t>Can handle noisy data and outliers</a:t>
            </a:r>
          </a:p>
          <a:p>
            <a:pPr lvl="1"/>
            <a:r>
              <a:rPr lang="en-US" dirty="0"/>
              <a:t>Often results in high accuracy and outperforms other algorithms in many scenarios</a:t>
            </a:r>
          </a:p>
          <a:p>
            <a:pPr marL="457200" lvl="1" indent="0">
              <a:buNone/>
            </a:pPr>
            <a:endParaRPr lang="en-US" dirty="0"/>
          </a:p>
        </p:txBody>
      </p:sp>
      <p:sp>
        <p:nvSpPr>
          <p:cNvPr id="4" name="TextBox 3">
            <a:extLst>
              <a:ext uri="{FF2B5EF4-FFF2-40B4-BE49-F238E27FC236}">
                <a16:creationId xmlns:a16="http://schemas.microsoft.com/office/drawing/2014/main" id="{7A1ECE87-C114-5AA1-9F16-1458BD7DA9BD}"/>
              </a:ext>
            </a:extLst>
          </p:cNvPr>
          <p:cNvSpPr txBox="1"/>
          <p:nvPr/>
        </p:nvSpPr>
        <p:spPr>
          <a:xfrm>
            <a:off x="838200" y="3877204"/>
            <a:ext cx="10100733" cy="2000548"/>
          </a:xfrm>
          <a:prstGeom prst="rect">
            <a:avLst/>
          </a:prstGeom>
          <a:noFill/>
        </p:spPr>
        <p:txBody>
          <a:bodyPr wrap="square" rtlCol="0">
            <a:spAutoFit/>
          </a:bodyPr>
          <a:lstStyle/>
          <a:p>
            <a:r>
              <a:rPr lang="en-US" sz="2800" dirty="0"/>
              <a:t>Disadvantages</a:t>
            </a:r>
          </a:p>
          <a:p>
            <a:pPr marL="742950" lvl="1" indent="-285750">
              <a:buFont typeface="Arial" panose="020B0604020202020204" pitchFamily="34" charset="0"/>
              <a:buChar char="•"/>
            </a:pPr>
            <a:r>
              <a:rPr lang="en-US" sz="2400" dirty="0"/>
              <a:t>Sensitive to noisy data and outliers that are not properly preprocessed.</a:t>
            </a:r>
          </a:p>
          <a:p>
            <a:pPr marL="742950" lvl="1" indent="-285750">
              <a:buFont typeface="Arial" panose="020B0604020202020204" pitchFamily="34" charset="0"/>
              <a:buChar char="•"/>
            </a:pPr>
            <a:r>
              <a:rPr lang="en-US" sz="2400" dirty="0"/>
              <a:t>Can be computationally expensive, especially with large datasets</a:t>
            </a:r>
          </a:p>
          <a:p>
            <a:pPr marL="742950" lvl="1" indent="-285750">
              <a:buFont typeface="Arial" panose="020B0604020202020204" pitchFamily="34" charset="0"/>
              <a:buChar char="•"/>
            </a:pPr>
            <a:r>
              <a:rPr lang="en-US" sz="2400" dirty="0"/>
              <a:t>Requires careful parameter tuning to achieve optimal performance</a:t>
            </a:r>
          </a:p>
        </p:txBody>
      </p:sp>
    </p:spTree>
    <p:extLst>
      <p:ext uri="{BB962C8B-B14F-4D97-AF65-F5344CB8AC3E}">
        <p14:creationId xmlns:p14="http://schemas.microsoft.com/office/powerpoint/2010/main" val="105038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55DC-5DEE-8DC9-30D6-25168C05595C}"/>
              </a:ext>
            </a:extLst>
          </p:cNvPr>
          <p:cNvSpPr>
            <a:spLocks noGrp="1"/>
          </p:cNvSpPr>
          <p:nvPr>
            <p:ph type="title"/>
          </p:nvPr>
        </p:nvSpPr>
        <p:spPr/>
        <p:txBody>
          <a:bodyPr/>
          <a:lstStyle/>
          <a:p>
            <a:r>
              <a:rPr lang="en-US" dirty="0" err="1"/>
              <a:t>XGBoosting</a:t>
            </a:r>
            <a:endParaRPr lang="en-US" dirty="0"/>
          </a:p>
        </p:txBody>
      </p:sp>
      <p:sp>
        <p:nvSpPr>
          <p:cNvPr id="3" name="Content Placeholder 2">
            <a:extLst>
              <a:ext uri="{FF2B5EF4-FFF2-40B4-BE49-F238E27FC236}">
                <a16:creationId xmlns:a16="http://schemas.microsoft.com/office/drawing/2014/main" id="{6DBC82AF-5205-4148-5944-16DAE87D26C4}"/>
              </a:ext>
            </a:extLst>
          </p:cNvPr>
          <p:cNvSpPr>
            <a:spLocks noGrp="1"/>
          </p:cNvSpPr>
          <p:nvPr>
            <p:ph idx="1"/>
          </p:nvPr>
        </p:nvSpPr>
        <p:spPr/>
        <p:txBody>
          <a:bodyPr>
            <a:normAutofit/>
          </a:bodyPr>
          <a:lstStyle/>
          <a:p>
            <a:r>
              <a:rPr lang="en-US" sz="2400" dirty="0" err="1"/>
              <a:t>XGBoost</a:t>
            </a:r>
            <a:r>
              <a:rPr lang="en-US" sz="2400" dirty="0"/>
              <a:t> (</a:t>
            </a:r>
            <a:r>
              <a:rPr lang="en-US" sz="2400" dirty="0" err="1"/>
              <a:t>eXtreme</a:t>
            </a:r>
            <a:r>
              <a:rPr lang="en-US" sz="2400" dirty="0"/>
              <a:t> Gradient Boosting) is a machine learning algorithm that focuses on computation speed and model </a:t>
            </a:r>
            <a:r>
              <a:rPr lang="en-US" sz="2400" dirty="0" err="1"/>
              <a:t>performance.The</a:t>
            </a:r>
            <a:r>
              <a:rPr lang="en-US" sz="2400" dirty="0"/>
              <a:t> algorithm can be used for both regression and classification tasks and has been designed to work with large and complicated datasets.</a:t>
            </a:r>
          </a:p>
          <a:p>
            <a:r>
              <a:rPr lang="en-US" sz="2400" dirty="0"/>
              <a:t>The model improves sequentially but not in incremental weight concept</a:t>
            </a:r>
          </a:p>
          <a:p>
            <a:r>
              <a:rPr lang="en-US" sz="2400" dirty="0"/>
              <a:t>Optimize the loss function(error) from previous learner</a:t>
            </a:r>
          </a:p>
          <a:p>
            <a:r>
              <a:rPr lang="en-US" sz="2400" dirty="0"/>
              <a:t>Using Additive Model for regularize loss function</a:t>
            </a:r>
          </a:p>
          <a:p>
            <a:r>
              <a:rPr lang="en-US" sz="2400" dirty="0"/>
              <a:t>Distributed machine learning process</a:t>
            </a:r>
          </a:p>
          <a:p>
            <a:r>
              <a:rPr lang="en-US" sz="2400" dirty="0"/>
              <a:t>More computational speed and model efficiency</a:t>
            </a:r>
          </a:p>
          <a:p>
            <a:endParaRPr lang="en-US" sz="2400" dirty="0"/>
          </a:p>
        </p:txBody>
      </p:sp>
    </p:spTree>
    <p:extLst>
      <p:ext uri="{BB962C8B-B14F-4D97-AF65-F5344CB8AC3E}">
        <p14:creationId xmlns:p14="http://schemas.microsoft.com/office/powerpoint/2010/main" val="14301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9F90F-E21C-7327-589D-E0733AAF955E}"/>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XG Boosting	</a:t>
            </a:r>
          </a:p>
        </p:txBody>
      </p:sp>
      <p:pic>
        <p:nvPicPr>
          <p:cNvPr id="7" name="Content Placeholder 6" descr="A diagram of a diagram&#10;&#10;Description automatically generated">
            <a:extLst>
              <a:ext uri="{FF2B5EF4-FFF2-40B4-BE49-F238E27FC236}">
                <a16:creationId xmlns:a16="http://schemas.microsoft.com/office/drawing/2014/main" id="{0708E81A-66C8-B3DF-C8FB-A15F6EA7E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9201" y="643466"/>
            <a:ext cx="3396930" cy="5568739"/>
          </a:xfrm>
          <a:prstGeom prst="rect">
            <a:avLst/>
          </a:prstGeom>
        </p:spPr>
      </p:pic>
    </p:spTree>
    <p:extLst>
      <p:ext uri="{BB962C8B-B14F-4D97-AF65-F5344CB8AC3E}">
        <p14:creationId xmlns:p14="http://schemas.microsoft.com/office/powerpoint/2010/main" val="130850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325E-8AB2-595A-FE67-65C8BF9B3EB6}"/>
              </a:ext>
            </a:extLst>
          </p:cNvPr>
          <p:cNvSpPr>
            <a:spLocks noGrp="1"/>
          </p:cNvSpPr>
          <p:nvPr>
            <p:ph type="title"/>
          </p:nvPr>
        </p:nvSpPr>
        <p:spPr/>
        <p:txBody>
          <a:bodyPr/>
          <a:lstStyle/>
          <a:p>
            <a:r>
              <a:rPr lang="en-US" dirty="0"/>
              <a:t>XG Boosting</a:t>
            </a:r>
          </a:p>
        </p:txBody>
      </p:sp>
      <p:sp>
        <p:nvSpPr>
          <p:cNvPr id="3" name="Content Placeholder 2">
            <a:extLst>
              <a:ext uri="{FF2B5EF4-FFF2-40B4-BE49-F238E27FC236}">
                <a16:creationId xmlns:a16="http://schemas.microsoft.com/office/drawing/2014/main" id="{43F6BBD8-4E7F-DCE9-CD63-C86111CE9752}"/>
              </a:ext>
            </a:extLst>
          </p:cNvPr>
          <p:cNvSpPr>
            <a:spLocks noGrp="1"/>
          </p:cNvSpPr>
          <p:nvPr>
            <p:ph idx="1"/>
          </p:nvPr>
        </p:nvSpPr>
        <p:spPr/>
        <p:txBody>
          <a:bodyPr/>
          <a:lstStyle/>
          <a:p>
            <a:r>
              <a:rPr lang="en-US" dirty="0"/>
              <a:t>Advantages</a:t>
            </a:r>
          </a:p>
          <a:p>
            <a:pPr lvl="1"/>
            <a:r>
              <a:rPr lang="en-US" dirty="0" err="1"/>
              <a:t>XGBoost</a:t>
            </a:r>
            <a:r>
              <a:rPr lang="en-US" dirty="0"/>
              <a:t> is known for its speed and scalability, making it a good choice for large datasets</a:t>
            </a:r>
          </a:p>
          <a:p>
            <a:pPr lvl="1"/>
            <a:r>
              <a:rPr lang="en-US" dirty="0" err="1"/>
              <a:t>XGBoost</a:t>
            </a:r>
            <a:r>
              <a:rPr lang="en-US" dirty="0"/>
              <a:t> has been shown to outperform other machine learning algorithms in many benchmark tests</a:t>
            </a:r>
          </a:p>
          <a:p>
            <a:pPr lvl="1"/>
            <a:r>
              <a:rPr lang="en-US" dirty="0" err="1"/>
              <a:t>XGBoost</a:t>
            </a:r>
            <a:r>
              <a:rPr lang="en-US" dirty="0"/>
              <a:t> can be used with a variety of data types and can handle missing data</a:t>
            </a:r>
          </a:p>
          <a:p>
            <a:pPr lvl="1"/>
            <a:r>
              <a:rPr lang="en-US" dirty="0" err="1"/>
              <a:t>XGBoost</a:t>
            </a:r>
            <a:r>
              <a:rPr lang="en-US" dirty="0"/>
              <a:t> applies regularization to prevent overfitting and improve generalization</a:t>
            </a:r>
          </a:p>
        </p:txBody>
      </p:sp>
    </p:spTree>
    <p:extLst>
      <p:ext uri="{BB962C8B-B14F-4D97-AF65-F5344CB8AC3E}">
        <p14:creationId xmlns:p14="http://schemas.microsoft.com/office/powerpoint/2010/main" val="285873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425F-9FC1-F7A2-9BFB-E44166585313}"/>
              </a:ext>
            </a:extLst>
          </p:cNvPr>
          <p:cNvSpPr>
            <a:spLocks noGrp="1"/>
          </p:cNvSpPr>
          <p:nvPr>
            <p:ph type="title"/>
          </p:nvPr>
        </p:nvSpPr>
        <p:spPr/>
        <p:txBody>
          <a:bodyPr/>
          <a:lstStyle/>
          <a:p>
            <a:r>
              <a:rPr lang="en-US" dirty="0"/>
              <a:t>XG Boosting</a:t>
            </a:r>
          </a:p>
        </p:txBody>
      </p:sp>
      <p:sp>
        <p:nvSpPr>
          <p:cNvPr id="3" name="Content Placeholder 2">
            <a:extLst>
              <a:ext uri="{FF2B5EF4-FFF2-40B4-BE49-F238E27FC236}">
                <a16:creationId xmlns:a16="http://schemas.microsoft.com/office/drawing/2014/main" id="{C8BA9CF4-E69B-C71D-AC24-8E0885ABE7EA}"/>
              </a:ext>
            </a:extLst>
          </p:cNvPr>
          <p:cNvSpPr>
            <a:spLocks noGrp="1"/>
          </p:cNvSpPr>
          <p:nvPr>
            <p:ph idx="1"/>
          </p:nvPr>
        </p:nvSpPr>
        <p:spPr/>
        <p:txBody>
          <a:bodyPr/>
          <a:lstStyle/>
          <a:p>
            <a:r>
              <a:rPr lang="en-US" dirty="0"/>
              <a:t>Disadvantages</a:t>
            </a:r>
          </a:p>
          <a:p>
            <a:pPr lvl="1"/>
            <a:r>
              <a:rPr lang="en-US" dirty="0" err="1"/>
              <a:t>XGBoost</a:t>
            </a:r>
            <a:r>
              <a:rPr lang="en-US" dirty="0"/>
              <a:t> is a complex algorithm that requires some understanding of its underlying mechanics</a:t>
            </a:r>
          </a:p>
          <a:p>
            <a:pPr lvl="1"/>
            <a:r>
              <a:rPr lang="en-US" dirty="0" err="1"/>
              <a:t>XGBoost</a:t>
            </a:r>
            <a:r>
              <a:rPr lang="en-US" dirty="0"/>
              <a:t> can require significant computational resources, especially when using large datasets or many iterations</a:t>
            </a:r>
          </a:p>
          <a:p>
            <a:pPr lvl="1"/>
            <a:r>
              <a:rPr lang="en-US" dirty="0" err="1"/>
              <a:t>XGBoost</a:t>
            </a:r>
            <a:r>
              <a:rPr lang="en-US" dirty="0"/>
              <a:t> has several hyperparameters that need to be tuned for optimal performance</a:t>
            </a:r>
          </a:p>
        </p:txBody>
      </p:sp>
    </p:spTree>
    <p:extLst>
      <p:ext uri="{BB962C8B-B14F-4D97-AF65-F5344CB8AC3E}">
        <p14:creationId xmlns:p14="http://schemas.microsoft.com/office/powerpoint/2010/main" val="275800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497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Google Sans</vt:lpstr>
      <vt:lpstr>Satoshi-Regular</vt:lpstr>
      <vt:lpstr>Office Theme</vt:lpstr>
      <vt:lpstr>Boosting Algorithms</vt:lpstr>
      <vt:lpstr>ADA Boosting</vt:lpstr>
      <vt:lpstr>ADA Boosting </vt:lpstr>
      <vt:lpstr>Ada Boosting</vt:lpstr>
      <vt:lpstr>Ada Boosting</vt:lpstr>
      <vt:lpstr>XGBoosting</vt:lpstr>
      <vt:lpstr>XG Boosting </vt:lpstr>
      <vt:lpstr>XG Boosting</vt:lpstr>
      <vt:lpstr>XG Boosting</vt:lpstr>
      <vt:lpstr>LGBM</vt:lpstr>
      <vt:lpstr>LGBM</vt:lpstr>
      <vt:lpstr>LGBM</vt:lpstr>
      <vt:lpstr>LGBM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Baskaran</dc:creator>
  <cp:lastModifiedBy>Prakash Baskaran</cp:lastModifiedBy>
  <cp:revision>6</cp:revision>
  <dcterms:created xsi:type="dcterms:W3CDTF">2024-09-06T14:06:50Z</dcterms:created>
  <dcterms:modified xsi:type="dcterms:W3CDTF">2024-09-17T11:44:03Z</dcterms:modified>
</cp:coreProperties>
</file>