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C6362-363F-4E3F-9894-78C2C5C3868D}" v="6" dt="2024-09-06T14:51:00.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9" d="100"/>
          <a:sy n="79" d="100"/>
        </p:scale>
        <p:origin x="86"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Baskaran" userId="f78062d9-2de9-4265-9a46-bf0856d4f34a" providerId="ADAL" clId="{68EC6362-363F-4E3F-9894-78C2C5C3868D}"/>
    <pc:docChg chg="undo redo custSel addSld modSld">
      <pc:chgData name="Prakash Baskaran" userId="f78062d9-2de9-4265-9a46-bf0856d4f34a" providerId="ADAL" clId="{68EC6362-363F-4E3F-9894-78C2C5C3868D}" dt="2024-09-06T14:51:02.250" v="599" actId="26606"/>
      <pc:docMkLst>
        <pc:docMk/>
      </pc:docMkLst>
      <pc:sldChg chg="modSp mod">
        <pc:chgData name="Prakash Baskaran" userId="f78062d9-2de9-4265-9a46-bf0856d4f34a" providerId="ADAL" clId="{68EC6362-363F-4E3F-9894-78C2C5C3868D}" dt="2024-09-06T14:12:44.519" v="13" actId="20577"/>
        <pc:sldMkLst>
          <pc:docMk/>
          <pc:sldMk cId="830730019" sldId="256"/>
        </pc:sldMkLst>
        <pc:spChg chg="mod">
          <ac:chgData name="Prakash Baskaran" userId="f78062d9-2de9-4265-9a46-bf0856d4f34a" providerId="ADAL" clId="{68EC6362-363F-4E3F-9894-78C2C5C3868D}" dt="2024-09-06T14:12:44.519" v="13" actId="20577"/>
          <ac:spMkLst>
            <pc:docMk/>
            <pc:sldMk cId="830730019" sldId="256"/>
            <ac:spMk id="2" creationId="{9B3DB7F1-99DD-6045-30D4-A4F4F947E4A1}"/>
          </ac:spMkLst>
        </pc:spChg>
      </pc:sldChg>
      <pc:sldChg chg="addSp delSp modSp mod">
        <pc:chgData name="Prakash Baskaran" userId="f78062d9-2de9-4265-9a46-bf0856d4f34a" providerId="ADAL" clId="{68EC6362-363F-4E3F-9894-78C2C5C3868D}" dt="2024-09-06T14:50:50.176" v="594" actId="26606"/>
        <pc:sldMkLst>
          <pc:docMk/>
          <pc:sldMk cId="696552207" sldId="258"/>
        </pc:sldMkLst>
        <pc:spChg chg="mod">
          <ac:chgData name="Prakash Baskaran" userId="f78062d9-2de9-4265-9a46-bf0856d4f34a" providerId="ADAL" clId="{68EC6362-363F-4E3F-9894-78C2C5C3868D}" dt="2024-09-06T14:50:50.176" v="594" actId="26606"/>
          <ac:spMkLst>
            <pc:docMk/>
            <pc:sldMk cId="696552207" sldId="258"/>
            <ac:spMk id="2" creationId="{D911161C-BDD9-5CE0-B69B-C01589595C2F}"/>
          </ac:spMkLst>
        </pc:spChg>
        <pc:spChg chg="add del mod">
          <ac:chgData name="Prakash Baskaran" userId="f78062d9-2de9-4265-9a46-bf0856d4f34a" providerId="ADAL" clId="{68EC6362-363F-4E3F-9894-78C2C5C3868D}" dt="2024-09-06T14:50:48.029" v="591" actId="931"/>
          <ac:spMkLst>
            <pc:docMk/>
            <pc:sldMk cId="696552207" sldId="258"/>
            <ac:spMk id="7" creationId="{9EF7B3BE-3E69-1879-9C56-CBE11DC9222D}"/>
          </ac:spMkLst>
        </pc:spChg>
        <pc:spChg chg="del">
          <ac:chgData name="Prakash Baskaran" userId="f78062d9-2de9-4265-9a46-bf0856d4f34a" providerId="ADAL" clId="{68EC6362-363F-4E3F-9894-78C2C5C3868D}" dt="2024-09-06T14:50:50.176" v="594" actId="26606"/>
          <ac:spMkLst>
            <pc:docMk/>
            <pc:sldMk cId="696552207" sldId="258"/>
            <ac:spMk id="25" creationId="{A4AC5506-6312-4701-8D3C-40187889A947}"/>
          </ac:spMkLst>
        </pc:spChg>
        <pc:spChg chg="add">
          <ac:chgData name="Prakash Baskaran" userId="f78062d9-2de9-4265-9a46-bf0856d4f34a" providerId="ADAL" clId="{68EC6362-363F-4E3F-9894-78C2C5C3868D}" dt="2024-09-06T14:50:50.176" v="594" actId="26606"/>
          <ac:spMkLst>
            <pc:docMk/>
            <pc:sldMk cId="696552207" sldId="258"/>
            <ac:spMk id="30" creationId="{6753252F-4873-4F63-801D-CC719279A7D5}"/>
          </ac:spMkLst>
        </pc:spChg>
        <pc:spChg chg="add">
          <ac:chgData name="Prakash Baskaran" userId="f78062d9-2de9-4265-9a46-bf0856d4f34a" providerId="ADAL" clId="{68EC6362-363F-4E3F-9894-78C2C5C3868D}" dt="2024-09-06T14:50:50.176" v="594" actId="26606"/>
          <ac:spMkLst>
            <pc:docMk/>
            <pc:sldMk cId="696552207" sldId="258"/>
            <ac:spMk id="32" creationId="{047C8CCB-F95D-4249-92DD-651249D3535A}"/>
          </ac:spMkLst>
        </pc:spChg>
        <pc:picChg chg="del">
          <ac:chgData name="Prakash Baskaran" userId="f78062d9-2de9-4265-9a46-bf0856d4f34a" providerId="ADAL" clId="{68EC6362-363F-4E3F-9894-78C2C5C3868D}" dt="2024-09-06T14:50:42.919" v="590" actId="478"/>
          <ac:picMkLst>
            <pc:docMk/>
            <pc:sldMk cId="696552207" sldId="258"/>
            <ac:picMk id="5" creationId="{1A12CE1F-81B4-DF83-118B-DD56A7AC2718}"/>
          </ac:picMkLst>
        </pc:picChg>
        <pc:picChg chg="add mod">
          <ac:chgData name="Prakash Baskaran" userId="f78062d9-2de9-4265-9a46-bf0856d4f34a" providerId="ADAL" clId="{68EC6362-363F-4E3F-9894-78C2C5C3868D}" dt="2024-09-06T14:50:50.176" v="594" actId="26606"/>
          <ac:picMkLst>
            <pc:docMk/>
            <pc:sldMk cId="696552207" sldId="258"/>
            <ac:picMk id="11" creationId="{3EFFA123-DACF-5D74-AB6F-586B15550DED}"/>
          </ac:picMkLst>
        </pc:picChg>
      </pc:sldChg>
      <pc:sldChg chg="addSp delSp modSp new mod setBg">
        <pc:chgData name="Prakash Baskaran" userId="f78062d9-2de9-4265-9a46-bf0856d4f34a" providerId="ADAL" clId="{68EC6362-363F-4E3F-9894-78C2C5C3868D}" dt="2024-09-06T14:51:02.250" v="599" actId="26606"/>
        <pc:sldMkLst>
          <pc:docMk/>
          <pc:sldMk cId="1540448629" sldId="259"/>
        </pc:sldMkLst>
        <pc:spChg chg="mod">
          <ac:chgData name="Prakash Baskaran" userId="f78062d9-2de9-4265-9a46-bf0856d4f34a" providerId="ADAL" clId="{68EC6362-363F-4E3F-9894-78C2C5C3868D}" dt="2024-09-06T14:51:02.250" v="599" actId="26606"/>
          <ac:spMkLst>
            <pc:docMk/>
            <pc:sldMk cId="1540448629" sldId="259"/>
            <ac:spMk id="2" creationId="{51A655F3-D71B-496E-FA1D-90979CA9ED5E}"/>
          </ac:spMkLst>
        </pc:spChg>
        <pc:spChg chg="del">
          <ac:chgData name="Prakash Baskaran" userId="f78062d9-2de9-4265-9a46-bf0856d4f34a" providerId="ADAL" clId="{68EC6362-363F-4E3F-9894-78C2C5C3868D}" dt="2024-09-06T14:14:30.886" v="15" actId="931"/>
          <ac:spMkLst>
            <pc:docMk/>
            <pc:sldMk cId="1540448629" sldId="259"/>
            <ac:spMk id="3" creationId="{976FEF19-A9C3-4104-350E-37D7321F2811}"/>
          </ac:spMkLst>
        </pc:spChg>
        <pc:spChg chg="add del mod">
          <ac:chgData name="Prakash Baskaran" userId="f78062d9-2de9-4265-9a46-bf0856d4f34a" providerId="ADAL" clId="{68EC6362-363F-4E3F-9894-78C2C5C3868D}" dt="2024-09-06T14:15:05.775" v="35" actId="931"/>
          <ac:spMkLst>
            <pc:docMk/>
            <pc:sldMk cId="1540448629" sldId="259"/>
            <ac:spMk id="7" creationId="{D43545F0-7117-EBD7-468A-7F5431A603B4}"/>
          </ac:spMkLst>
        </pc:spChg>
        <pc:spChg chg="add del mod">
          <ac:chgData name="Prakash Baskaran" userId="f78062d9-2de9-4265-9a46-bf0856d4f34a" providerId="ADAL" clId="{68EC6362-363F-4E3F-9894-78C2C5C3868D}" dt="2024-09-06T14:51:00.594" v="596" actId="931"/>
          <ac:spMkLst>
            <pc:docMk/>
            <pc:sldMk cId="1540448629" sldId="259"/>
            <ac:spMk id="11" creationId="{13D8857F-58FD-19AE-3277-82C066D5E457}"/>
          </ac:spMkLst>
        </pc:spChg>
        <pc:spChg chg="add del">
          <ac:chgData name="Prakash Baskaran" userId="f78062d9-2de9-4265-9a46-bf0856d4f34a" providerId="ADAL" clId="{68EC6362-363F-4E3F-9894-78C2C5C3868D}" dt="2024-09-06T14:51:02.250" v="599" actId="26606"/>
          <ac:spMkLst>
            <pc:docMk/>
            <pc:sldMk cId="1540448629" sldId="259"/>
            <ac:spMk id="14" creationId="{A4AC5506-6312-4701-8D3C-40187889A947}"/>
          </ac:spMkLst>
        </pc:spChg>
        <pc:spChg chg="add">
          <ac:chgData name="Prakash Baskaran" userId="f78062d9-2de9-4265-9a46-bf0856d4f34a" providerId="ADAL" clId="{68EC6362-363F-4E3F-9894-78C2C5C3868D}" dt="2024-09-06T14:51:02.250" v="599" actId="26606"/>
          <ac:spMkLst>
            <pc:docMk/>
            <pc:sldMk cId="1540448629" sldId="259"/>
            <ac:spMk id="19" creationId="{6753252F-4873-4F63-801D-CC719279A7D5}"/>
          </ac:spMkLst>
        </pc:spChg>
        <pc:spChg chg="add">
          <ac:chgData name="Prakash Baskaran" userId="f78062d9-2de9-4265-9a46-bf0856d4f34a" providerId="ADAL" clId="{68EC6362-363F-4E3F-9894-78C2C5C3868D}" dt="2024-09-06T14:51:02.250" v="599" actId="26606"/>
          <ac:spMkLst>
            <pc:docMk/>
            <pc:sldMk cId="1540448629" sldId="259"/>
            <ac:spMk id="21" creationId="{047C8CCB-F95D-4249-92DD-651249D3535A}"/>
          </ac:spMkLst>
        </pc:spChg>
        <pc:picChg chg="add del mod">
          <ac:chgData name="Prakash Baskaran" userId="f78062d9-2de9-4265-9a46-bf0856d4f34a" providerId="ADAL" clId="{68EC6362-363F-4E3F-9894-78C2C5C3868D}" dt="2024-09-06T14:15:00.750" v="34" actId="478"/>
          <ac:picMkLst>
            <pc:docMk/>
            <pc:sldMk cId="1540448629" sldId="259"/>
            <ac:picMk id="5" creationId="{34BB70E7-9AD4-3527-2DE3-B5AB98E712D8}"/>
          </ac:picMkLst>
        </pc:picChg>
        <pc:picChg chg="add del mod">
          <ac:chgData name="Prakash Baskaran" userId="f78062d9-2de9-4265-9a46-bf0856d4f34a" providerId="ADAL" clId="{68EC6362-363F-4E3F-9894-78C2C5C3868D}" dt="2024-09-06T14:50:56.547" v="595" actId="478"/>
          <ac:picMkLst>
            <pc:docMk/>
            <pc:sldMk cId="1540448629" sldId="259"/>
            <ac:picMk id="9" creationId="{8224CFA4-774B-8617-8AB2-5A6AE9C4C00A}"/>
          </ac:picMkLst>
        </pc:picChg>
        <pc:picChg chg="add mod">
          <ac:chgData name="Prakash Baskaran" userId="f78062d9-2de9-4265-9a46-bf0856d4f34a" providerId="ADAL" clId="{68EC6362-363F-4E3F-9894-78C2C5C3868D}" dt="2024-09-06T14:51:02.250" v="599" actId="26606"/>
          <ac:picMkLst>
            <pc:docMk/>
            <pc:sldMk cId="1540448629" sldId="259"/>
            <ac:picMk id="13" creationId="{88CDB4F7-0D74-E53E-4DD6-FD632EC4B56E}"/>
          </ac:picMkLst>
        </pc:picChg>
      </pc:sldChg>
      <pc:sldChg chg="modSp new mod">
        <pc:chgData name="Prakash Baskaran" userId="f78062d9-2de9-4265-9a46-bf0856d4f34a" providerId="ADAL" clId="{68EC6362-363F-4E3F-9894-78C2C5C3868D}" dt="2024-09-06T14:44:54.443" v="398" actId="20577"/>
        <pc:sldMkLst>
          <pc:docMk/>
          <pc:sldMk cId="1430174376" sldId="260"/>
        </pc:sldMkLst>
        <pc:spChg chg="mod">
          <ac:chgData name="Prakash Baskaran" userId="f78062d9-2de9-4265-9a46-bf0856d4f34a" providerId="ADAL" clId="{68EC6362-363F-4E3F-9894-78C2C5C3868D}" dt="2024-09-06T14:30:18.953" v="57" actId="20577"/>
          <ac:spMkLst>
            <pc:docMk/>
            <pc:sldMk cId="1430174376" sldId="260"/>
            <ac:spMk id="2" creationId="{4B8955DC-5DEE-8DC9-30D6-25168C05595C}"/>
          </ac:spMkLst>
        </pc:spChg>
        <pc:spChg chg="mod">
          <ac:chgData name="Prakash Baskaran" userId="f78062d9-2de9-4265-9a46-bf0856d4f34a" providerId="ADAL" clId="{68EC6362-363F-4E3F-9894-78C2C5C3868D}" dt="2024-09-06T14:44:54.443" v="398" actId="20577"/>
          <ac:spMkLst>
            <pc:docMk/>
            <pc:sldMk cId="1430174376" sldId="260"/>
            <ac:spMk id="3" creationId="{6DBC82AF-5205-4148-5944-16DAE87D26C4}"/>
          </ac:spMkLst>
        </pc:spChg>
      </pc:sldChg>
      <pc:sldChg chg="addSp delSp modSp new mod setBg">
        <pc:chgData name="Prakash Baskaran" userId="f78062d9-2de9-4265-9a46-bf0856d4f34a" providerId="ADAL" clId="{68EC6362-363F-4E3F-9894-78C2C5C3868D}" dt="2024-09-06T14:40:29.144" v="101" actId="26606"/>
        <pc:sldMkLst>
          <pc:docMk/>
          <pc:sldMk cId="1308504609" sldId="261"/>
        </pc:sldMkLst>
        <pc:spChg chg="mod">
          <ac:chgData name="Prakash Baskaran" userId="f78062d9-2de9-4265-9a46-bf0856d4f34a" providerId="ADAL" clId="{68EC6362-363F-4E3F-9894-78C2C5C3868D}" dt="2024-09-06T14:40:29.144" v="101" actId="26606"/>
          <ac:spMkLst>
            <pc:docMk/>
            <pc:sldMk cId="1308504609" sldId="261"/>
            <ac:spMk id="2" creationId="{A029F90F-E21C-7327-589D-E0733AAF955E}"/>
          </ac:spMkLst>
        </pc:spChg>
        <pc:spChg chg="del">
          <ac:chgData name="Prakash Baskaran" userId="f78062d9-2de9-4265-9a46-bf0856d4f34a" providerId="ADAL" clId="{68EC6362-363F-4E3F-9894-78C2C5C3868D}" dt="2024-09-06T14:40:11.039" v="98" actId="931"/>
          <ac:spMkLst>
            <pc:docMk/>
            <pc:sldMk cId="1308504609" sldId="261"/>
            <ac:spMk id="3" creationId="{E0318C18-FE06-915F-9B9B-5E9E70659169}"/>
          </ac:spMkLst>
        </pc:spChg>
        <pc:spChg chg="add">
          <ac:chgData name="Prakash Baskaran" userId="f78062d9-2de9-4265-9a46-bf0856d4f34a" providerId="ADAL" clId="{68EC6362-363F-4E3F-9894-78C2C5C3868D}" dt="2024-09-06T14:40:29.144" v="101" actId="26606"/>
          <ac:spMkLst>
            <pc:docMk/>
            <pc:sldMk cId="1308504609" sldId="261"/>
            <ac:spMk id="10" creationId="{6753252F-4873-4F63-801D-CC719279A7D5}"/>
          </ac:spMkLst>
        </pc:spChg>
        <pc:spChg chg="add">
          <ac:chgData name="Prakash Baskaran" userId="f78062d9-2de9-4265-9a46-bf0856d4f34a" providerId="ADAL" clId="{68EC6362-363F-4E3F-9894-78C2C5C3868D}" dt="2024-09-06T14:40:29.144" v="101" actId="26606"/>
          <ac:spMkLst>
            <pc:docMk/>
            <pc:sldMk cId="1308504609" sldId="261"/>
            <ac:spMk id="12" creationId="{047C8CCB-F95D-4249-92DD-651249D3535A}"/>
          </ac:spMkLst>
        </pc:spChg>
        <pc:picChg chg="add mod">
          <ac:chgData name="Prakash Baskaran" userId="f78062d9-2de9-4265-9a46-bf0856d4f34a" providerId="ADAL" clId="{68EC6362-363F-4E3F-9894-78C2C5C3868D}" dt="2024-09-06T14:40:29.144" v="101" actId="26606"/>
          <ac:picMkLst>
            <pc:docMk/>
            <pc:sldMk cId="1308504609" sldId="261"/>
            <ac:picMk id="5" creationId="{16EB3E50-D855-56B4-BEF5-D78E933081CB}"/>
          </ac:picMkLst>
        </pc:picChg>
      </pc:sldChg>
      <pc:sldChg chg="modSp new mod">
        <pc:chgData name="Prakash Baskaran" userId="f78062d9-2de9-4265-9a46-bf0856d4f34a" providerId="ADAL" clId="{68EC6362-363F-4E3F-9894-78C2C5C3868D}" dt="2024-09-06T14:49:05.372" v="580" actId="313"/>
        <pc:sldMkLst>
          <pc:docMk/>
          <pc:sldMk cId="212169954" sldId="262"/>
        </pc:sldMkLst>
        <pc:spChg chg="mod">
          <ac:chgData name="Prakash Baskaran" userId="f78062d9-2de9-4265-9a46-bf0856d4f34a" providerId="ADAL" clId="{68EC6362-363F-4E3F-9894-78C2C5C3868D}" dt="2024-09-06T14:43:22.520" v="305" actId="20577"/>
          <ac:spMkLst>
            <pc:docMk/>
            <pc:sldMk cId="212169954" sldId="262"/>
            <ac:spMk id="2" creationId="{35299711-7533-2E0C-557A-138F58A73923}"/>
          </ac:spMkLst>
        </pc:spChg>
        <pc:spChg chg="mod">
          <ac:chgData name="Prakash Baskaran" userId="f78062d9-2de9-4265-9a46-bf0856d4f34a" providerId="ADAL" clId="{68EC6362-363F-4E3F-9894-78C2C5C3868D}" dt="2024-09-06T14:49:05.372" v="580" actId="313"/>
          <ac:spMkLst>
            <pc:docMk/>
            <pc:sldMk cId="212169954" sldId="262"/>
            <ac:spMk id="3" creationId="{322EF506-C952-68D0-1BFD-BDD2C1CBE444}"/>
          </ac:spMkLst>
        </pc:spChg>
      </pc:sldChg>
      <pc:sldChg chg="addSp delSp modSp new mod setBg">
        <pc:chgData name="Prakash Baskaran" userId="f78062d9-2de9-4265-9a46-bf0856d4f34a" providerId="ADAL" clId="{68EC6362-363F-4E3F-9894-78C2C5C3868D}" dt="2024-09-06T14:50:16.425" v="589" actId="26606"/>
        <pc:sldMkLst>
          <pc:docMk/>
          <pc:sldMk cId="3384443800" sldId="263"/>
        </pc:sldMkLst>
        <pc:spChg chg="mod">
          <ac:chgData name="Prakash Baskaran" userId="f78062d9-2de9-4265-9a46-bf0856d4f34a" providerId="ADAL" clId="{68EC6362-363F-4E3F-9894-78C2C5C3868D}" dt="2024-09-06T14:50:16.425" v="589" actId="26606"/>
          <ac:spMkLst>
            <pc:docMk/>
            <pc:sldMk cId="3384443800" sldId="263"/>
            <ac:spMk id="2" creationId="{F3830F2D-C5CD-E40D-6B76-ADC4AC92A12D}"/>
          </ac:spMkLst>
        </pc:spChg>
        <pc:spChg chg="del">
          <ac:chgData name="Prakash Baskaran" userId="f78062d9-2de9-4265-9a46-bf0856d4f34a" providerId="ADAL" clId="{68EC6362-363F-4E3F-9894-78C2C5C3868D}" dt="2024-09-06T14:50:04.360" v="582" actId="931"/>
          <ac:spMkLst>
            <pc:docMk/>
            <pc:sldMk cId="3384443800" sldId="263"/>
            <ac:spMk id="3" creationId="{32E0F8EA-086F-152E-6326-9A19FE674590}"/>
          </ac:spMkLst>
        </pc:spChg>
        <pc:spChg chg="add">
          <ac:chgData name="Prakash Baskaran" userId="f78062d9-2de9-4265-9a46-bf0856d4f34a" providerId="ADAL" clId="{68EC6362-363F-4E3F-9894-78C2C5C3868D}" dt="2024-09-06T14:50:16.425" v="589" actId="26606"/>
          <ac:spMkLst>
            <pc:docMk/>
            <pc:sldMk cId="3384443800" sldId="263"/>
            <ac:spMk id="10" creationId="{6753252F-4873-4F63-801D-CC719279A7D5}"/>
          </ac:spMkLst>
        </pc:spChg>
        <pc:spChg chg="add">
          <ac:chgData name="Prakash Baskaran" userId="f78062d9-2de9-4265-9a46-bf0856d4f34a" providerId="ADAL" clId="{68EC6362-363F-4E3F-9894-78C2C5C3868D}" dt="2024-09-06T14:50:16.425" v="589" actId="26606"/>
          <ac:spMkLst>
            <pc:docMk/>
            <pc:sldMk cId="3384443800" sldId="263"/>
            <ac:spMk id="12" creationId="{047C8CCB-F95D-4249-92DD-651249D3535A}"/>
          </ac:spMkLst>
        </pc:spChg>
        <pc:picChg chg="add mod">
          <ac:chgData name="Prakash Baskaran" userId="f78062d9-2de9-4265-9a46-bf0856d4f34a" providerId="ADAL" clId="{68EC6362-363F-4E3F-9894-78C2C5C3868D}" dt="2024-09-06T14:50:16.425" v="589" actId="26606"/>
          <ac:picMkLst>
            <pc:docMk/>
            <pc:sldMk cId="3384443800" sldId="263"/>
            <ac:picMk id="5" creationId="{F9C200E9-DBD0-6C34-AB3D-599D5D8562C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02D8-FC0B-3C22-945B-808277000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CD7919-2EC4-7DD2-5A7A-D49A78976A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09BA5-B2F1-D897-641C-AF49BBA73F7C}"/>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32AB738E-41AA-70AD-44B2-B57D9AD1DD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F0FCB-C484-59D7-FFA3-2B24BBB5A66F}"/>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312371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BF06-BF08-151F-C9FE-1A999A164D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47105E-131E-2C9A-A718-6D95410CA3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CA21A-FE3C-BFF5-9D11-E9F566FF1BE7}"/>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CBD0A120-4CDA-57F5-39AF-BDF5D5CEB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C98AA-83A3-AE78-9A51-862CFBC3B46C}"/>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96829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FB400-A190-0044-2E2F-F575206E06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281058-9BED-6B21-6746-FB64FB428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EF6B42-C3AE-CF9C-B78E-3B7637D86788}"/>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9F1B539D-6F4C-14A3-C4DD-C12514A489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79D4D-142D-314D-4F1F-80EA6D11D95E}"/>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369129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6E193-73B1-DD80-CD21-420892464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C7F873-6B4D-3052-2C33-D46E9E084B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C24163-26C7-50A4-4150-A6ABEE128501}"/>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DEDCAA7D-0EB9-A8CA-3261-0EB39BBE8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6070-5688-99AB-8DD5-EFD2B19801C7}"/>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189796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9C5C-4FFA-A0AC-6B78-6AEB6A4D7D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A04C5BD-8C8D-5569-DEE3-2E2D1B4AFE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A026-E99B-3D1E-CE20-F36C01127188}"/>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7A8F49A6-D9B6-60FE-2A2F-AAAEF586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57B85-8EAE-DA51-901D-3F209CD9C66B}"/>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419713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A62E-79EA-0644-B421-A8A193507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95941-2AC2-FD81-455F-ABBC6964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8A0B89-76B8-D0AE-90A3-50ED1E4287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635D1-A7C4-A076-9AF2-971034EC3ABA}"/>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6" name="Footer Placeholder 5">
            <a:extLst>
              <a:ext uri="{FF2B5EF4-FFF2-40B4-BE49-F238E27FC236}">
                <a16:creationId xmlns:a16="http://schemas.microsoft.com/office/drawing/2014/main" id="{B3A5EF20-8489-4012-2AF6-B6A13CF8E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885ED-B7A5-43E6-8CBF-20552FF29C9F}"/>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50298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060D-35A1-FE4F-7B50-64DD37A2C4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F84201-93B7-7EA7-91FD-096426A187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5A5810-5E8C-6593-50D3-DFC53C0FBF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89291-80B7-C46C-3545-31FB77203C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26B6BA-504E-AC26-1360-4F31BF7611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F3F66A-9EF9-F6E0-5FA2-D26228A4E0D0}"/>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8" name="Footer Placeholder 7">
            <a:extLst>
              <a:ext uri="{FF2B5EF4-FFF2-40B4-BE49-F238E27FC236}">
                <a16:creationId xmlns:a16="http://schemas.microsoft.com/office/drawing/2014/main" id="{40991B82-4829-FC47-B4BC-673B36DE91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60CFBB-CE5C-1ED1-1D0F-FCF2EA7E77C9}"/>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08246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7B2C-62D8-CDCF-0509-B56F529CA3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402614-0D64-1218-A163-4C4A71C7903E}"/>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4" name="Footer Placeholder 3">
            <a:extLst>
              <a:ext uri="{FF2B5EF4-FFF2-40B4-BE49-F238E27FC236}">
                <a16:creationId xmlns:a16="http://schemas.microsoft.com/office/drawing/2014/main" id="{D713CF7B-95A2-D859-0B2B-5B433795C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54AF01-94E2-BC5E-EDDA-818F4854B4D9}"/>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95256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56931E-C46F-CBF8-3859-E888DE4C0653}"/>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3" name="Footer Placeholder 2">
            <a:extLst>
              <a:ext uri="{FF2B5EF4-FFF2-40B4-BE49-F238E27FC236}">
                <a16:creationId xmlns:a16="http://schemas.microsoft.com/office/drawing/2014/main" id="{134EBA8A-2693-67D1-40D8-3B12BBE1F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23A9F0-FC68-F861-5B63-DF31630F1AF7}"/>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170667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17D3-B5A4-AD54-39FC-EADBDD920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9C2C4F-F5A0-7FA2-F502-36706B3935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9C0CB1-4537-75CB-46EA-3484A0E473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74186-1298-12A5-5C18-8B5463B661EF}"/>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6" name="Footer Placeholder 5">
            <a:extLst>
              <a:ext uri="{FF2B5EF4-FFF2-40B4-BE49-F238E27FC236}">
                <a16:creationId xmlns:a16="http://schemas.microsoft.com/office/drawing/2014/main" id="{BE4E7CFA-581D-B543-78F4-262FCBA76C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0E76B-1DAA-11BA-BA74-EF734E39F930}"/>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279384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B96B-6886-79EB-6F2E-A1AE782B0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311648-0D74-87B2-D1A0-00FBF4311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B5FD4E-9362-55E0-1E69-27A8FC4F8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DA918-8294-5149-4FC2-98013D9FBF56}"/>
              </a:ext>
            </a:extLst>
          </p:cNvPr>
          <p:cNvSpPr>
            <a:spLocks noGrp="1"/>
          </p:cNvSpPr>
          <p:nvPr>
            <p:ph type="dt" sz="half" idx="10"/>
          </p:nvPr>
        </p:nvSpPr>
        <p:spPr/>
        <p:txBody>
          <a:bodyPr/>
          <a:lstStyle/>
          <a:p>
            <a:fld id="{293BB95A-4E15-4307-9198-12E2482AF412}" type="datetimeFigureOut">
              <a:rPr lang="en-US" smtClean="0"/>
              <a:t>9/6/2024</a:t>
            </a:fld>
            <a:endParaRPr lang="en-US"/>
          </a:p>
        </p:txBody>
      </p:sp>
      <p:sp>
        <p:nvSpPr>
          <p:cNvPr id="6" name="Footer Placeholder 5">
            <a:extLst>
              <a:ext uri="{FF2B5EF4-FFF2-40B4-BE49-F238E27FC236}">
                <a16:creationId xmlns:a16="http://schemas.microsoft.com/office/drawing/2014/main" id="{856FE55B-86B9-9FF7-524B-84DEAD1502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762F54-5803-DC56-87FA-D404E7920E3C}"/>
              </a:ext>
            </a:extLst>
          </p:cNvPr>
          <p:cNvSpPr>
            <a:spLocks noGrp="1"/>
          </p:cNvSpPr>
          <p:nvPr>
            <p:ph type="sldNum" sz="quarter" idx="12"/>
          </p:nvPr>
        </p:nvSpPr>
        <p:spPr/>
        <p:txBody>
          <a:bodyPr/>
          <a:lstStyle/>
          <a:p>
            <a:fld id="{AE4C3FC4-6BD3-4FD0-B5A0-F8E517F46E8F}" type="slidenum">
              <a:rPr lang="en-US" smtClean="0"/>
              <a:t>‹#›</a:t>
            </a:fld>
            <a:endParaRPr lang="en-US"/>
          </a:p>
        </p:txBody>
      </p:sp>
    </p:spTree>
    <p:extLst>
      <p:ext uri="{BB962C8B-B14F-4D97-AF65-F5344CB8AC3E}">
        <p14:creationId xmlns:p14="http://schemas.microsoft.com/office/powerpoint/2010/main" val="63845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DBC0D-AF2F-CE5D-4DB2-27469B1C3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129020-36D0-4B9E-5809-583B59B6F4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92556-C494-63E0-0F48-7208DCFC8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3BB95A-4E15-4307-9198-12E2482AF412}" type="datetimeFigureOut">
              <a:rPr lang="en-US" smtClean="0"/>
              <a:t>9/6/2024</a:t>
            </a:fld>
            <a:endParaRPr lang="en-US"/>
          </a:p>
        </p:txBody>
      </p:sp>
      <p:sp>
        <p:nvSpPr>
          <p:cNvPr id="5" name="Footer Placeholder 4">
            <a:extLst>
              <a:ext uri="{FF2B5EF4-FFF2-40B4-BE49-F238E27FC236}">
                <a16:creationId xmlns:a16="http://schemas.microsoft.com/office/drawing/2014/main" id="{28007222-CF2A-79AE-B5FF-711ED0610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7B38D7D-05DD-4D1B-8381-B6D095F4BF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C3FC4-6BD3-4FD0-B5A0-F8E517F46E8F}" type="slidenum">
              <a:rPr lang="en-US" smtClean="0"/>
              <a:t>‹#›</a:t>
            </a:fld>
            <a:endParaRPr lang="en-US"/>
          </a:p>
        </p:txBody>
      </p:sp>
    </p:spTree>
    <p:extLst>
      <p:ext uri="{BB962C8B-B14F-4D97-AF65-F5344CB8AC3E}">
        <p14:creationId xmlns:p14="http://schemas.microsoft.com/office/powerpoint/2010/main" val="3781097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B7F1-99DD-6045-30D4-A4F4F947E4A1}"/>
              </a:ext>
            </a:extLst>
          </p:cNvPr>
          <p:cNvSpPr>
            <a:spLocks noGrp="1"/>
          </p:cNvSpPr>
          <p:nvPr>
            <p:ph type="ctrTitle"/>
          </p:nvPr>
        </p:nvSpPr>
        <p:spPr/>
        <p:txBody>
          <a:bodyPr/>
          <a:lstStyle/>
          <a:p>
            <a:r>
              <a:rPr lang="en-US" dirty="0"/>
              <a:t>Boosting Algorithms</a:t>
            </a:r>
          </a:p>
        </p:txBody>
      </p:sp>
      <p:sp>
        <p:nvSpPr>
          <p:cNvPr id="3" name="Subtitle 2">
            <a:extLst>
              <a:ext uri="{FF2B5EF4-FFF2-40B4-BE49-F238E27FC236}">
                <a16:creationId xmlns:a16="http://schemas.microsoft.com/office/drawing/2014/main" id="{7531ABBA-4076-6C74-3C38-5FE99139BF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3073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A6A1-E6F5-BE2F-F702-9D869A0DD214}"/>
              </a:ext>
            </a:extLst>
          </p:cNvPr>
          <p:cNvSpPr>
            <a:spLocks noGrp="1"/>
          </p:cNvSpPr>
          <p:nvPr>
            <p:ph type="title"/>
          </p:nvPr>
        </p:nvSpPr>
        <p:spPr/>
        <p:txBody>
          <a:bodyPr/>
          <a:lstStyle/>
          <a:p>
            <a:r>
              <a:rPr lang="en-US" dirty="0"/>
              <a:t>ADA Boosting</a:t>
            </a:r>
          </a:p>
        </p:txBody>
      </p:sp>
      <p:sp>
        <p:nvSpPr>
          <p:cNvPr id="3" name="Content Placeholder 2">
            <a:extLst>
              <a:ext uri="{FF2B5EF4-FFF2-40B4-BE49-F238E27FC236}">
                <a16:creationId xmlns:a16="http://schemas.microsoft.com/office/drawing/2014/main" id="{591AFFC0-F49C-4D23-D7D1-6921553D0FB5}"/>
              </a:ext>
            </a:extLst>
          </p:cNvPr>
          <p:cNvSpPr>
            <a:spLocks noGrp="1"/>
          </p:cNvSpPr>
          <p:nvPr>
            <p:ph idx="1"/>
          </p:nvPr>
        </p:nvSpPr>
        <p:spPr/>
        <p:txBody>
          <a:bodyPr>
            <a:normAutofit fontScale="92500" lnSpcReduction="20000"/>
          </a:bodyPr>
          <a:lstStyle/>
          <a:p>
            <a:r>
              <a:rPr lang="en-US" b="0" i="0" dirty="0">
                <a:solidFill>
                  <a:srgbClr val="232323"/>
                </a:solidFill>
                <a:effectLst/>
                <a:latin typeface="Satoshi-Regular"/>
              </a:rPr>
              <a:t>AdaBoost works by weighting the instances in the training dataset based on the accuracy of previous classifications.</a:t>
            </a:r>
          </a:p>
          <a:p>
            <a:endParaRPr lang="en-US" dirty="0">
              <a:solidFill>
                <a:srgbClr val="232323"/>
              </a:solidFill>
              <a:latin typeface="Satoshi-Regular"/>
            </a:endParaRPr>
          </a:p>
          <a:p>
            <a:r>
              <a:rPr lang="en-US" b="0" i="0" dirty="0">
                <a:solidFill>
                  <a:srgbClr val="232323"/>
                </a:solidFill>
                <a:effectLst/>
                <a:latin typeface="Satoshi-Regular"/>
              </a:rPr>
              <a:t>These algorithms boost prediction power by transforming a large number of weak learners into strong learners</a:t>
            </a:r>
          </a:p>
          <a:p>
            <a:endParaRPr lang="en-US" dirty="0">
              <a:solidFill>
                <a:srgbClr val="232323"/>
              </a:solidFill>
              <a:latin typeface="Satoshi-Regular"/>
            </a:endParaRPr>
          </a:p>
          <a:p>
            <a:r>
              <a:rPr lang="en-US" b="0" i="0" dirty="0">
                <a:solidFill>
                  <a:srgbClr val="232323"/>
                </a:solidFill>
                <a:effectLst/>
                <a:latin typeface="Satoshi-Regular"/>
              </a:rPr>
              <a:t>Boosting algorithms work on the idea of first building a model on the training dataset and then building a second model to correct the faults in the first model. This technique is repeated until the mistakes are reduced and the dataset is accurately predicted. Boosting algorithms function similarly in that they combine numerous models (weak learners) to produce the final result (strong learners).</a:t>
            </a:r>
            <a:endParaRPr lang="en-US" dirty="0"/>
          </a:p>
        </p:txBody>
      </p:sp>
    </p:spTree>
    <p:extLst>
      <p:ext uri="{BB962C8B-B14F-4D97-AF65-F5344CB8AC3E}">
        <p14:creationId xmlns:p14="http://schemas.microsoft.com/office/powerpoint/2010/main" val="3070815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74E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11161C-BDD9-5CE0-B69B-C01589595C2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ADA Boosting	</a:t>
            </a:r>
          </a:p>
        </p:txBody>
      </p:sp>
      <p:pic>
        <p:nvPicPr>
          <p:cNvPr id="11" name="Content Placeholder 10" descr="A diagram of a data analysis&#10;&#10;Description automatically generated with medium confidence">
            <a:extLst>
              <a:ext uri="{FF2B5EF4-FFF2-40B4-BE49-F238E27FC236}">
                <a16:creationId xmlns:a16="http://schemas.microsoft.com/office/drawing/2014/main" id="{3EFFA123-DACF-5D74-AB6F-586B15550D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405625"/>
            <a:ext cx="7188199" cy="4043361"/>
          </a:xfrm>
          <a:prstGeom prst="rect">
            <a:avLst/>
          </a:prstGeom>
        </p:spPr>
      </p:pic>
    </p:spTree>
    <p:extLst>
      <p:ext uri="{BB962C8B-B14F-4D97-AF65-F5344CB8AC3E}">
        <p14:creationId xmlns:p14="http://schemas.microsoft.com/office/powerpoint/2010/main" val="69655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655F3-D71B-496E-FA1D-90979CA9ED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Ada Boosting</a:t>
            </a:r>
          </a:p>
        </p:txBody>
      </p:sp>
      <p:pic>
        <p:nvPicPr>
          <p:cNvPr id="13" name="Content Placeholder 12" descr="A diagram of a model&#10;&#10;Description automatically generated">
            <a:extLst>
              <a:ext uri="{FF2B5EF4-FFF2-40B4-BE49-F238E27FC236}">
                <a16:creationId xmlns:a16="http://schemas.microsoft.com/office/drawing/2014/main" id="{88CDB4F7-0D74-E53E-4DD6-FD632EC4B5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1869263"/>
            <a:ext cx="7188199" cy="3116084"/>
          </a:xfrm>
          <a:prstGeom prst="rect">
            <a:avLst/>
          </a:prstGeom>
        </p:spPr>
      </p:pic>
    </p:spTree>
    <p:extLst>
      <p:ext uri="{BB962C8B-B14F-4D97-AF65-F5344CB8AC3E}">
        <p14:creationId xmlns:p14="http://schemas.microsoft.com/office/powerpoint/2010/main" val="1540448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955DC-5DEE-8DC9-30D6-25168C05595C}"/>
              </a:ext>
            </a:extLst>
          </p:cNvPr>
          <p:cNvSpPr>
            <a:spLocks noGrp="1"/>
          </p:cNvSpPr>
          <p:nvPr>
            <p:ph type="title"/>
          </p:nvPr>
        </p:nvSpPr>
        <p:spPr/>
        <p:txBody>
          <a:bodyPr/>
          <a:lstStyle/>
          <a:p>
            <a:r>
              <a:rPr lang="en-US" dirty="0" err="1"/>
              <a:t>XGBoosting</a:t>
            </a:r>
            <a:endParaRPr lang="en-US" dirty="0"/>
          </a:p>
        </p:txBody>
      </p:sp>
      <p:sp>
        <p:nvSpPr>
          <p:cNvPr id="3" name="Content Placeholder 2">
            <a:extLst>
              <a:ext uri="{FF2B5EF4-FFF2-40B4-BE49-F238E27FC236}">
                <a16:creationId xmlns:a16="http://schemas.microsoft.com/office/drawing/2014/main" id="{6DBC82AF-5205-4148-5944-16DAE87D26C4}"/>
              </a:ext>
            </a:extLst>
          </p:cNvPr>
          <p:cNvSpPr>
            <a:spLocks noGrp="1"/>
          </p:cNvSpPr>
          <p:nvPr>
            <p:ph idx="1"/>
          </p:nvPr>
        </p:nvSpPr>
        <p:spPr/>
        <p:txBody>
          <a:bodyPr>
            <a:normAutofit/>
          </a:bodyPr>
          <a:lstStyle/>
          <a:p>
            <a:r>
              <a:rPr lang="en-US" sz="2400" dirty="0" err="1"/>
              <a:t>XGBoost</a:t>
            </a:r>
            <a:r>
              <a:rPr lang="en-US" sz="2400" dirty="0"/>
              <a:t> (</a:t>
            </a:r>
            <a:r>
              <a:rPr lang="en-US" sz="2400" dirty="0" err="1"/>
              <a:t>eXtreme</a:t>
            </a:r>
            <a:r>
              <a:rPr lang="en-US" sz="2400" dirty="0"/>
              <a:t> Gradient Boosting) is a machine learning algorithm that focuses on computation speed and model </a:t>
            </a:r>
            <a:r>
              <a:rPr lang="en-US" sz="2400" dirty="0" err="1"/>
              <a:t>performance.The</a:t>
            </a:r>
            <a:r>
              <a:rPr lang="en-US" sz="2400" dirty="0"/>
              <a:t> algorithm can be used for both regression and classification tasks and has been designed to work with large and complicated datasets.</a:t>
            </a:r>
          </a:p>
          <a:p>
            <a:r>
              <a:rPr lang="en-US" sz="2400" dirty="0"/>
              <a:t>The model improves sequentially but not in incremental weight concept</a:t>
            </a:r>
          </a:p>
          <a:p>
            <a:r>
              <a:rPr lang="en-US" sz="2400" dirty="0"/>
              <a:t>Optimize the loss function(error) from previous learner</a:t>
            </a:r>
          </a:p>
          <a:p>
            <a:r>
              <a:rPr lang="en-US" sz="2400" dirty="0"/>
              <a:t>Using Additive Model for regularize loss function</a:t>
            </a:r>
          </a:p>
          <a:p>
            <a:r>
              <a:rPr lang="en-US" sz="2400" dirty="0"/>
              <a:t>Distributed machine learning process</a:t>
            </a:r>
          </a:p>
          <a:p>
            <a:r>
              <a:rPr lang="en-US" sz="2400" dirty="0"/>
              <a:t>More computational speed and model efficiency</a:t>
            </a:r>
          </a:p>
          <a:p>
            <a:endParaRPr lang="en-US" sz="2400" dirty="0"/>
          </a:p>
        </p:txBody>
      </p:sp>
    </p:spTree>
    <p:extLst>
      <p:ext uri="{BB962C8B-B14F-4D97-AF65-F5344CB8AC3E}">
        <p14:creationId xmlns:p14="http://schemas.microsoft.com/office/powerpoint/2010/main" val="1430174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2F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29F90F-E21C-7327-589D-E0733AAF955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XG Boosting	</a:t>
            </a:r>
          </a:p>
        </p:txBody>
      </p:sp>
      <p:pic>
        <p:nvPicPr>
          <p:cNvPr id="5" name="Content Placeholder 4" descr="A diagram of a process&#10;&#10;Description automatically generated">
            <a:extLst>
              <a:ext uri="{FF2B5EF4-FFF2-40B4-BE49-F238E27FC236}">
                <a16:creationId xmlns:a16="http://schemas.microsoft.com/office/drawing/2014/main" id="{16EB3E50-D855-56B4-BEF5-D78E933081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992303"/>
            <a:ext cx="7188199" cy="4870004"/>
          </a:xfrm>
          <a:prstGeom prst="rect">
            <a:avLst/>
          </a:prstGeom>
        </p:spPr>
      </p:pic>
    </p:spTree>
    <p:extLst>
      <p:ext uri="{BB962C8B-B14F-4D97-AF65-F5344CB8AC3E}">
        <p14:creationId xmlns:p14="http://schemas.microsoft.com/office/powerpoint/2010/main" val="130850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99711-7533-2E0C-557A-138F58A73923}"/>
              </a:ext>
            </a:extLst>
          </p:cNvPr>
          <p:cNvSpPr>
            <a:spLocks noGrp="1"/>
          </p:cNvSpPr>
          <p:nvPr>
            <p:ph type="title"/>
          </p:nvPr>
        </p:nvSpPr>
        <p:spPr/>
        <p:txBody>
          <a:bodyPr/>
          <a:lstStyle/>
          <a:p>
            <a:r>
              <a:rPr lang="en-US" dirty="0"/>
              <a:t>LGBM</a:t>
            </a:r>
          </a:p>
        </p:txBody>
      </p:sp>
      <p:sp>
        <p:nvSpPr>
          <p:cNvPr id="3" name="Content Placeholder 2">
            <a:extLst>
              <a:ext uri="{FF2B5EF4-FFF2-40B4-BE49-F238E27FC236}">
                <a16:creationId xmlns:a16="http://schemas.microsoft.com/office/drawing/2014/main" id="{322EF506-C952-68D0-1BFD-BDD2C1CBE444}"/>
              </a:ext>
            </a:extLst>
          </p:cNvPr>
          <p:cNvSpPr>
            <a:spLocks noGrp="1"/>
          </p:cNvSpPr>
          <p:nvPr>
            <p:ph idx="1"/>
          </p:nvPr>
        </p:nvSpPr>
        <p:spPr/>
        <p:txBody>
          <a:bodyPr/>
          <a:lstStyle/>
          <a:p>
            <a:r>
              <a:rPr lang="en-US" b="0" i="0" dirty="0">
                <a:effectLst/>
                <a:latin typeface="Google Sans"/>
              </a:rPr>
              <a:t>Light GBM is very fast when compared to XGBOOST and is a much better approach when dealing with large datasets</a:t>
            </a:r>
          </a:p>
          <a:p>
            <a:r>
              <a:rPr lang="en-US" dirty="0"/>
              <a:t>Poor in small dataset</a:t>
            </a:r>
          </a:p>
          <a:p>
            <a:r>
              <a:rPr lang="en-US" dirty="0"/>
              <a:t>It uses histogram-based method selecting best fit</a:t>
            </a:r>
          </a:p>
          <a:p>
            <a:r>
              <a:rPr lang="en-US" dirty="0"/>
              <a:t>For continues values split-up into bin or buckets</a:t>
            </a:r>
          </a:p>
          <a:p>
            <a:endParaRPr lang="en-US" dirty="0"/>
          </a:p>
        </p:txBody>
      </p:sp>
    </p:spTree>
    <p:extLst>
      <p:ext uri="{BB962C8B-B14F-4D97-AF65-F5344CB8AC3E}">
        <p14:creationId xmlns:p14="http://schemas.microsoft.com/office/powerpoint/2010/main" val="21216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9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30F2D-C5CD-E40D-6B76-ADC4AC92A12D}"/>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dirty="0">
                <a:solidFill>
                  <a:srgbClr val="FFFFFF"/>
                </a:solidFill>
                <a:latin typeface="+mj-lt"/>
                <a:ea typeface="+mj-ea"/>
                <a:cs typeface="+mj-cs"/>
              </a:rPr>
              <a:t>LGBM</a:t>
            </a:r>
          </a:p>
        </p:txBody>
      </p:sp>
      <p:pic>
        <p:nvPicPr>
          <p:cNvPr id="5" name="Content Placeholder 4" descr="A diagram of a tree growth&#10;&#10;Description automatically generated">
            <a:extLst>
              <a:ext uri="{FF2B5EF4-FFF2-40B4-BE49-F238E27FC236}">
                <a16:creationId xmlns:a16="http://schemas.microsoft.com/office/drawing/2014/main" id="{F9C200E9-DBD0-6C34-AB3D-599D5D8562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600" y="2052562"/>
            <a:ext cx="7188199" cy="2749486"/>
          </a:xfrm>
          <a:prstGeom prst="rect">
            <a:avLst/>
          </a:prstGeom>
        </p:spPr>
      </p:pic>
    </p:spTree>
    <p:extLst>
      <p:ext uri="{BB962C8B-B14F-4D97-AF65-F5344CB8AC3E}">
        <p14:creationId xmlns:p14="http://schemas.microsoft.com/office/powerpoint/2010/main" val="3384443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237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Google Sans</vt:lpstr>
      <vt:lpstr>Satoshi-Regular</vt:lpstr>
      <vt:lpstr>Office Theme</vt:lpstr>
      <vt:lpstr>Boosting Algorithms</vt:lpstr>
      <vt:lpstr>ADA Boosting</vt:lpstr>
      <vt:lpstr>ADA Boosting </vt:lpstr>
      <vt:lpstr>Ada Boosting</vt:lpstr>
      <vt:lpstr>XGBoosting</vt:lpstr>
      <vt:lpstr>XG Boosting </vt:lpstr>
      <vt:lpstr>LGBM</vt:lpstr>
      <vt:lpstr>LGBM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Prakash Baskaran</dc:creator>
  <cp:lastModifiedBy>Prakash Baskaran</cp:lastModifiedBy>
  <cp:revision>1</cp:revision>
  <dcterms:created xsi:type="dcterms:W3CDTF">2024-09-06T14:06:50Z</dcterms:created>
  <dcterms:modified xsi:type="dcterms:W3CDTF">2024-09-06T14:51:05Z</dcterms:modified>
</cp:coreProperties>
</file>